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99" r:id="rId6"/>
    <p:sldId id="295" r:id="rId7"/>
    <p:sldId id="310" r:id="rId8"/>
    <p:sldId id="296" r:id="rId9"/>
    <p:sldId id="305" r:id="rId10"/>
    <p:sldId id="311" r:id="rId11"/>
    <p:sldId id="313" r:id="rId12"/>
    <p:sldId id="315" r:id="rId13"/>
    <p:sldId id="318" r:id="rId14"/>
    <p:sldId id="319" r:id="rId15"/>
    <p:sldId id="309" r:id="rId16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Rothe" initials="TR" lastIdx="1" clrIdx="0">
    <p:extLst>
      <p:ext uri="{19B8F6BF-5375-455C-9EA6-DF929625EA0E}">
        <p15:presenceInfo xmlns:p15="http://schemas.microsoft.com/office/powerpoint/2012/main" userId="S-1-5-21-3090755164-1501800488-1772020393-12935" providerId="AD"/>
      </p:ext>
    </p:extLst>
  </p:cmAuthor>
  <p:cmAuthor id="2" name="Thomas Rothe" initials="TR [2]" lastIdx="1" clrIdx="1">
    <p:extLst>
      <p:ext uri="{19B8F6BF-5375-455C-9EA6-DF929625EA0E}">
        <p15:presenceInfo xmlns:p15="http://schemas.microsoft.com/office/powerpoint/2012/main" userId="Thomas Rot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AF0"/>
    <a:srgbClr val="D8D3E0"/>
    <a:srgbClr val="48503A"/>
    <a:srgbClr val="392900"/>
    <a:srgbClr val="3D2D00"/>
    <a:srgbClr val="F34F29"/>
    <a:srgbClr val="62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188" autoAdjust="0"/>
    <p:restoredTop sz="88182" autoAdjust="0"/>
  </p:normalViewPr>
  <p:slideViewPr>
    <p:cSldViewPr>
      <p:cViewPr>
        <p:scale>
          <a:sx n="90" d="100"/>
          <a:sy n="90" d="100"/>
        </p:scale>
        <p:origin x="1092" y="66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923B-AC8F-4B84-A8E4-8B1F68B8015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9948B-77FA-4B75-B65F-C5051F11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90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Conflict may happened</a:t>
            </a:r>
            <a:r>
              <a:rPr lang="en-US" baseline="0" dirty="0" smtClean="0"/>
              <a:t> here. Github will notify branch has conflicts that must be resolved.</a:t>
            </a:r>
          </a:p>
          <a:p>
            <a:r>
              <a:rPr lang="en-US" baseline="0" dirty="0" smtClean="0"/>
              <a:t>There are 2 options: </a:t>
            </a:r>
          </a:p>
          <a:p>
            <a:pPr marL="228600" indent="-228600">
              <a:buAutoNum type="arabicPeriod"/>
            </a:pPr>
            <a:r>
              <a:rPr lang="en-US" b="1" baseline="0" dirty="0" smtClean="0"/>
              <a:t>The project owner solve it manually</a:t>
            </a:r>
          </a:p>
          <a:p>
            <a:pPr marL="0" indent="0">
              <a:buNone/>
            </a:pPr>
            <a:endParaRPr lang="en-US" baseline="0" dirty="0" smtClean="0"/>
          </a:p>
          <a:p>
            <a:r>
              <a:rPr lang="en-US" b="1" dirty="0" smtClean="0"/>
              <a:t>Step 1:</a:t>
            </a:r>
            <a:r>
              <a:rPr lang="en-US" dirty="0" smtClean="0"/>
              <a:t> From your project repository, check out a new branch and test the changes.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-b </a:t>
            </a:r>
            <a:r>
              <a:rPr lang="en-US" dirty="0" err="1" smtClean="0"/>
              <a:t>suhendra</a:t>
            </a:r>
            <a:r>
              <a:rPr lang="en-US" dirty="0" smtClean="0"/>
              <a:t>-ep-</a:t>
            </a:r>
            <a:r>
              <a:rPr lang="en-US" dirty="0" err="1" smtClean="0"/>
              <a:t>feature_branch</a:t>
            </a:r>
            <a:r>
              <a:rPr lang="en-US" dirty="0" smtClean="0"/>
              <a:t> develop 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pull https://github.com/suhendra-ep/ws3.git </a:t>
            </a:r>
            <a:r>
              <a:rPr lang="en-US" dirty="0" err="1" smtClean="0"/>
              <a:t>feature_branch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Step 2:</a:t>
            </a:r>
            <a:r>
              <a:rPr lang="en-US" dirty="0" smtClean="0"/>
              <a:t> Merge the changes and update on GitHub.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develop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merge --no-</a:t>
            </a:r>
            <a:r>
              <a:rPr lang="en-US" dirty="0" err="1" smtClean="0"/>
              <a:t>ff</a:t>
            </a:r>
            <a:r>
              <a:rPr lang="en-US" dirty="0" smtClean="0"/>
              <a:t> </a:t>
            </a:r>
            <a:r>
              <a:rPr lang="en-US" dirty="0" err="1" smtClean="0"/>
              <a:t>suhendra</a:t>
            </a:r>
            <a:r>
              <a:rPr lang="en-US" dirty="0" smtClean="0"/>
              <a:t>-ep-</a:t>
            </a:r>
            <a:r>
              <a:rPr lang="en-US" dirty="0" err="1" smtClean="0"/>
              <a:t>feature_branch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baseline="0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push origin develop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36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Conflict may happened</a:t>
            </a:r>
            <a:r>
              <a:rPr lang="en-US" baseline="0" dirty="0" smtClean="0"/>
              <a:t> here. Github will notify branch has conflicts that must be resolved.</a:t>
            </a:r>
          </a:p>
          <a:p>
            <a:r>
              <a:rPr lang="en-US" baseline="0" dirty="0" smtClean="0"/>
              <a:t>There are 2 options: </a:t>
            </a:r>
          </a:p>
          <a:p>
            <a:pPr marL="228600" indent="-228600">
              <a:buAutoNum type="arabicPeriod"/>
            </a:pPr>
            <a:r>
              <a:rPr lang="en-US" b="1" baseline="0" dirty="0" smtClean="0"/>
              <a:t>The project owner solve it manually</a:t>
            </a:r>
          </a:p>
          <a:p>
            <a:pPr marL="0" indent="0">
              <a:buNone/>
            </a:pPr>
            <a:endParaRPr lang="en-US" baseline="0" dirty="0" smtClean="0"/>
          </a:p>
          <a:p>
            <a:r>
              <a:rPr lang="en-US" b="1" dirty="0" smtClean="0"/>
              <a:t>Step 1:</a:t>
            </a:r>
            <a:r>
              <a:rPr lang="en-US" dirty="0" smtClean="0"/>
              <a:t> From your project repository, check out a new branch and test the changes.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-b </a:t>
            </a:r>
            <a:r>
              <a:rPr lang="en-US" dirty="0" err="1" smtClean="0"/>
              <a:t>suhendra</a:t>
            </a:r>
            <a:r>
              <a:rPr lang="en-US" dirty="0" smtClean="0"/>
              <a:t>-ep-</a:t>
            </a:r>
            <a:r>
              <a:rPr lang="en-US" dirty="0" err="1" smtClean="0"/>
              <a:t>feature_branch</a:t>
            </a:r>
            <a:r>
              <a:rPr lang="en-US" dirty="0" smtClean="0"/>
              <a:t> develop 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pull https://github.com/suhendra-ep/ws3.git </a:t>
            </a:r>
            <a:r>
              <a:rPr lang="en-US" dirty="0" err="1" smtClean="0"/>
              <a:t>feature_branch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Step 2:</a:t>
            </a:r>
            <a:r>
              <a:rPr lang="en-US" dirty="0" smtClean="0"/>
              <a:t> Merge the changes and update on GitHub.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develop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merge --no-</a:t>
            </a:r>
            <a:r>
              <a:rPr lang="en-US" dirty="0" err="1" smtClean="0"/>
              <a:t>ff</a:t>
            </a:r>
            <a:r>
              <a:rPr lang="en-US" dirty="0" smtClean="0"/>
              <a:t> </a:t>
            </a:r>
            <a:r>
              <a:rPr lang="en-US" dirty="0" err="1" smtClean="0"/>
              <a:t>suhendra</a:t>
            </a:r>
            <a:r>
              <a:rPr lang="en-US" dirty="0" smtClean="0"/>
              <a:t>-ep-</a:t>
            </a:r>
            <a:r>
              <a:rPr lang="en-US" dirty="0" err="1" smtClean="0"/>
              <a:t>feature_branch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baseline="0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push origin develop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69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20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- Trainees</a:t>
            </a:r>
            <a:r>
              <a:rPr lang="en-ID" baseline="0" dirty="0" smtClean="0"/>
              <a:t> should have a dedicated branch (hopefully they have the same trainers)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28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7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Forks are often used in open source development on GitHub.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contribute to the project by fork and pull request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0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57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80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68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 requests let you tell others about changes you've pushed to a repository on GitHub. Once a pull request is opened, you can discuss and review the potential changes with contributor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add follow-up commits before the changes are merged into the repository.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55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baseline="0" dirty="0" smtClean="0"/>
              <a:t> Process: </a:t>
            </a:r>
            <a:br>
              <a:rPr lang="en-US" baseline="0" dirty="0" smtClean="0"/>
            </a:br>
            <a:r>
              <a:rPr lang="en-US" b="1" dirty="0" smtClean="0"/>
              <a:t>Commen</a:t>
            </a:r>
            <a:r>
              <a:rPr lang="en-US" dirty="0" smtClean="0"/>
              <a:t>t Submit general feedback without explicit approval.</a:t>
            </a:r>
          </a:p>
          <a:p>
            <a:r>
              <a:rPr lang="en-US" b="1" dirty="0" smtClean="0"/>
              <a:t>Approve</a:t>
            </a:r>
            <a:r>
              <a:rPr lang="en-US" dirty="0" smtClean="0"/>
              <a:t> Submit feedback and approve merging these changes.</a:t>
            </a:r>
          </a:p>
          <a:p>
            <a:r>
              <a:rPr lang="en-US" b="1" dirty="0" smtClean="0"/>
              <a:t>Request</a:t>
            </a:r>
            <a:r>
              <a:rPr lang="en-US" dirty="0" smtClean="0"/>
              <a:t> changes Submit feedback that must be addressed before merging.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900" y="2876550"/>
            <a:ext cx="6172200" cy="762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900" y="3638550"/>
            <a:ext cx="6172200" cy="590550"/>
          </a:xfrm>
        </p:spPr>
        <p:txBody>
          <a:bodyPr>
            <a:normAutofit/>
          </a:bodyPr>
          <a:lstStyle>
            <a:lvl1pPr marL="0" indent="0" algn="l">
              <a:buNone/>
              <a:defRPr sz="2025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Your Subtitle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 marL="0" indent="0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6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44216" y="3478471"/>
            <a:ext cx="4114800" cy="425054"/>
          </a:xfrm>
        </p:spPr>
        <p:txBody>
          <a:bodyPr anchor="b"/>
          <a:lstStyle>
            <a:lvl1pPr algn="l">
              <a:defRPr sz="1500" b="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 picture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285751"/>
            <a:ext cx="4114800" cy="312420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44216" y="3971866"/>
            <a:ext cx="4114800" cy="504885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rm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800350" y="1025129"/>
            <a:ext cx="3714750" cy="3451622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1031911"/>
            <a:ext cx="2228850" cy="344484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B920D-9F26-4AE8-900D-2A69C73BB646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7" r:id="rId4"/>
    <p:sldLayoutId id="2147483652" r:id="rId5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trais-cdc-training/ws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hyperlink" Target="https://try.github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858000" cy="3507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2" y="726245"/>
            <a:ext cx="1872208" cy="6368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2696" y="2089296"/>
            <a:ext cx="51125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u="sng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 </a:t>
            </a:r>
          </a:p>
          <a:p>
            <a:r>
              <a:rPr lang="en-ID" sz="3200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f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ork </a:t>
            </a:r>
            <a:r>
              <a:rPr lang="en-ID" sz="3200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&amp;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 </a:t>
            </a:r>
            <a:r>
              <a:rPr lang="en-ID" sz="3200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p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ull</a:t>
            </a:r>
            <a:r>
              <a:rPr lang="en-ID" sz="3200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 r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equest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32" y="339502"/>
            <a:ext cx="2465512" cy="21775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0648" y="5147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request/Review the changes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1008" y="464354"/>
            <a:ext cx="2924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Project owner and contributor may have discussion here.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64" y="411510"/>
            <a:ext cx="2952328" cy="19442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5956" y="2407989"/>
            <a:ext cx="3595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Wait!!</a:t>
            </a:r>
            <a:r>
              <a:rPr lang="en-US" sz="1400" dirty="0" smtClean="0"/>
              <a:t> </a:t>
            </a:r>
            <a:r>
              <a:rPr lang="en-US" sz="1400" b="1" dirty="0" smtClean="0"/>
              <a:t>Project owner found merge conflict</a:t>
            </a:r>
            <a:r>
              <a:rPr lang="en-US" sz="1400" dirty="0" smtClean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4664" y="2643758"/>
            <a:ext cx="58326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dirty="0"/>
              <a:t>I don’t </a:t>
            </a:r>
            <a:r>
              <a:rPr lang="en-US" sz="1300" dirty="0" err="1"/>
              <a:t>wanna</a:t>
            </a:r>
            <a:r>
              <a:rPr lang="en-US" sz="1300" dirty="0"/>
              <a:t> do it, go back revise it</a:t>
            </a:r>
            <a:r>
              <a:rPr lang="en-US" sz="1300" dirty="0" smtClean="0"/>
              <a:t>! Here what you have to do:</a:t>
            </a:r>
            <a:endParaRPr lang="en-US" sz="1300" dirty="0"/>
          </a:p>
        </p:txBody>
      </p:sp>
      <p:sp>
        <p:nvSpPr>
          <p:cNvPr id="17" name="TextBox 16"/>
          <p:cNvSpPr txBox="1"/>
          <p:nvPr/>
        </p:nvSpPr>
        <p:spPr>
          <a:xfrm>
            <a:off x="692696" y="2931790"/>
            <a:ext cx="5832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Step 1:</a:t>
            </a:r>
            <a:r>
              <a:rPr lang="en-US" sz="1100" dirty="0"/>
              <a:t> From </a:t>
            </a:r>
            <a:r>
              <a:rPr lang="en-US" sz="1100" dirty="0" smtClean="0"/>
              <a:t>your forked repository</a:t>
            </a:r>
            <a:r>
              <a:rPr lang="en-US" sz="1100" dirty="0"/>
              <a:t>, </a:t>
            </a:r>
            <a:r>
              <a:rPr lang="en-US" sz="1100" dirty="0" smtClean="0"/>
              <a:t> sync it to the original. 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764703" y="3179752"/>
            <a:ext cx="5485581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$ </a:t>
            </a:r>
            <a:r>
              <a:rPr lang="en-US" sz="1000" dirty="0" err="1" smtClean="0"/>
              <a:t>git</a:t>
            </a:r>
            <a:r>
              <a:rPr lang="en-US" sz="1000" dirty="0" smtClean="0"/>
              <a:t> pull upstream develop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2696" y="3507854"/>
            <a:ext cx="5832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Step </a:t>
            </a:r>
            <a:r>
              <a:rPr lang="en-US" sz="1100" b="1" dirty="0"/>
              <a:t>2:</a:t>
            </a:r>
            <a:r>
              <a:rPr lang="en-US" sz="1100" dirty="0"/>
              <a:t> Merge </a:t>
            </a:r>
            <a:r>
              <a:rPr lang="en-US" sz="1100" dirty="0" smtClean="0"/>
              <a:t>your feature branch to the base branch and </a:t>
            </a:r>
            <a:r>
              <a:rPr lang="en-US" sz="1100" dirty="0"/>
              <a:t>update on GitHub</a:t>
            </a:r>
            <a:r>
              <a:rPr lang="en-US" sz="1100" dirty="0" smtClean="0"/>
              <a:t>.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751732" y="3880088"/>
            <a:ext cx="5485580" cy="7078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$ </a:t>
            </a:r>
            <a:r>
              <a:rPr lang="en-US" sz="1000" dirty="0" smtClean="0"/>
              <a:t> </a:t>
            </a:r>
            <a:r>
              <a:rPr lang="en-US" sz="1000" dirty="0" err="1"/>
              <a:t>git</a:t>
            </a:r>
            <a:r>
              <a:rPr lang="en-US" sz="1000" dirty="0"/>
              <a:t> </a:t>
            </a:r>
            <a:r>
              <a:rPr lang="en-US" sz="1000" dirty="0" smtClean="0"/>
              <a:t>checkout </a:t>
            </a:r>
            <a:r>
              <a:rPr lang="en-US" sz="1000" dirty="0" err="1" smtClean="0"/>
              <a:t>feature_branch</a:t>
            </a:r>
            <a:endParaRPr lang="en-US" sz="1000" dirty="0" smtClean="0"/>
          </a:p>
          <a:p>
            <a:r>
              <a:rPr lang="en-US" sz="1000" dirty="0" smtClean="0"/>
              <a:t>$  </a:t>
            </a:r>
            <a:r>
              <a:rPr lang="en-US" sz="1000" dirty="0" err="1" smtClean="0"/>
              <a:t>git</a:t>
            </a:r>
            <a:r>
              <a:rPr lang="en-US" sz="1000" dirty="0" smtClean="0"/>
              <a:t> </a:t>
            </a:r>
            <a:r>
              <a:rPr lang="en-US" sz="1000" dirty="0"/>
              <a:t>merge --</a:t>
            </a:r>
            <a:r>
              <a:rPr lang="en-US" sz="1000" dirty="0" smtClean="0"/>
              <a:t>no-</a:t>
            </a:r>
            <a:r>
              <a:rPr lang="en-US" sz="1000" dirty="0" err="1" smtClean="0"/>
              <a:t>ff</a:t>
            </a:r>
            <a:r>
              <a:rPr lang="en-US" sz="1000" dirty="0" smtClean="0"/>
              <a:t> develop</a:t>
            </a:r>
          </a:p>
          <a:p>
            <a:r>
              <a:rPr lang="en-US" sz="1000" dirty="0" smtClean="0"/>
              <a:t># Fix merge conflict</a:t>
            </a:r>
          </a:p>
          <a:p>
            <a:r>
              <a:rPr lang="en-US" sz="1000" dirty="0" smtClean="0"/>
              <a:t>$  </a:t>
            </a:r>
            <a:r>
              <a:rPr lang="en-US" sz="1000" dirty="0" err="1" smtClean="0"/>
              <a:t>git</a:t>
            </a:r>
            <a:r>
              <a:rPr lang="en-US" sz="1000" dirty="0" smtClean="0"/>
              <a:t> </a:t>
            </a:r>
            <a:r>
              <a:rPr lang="en-US" sz="1000" dirty="0"/>
              <a:t>push </a:t>
            </a:r>
            <a:r>
              <a:rPr lang="en-US" sz="1000" dirty="0" smtClean="0"/>
              <a:t>origin </a:t>
            </a:r>
            <a:r>
              <a:rPr lang="en-US" sz="1000" dirty="0" err="1" smtClean="0"/>
              <a:t>feature_branch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7077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0648" y="5147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request/Review and Close!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956" y="411510"/>
            <a:ext cx="3595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Wait!!</a:t>
            </a:r>
            <a:r>
              <a:rPr lang="en-US" sz="1400" dirty="0" smtClean="0"/>
              <a:t> </a:t>
            </a:r>
            <a:r>
              <a:rPr lang="en-US" sz="1400" b="1" dirty="0" smtClean="0"/>
              <a:t>Project owner found merge conflict</a:t>
            </a:r>
            <a:r>
              <a:rPr lang="en-US" sz="1400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0648" y="679797"/>
            <a:ext cx="5832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dirty="0" smtClean="0"/>
              <a:t>OK. I will do it by myself. Here what I </a:t>
            </a:r>
            <a:r>
              <a:rPr lang="en-US" sz="1300" dirty="0" err="1" smtClean="0"/>
              <a:t>wanna</a:t>
            </a:r>
            <a:r>
              <a:rPr lang="en-US" sz="1300" dirty="0" smtClean="0"/>
              <a:t> do</a:t>
            </a:r>
            <a:r>
              <a:rPr lang="en-US" sz="1400" dirty="0" smtClean="0"/>
              <a:t>: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48680" y="941988"/>
            <a:ext cx="5832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Step 1:</a:t>
            </a:r>
            <a:r>
              <a:rPr lang="en-US" sz="1100" dirty="0"/>
              <a:t> From </a:t>
            </a:r>
            <a:r>
              <a:rPr lang="en-US" sz="1100" dirty="0" smtClean="0"/>
              <a:t>my project </a:t>
            </a:r>
            <a:r>
              <a:rPr lang="en-US" sz="1100" dirty="0"/>
              <a:t>repository, check out a new branch and test the changes</a:t>
            </a:r>
            <a:r>
              <a:rPr lang="en-US" sz="1100" dirty="0" smtClean="0"/>
              <a:t>.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620688" y="1275606"/>
            <a:ext cx="5485581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$ </a:t>
            </a:r>
            <a:r>
              <a:rPr lang="en-US" sz="1000" dirty="0" err="1" smtClean="0"/>
              <a:t>git</a:t>
            </a:r>
            <a:r>
              <a:rPr lang="en-US" sz="1000" dirty="0" smtClean="0"/>
              <a:t> </a:t>
            </a:r>
            <a:r>
              <a:rPr lang="en-US" sz="1000" dirty="0"/>
              <a:t>checkout -b </a:t>
            </a:r>
            <a:r>
              <a:rPr lang="en-US" sz="1000" dirty="0" err="1"/>
              <a:t>suhendra</a:t>
            </a:r>
            <a:r>
              <a:rPr lang="en-US" sz="1000" dirty="0"/>
              <a:t>-ep-</a:t>
            </a:r>
            <a:r>
              <a:rPr lang="en-US" sz="1000" dirty="0" err="1"/>
              <a:t>feature_branch</a:t>
            </a:r>
            <a:r>
              <a:rPr lang="en-US" sz="1000" dirty="0"/>
              <a:t> develop </a:t>
            </a:r>
            <a:endParaRPr lang="en-US" sz="1000" dirty="0" smtClean="0"/>
          </a:p>
          <a:p>
            <a:r>
              <a:rPr lang="en-US" sz="1000" dirty="0" smtClean="0"/>
              <a:t>$ </a:t>
            </a:r>
            <a:r>
              <a:rPr lang="en-US" sz="1000" dirty="0" err="1" smtClean="0"/>
              <a:t>git</a:t>
            </a:r>
            <a:r>
              <a:rPr lang="en-US" sz="1000" dirty="0" smtClean="0"/>
              <a:t> </a:t>
            </a:r>
            <a:r>
              <a:rPr lang="en-US" sz="1000" dirty="0"/>
              <a:t>pull https://github.com/suhendra-ep/ws3.git </a:t>
            </a:r>
            <a:r>
              <a:rPr lang="en-US" sz="1000" dirty="0" err="1"/>
              <a:t>feature_branch</a:t>
            </a:r>
            <a:r>
              <a:rPr lang="en-US" sz="1000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8680" y="1779662"/>
            <a:ext cx="5832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Step </a:t>
            </a:r>
            <a:r>
              <a:rPr lang="en-US" sz="1100" b="1" dirty="0"/>
              <a:t>2:</a:t>
            </a:r>
            <a:r>
              <a:rPr lang="en-US" sz="1100" dirty="0"/>
              <a:t> Merge the changes and update on GitHub</a:t>
            </a:r>
            <a:r>
              <a:rPr lang="en-US" sz="1100" dirty="0" smtClean="0"/>
              <a:t>.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620688" y="2067694"/>
            <a:ext cx="5485580" cy="7078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$ </a:t>
            </a:r>
            <a:r>
              <a:rPr lang="en-US" sz="1000" dirty="0" smtClean="0"/>
              <a:t> </a:t>
            </a:r>
            <a:r>
              <a:rPr lang="en-US" sz="1000" dirty="0" err="1"/>
              <a:t>git</a:t>
            </a:r>
            <a:r>
              <a:rPr lang="en-US" sz="1000" dirty="0"/>
              <a:t> checkout </a:t>
            </a:r>
            <a:r>
              <a:rPr lang="en-US" sz="1000" dirty="0" smtClean="0"/>
              <a:t>develop</a:t>
            </a:r>
          </a:p>
          <a:p>
            <a:r>
              <a:rPr lang="en-US" sz="1000" dirty="0" smtClean="0"/>
              <a:t>$  </a:t>
            </a:r>
            <a:r>
              <a:rPr lang="en-US" sz="1000" dirty="0" err="1" smtClean="0"/>
              <a:t>git</a:t>
            </a:r>
            <a:r>
              <a:rPr lang="en-US" sz="1000" dirty="0" smtClean="0"/>
              <a:t> </a:t>
            </a:r>
            <a:r>
              <a:rPr lang="en-US" sz="1000" dirty="0"/>
              <a:t>merge --no-</a:t>
            </a:r>
            <a:r>
              <a:rPr lang="en-US" sz="1000" dirty="0" err="1"/>
              <a:t>ff</a:t>
            </a:r>
            <a:r>
              <a:rPr lang="en-US" sz="1000" dirty="0"/>
              <a:t> </a:t>
            </a:r>
            <a:r>
              <a:rPr lang="en-US" sz="1000" dirty="0" err="1" smtClean="0"/>
              <a:t>suhendra</a:t>
            </a:r>
            <a:r>
              <a:rPr lang="en-US" sz="1000" dirty="0" smtClean="0"/>
              <a:t>-ep-</a:t>
            </a:r>
            <a:r>
              <a:rPr lang="en-US" sz="1000" dirty="0" err="1" smtClean="0"/>
              <a:t>feature_branch</a:t>
            </a:r>
            <a:endParaRPr lang="en-US" sz="1000" dirty="0"/>
          </a:p>
          <a:p>
            <a:r>
              <a:rPr lang="en-US" sz="1000" dirty="0" smtClean="0"/>
              <a:t># solve merge conflict</a:t>
            </a:r>
            <a:endParaRPr lang="en-US" sz="1000" dirty="0" smtClean="0"/>
          </a:p>
          <a:p>
            <a:r>
              <a:rPr lang="en-US" sz="1000" dirty="0" smtClean="0"/>
              <a:t>$  </a:t>
            </a:r>
            <a:r>
              <a:rPr lang="en-US" sz="1000" dirty="0" err="1" smtClean="0"/>
              <a:t>git</a:t>
            </a:r>
            <a:r>
              <a:rPr lang="en-US" sz="1000" dirty="0" smtClean="0"/>
              <a:t> </a:t>
            </a:r>
            <a:r>
              <a:rPr lang="en-US" sz="1000" dirty="0"/>
              <a:t>push origin </a:t>
            </a:r>
            <a:r>
              <a:rPr lang="en-US" sz="1000" dirty="0" smtClean="0"/>
              <a:t>develop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65956" y="2912045"/>
            <a:ext cx="5755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</a:t>
            </a:r>
            <a:r>
              <a:rPr lang="en-US" sz="1400" b="1" dirty="0" smtClean="0"/>
              <a:t>hat’s it! I’m happy with your work, I’ll merge your pull request!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09" y="3260472"/>
            <a:ext cx="4249659" cy="106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9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5056" y="923950"/>
            <a:ext cx="62563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smtClean="0"/>
              <a:t>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Fork the repository from Workshop I</a:t>
            </a:r>
            <a:endParaRPr lang="en-ID" sz="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Clone the forked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Create feature branch then make some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Publish your feature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Create pull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Discuss the changes with project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Project owner happy? </a:t>
            </a:r>
            <a:r>
              <a:rPr lang="en-US" sz="1600" dirty="0"/>
              <a:t>If so, they might pull your changes into the original </a:t>
            </a:r>
            <a:r>
              <a:rPr lang="en-US" sz="1600" dirty="0" smtClean="0"/>
              <a:t>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Sync the forked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request /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Practice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2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655" y="699542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>
                <a:hlinkClick r:id="rId3"/>
              </a:rPr>
              <a:t>https://</a:t>
            </a:r>
            <a:r>
              <a:rPr lang="en-ID" b="1" dirty="0" smtClean="0">
                <a:hlinkClick r:id="rId3"/>
              </a:rPr>
              <a:t>github.com/mitrais-cdc-training/ws3</a:t>
            </a:r>
            <a:endParaRPr lang="en-ID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Git installed with any console/command line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Existing Github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Go through: git-try </a:t>
            </a:r>
            <a:r>
              <a:rPr lang="en-ID" dirty="0" smtClean="0">
                <a:sym typeface="Wingdings" panose="05000000000000000000" pitchFamily="2" charset="2"/>
              </a:rPr>
              <a:t> </a:t>
            </a:r>
            <a:r>
              <a:rPr lang="en-ID" dirty="0" smtClean="0">
                <a:sym typeface="Wingdings" panose="05000000000000000000" pitchFamily="2" charset="2"/>
                <a:hlinkClick r:id="rId4"/>
              </a:rPr>
              <a:t>https://try.github.io/</a:t>
            </a:r>
            <a:endParaRPr lang="en-ID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>
                <a:sym typeface="Wingdings" panose="05000000000000000000" pitchFamily="2" charset="2"/>
              </a:rPr>
              <a:t>Attendee of CDC Workshop I  &amp; II</a:t>
            </a:r>
            <a:endParaRPr lang="en-ID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3377198"/>
            <a:ext cx="3356398" cy="11387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request/ Prerequisites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50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request / Introduction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2735" y="753056"/>
            <a:ext cx="4752528" cy="614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7170" y="690250"/>
            <a:ext cx="3362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 smtClean="0"/>
              <a:t>When you are not a collaborator!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76" y="1131590"/>
            <a:ext cx="6290484" cy="33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</a:t>
            </a:r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git fork &amp; pull request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/ Introduction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7170" y="618242"/>
            <a:ext cx="3914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 smtClean="0"/>
              <a:t>How we can contribute to the project?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946" y="2213451"/>
            <a:ext cx="615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</a:t>
            </a:r>
            <a:r>
              <a:rPr lang="en-US" dirty="0"/>
              <a:t>can fork </a:t>
            </a:r>
            <a:r>
              <a:rPr lang="en-US" dirty="0" smtClean="0"/>
              <a:t>to your </a:t>
            </a:r>
            <a:r>
              <a:rPr lang="en-US" dirty="0"/>
              <a:t>user </a:t>
            </a:r>
            <a:r>
              <a:rPr lang="en-US" dirty="0" smtClean="0"/>
              <a:t>account or </a:t>
            </a:r>
            <a:r>
              <a:rPr lang="en-US" dirty="0"/>
              <a:t>an organization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20" y="3004810"/>
            <a:ext cx="4824535" cy="11428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2656" y="422793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 includes </a:t>
            </a:r>
            <a:r>
              <a:rPr lang="en-US" dirty="0" smtClean="0"/>
              <a:t>all: branches</a:t>
            </a:r>
            <a:r>
              <a:rPr lang="en-US" dirty="0"/>
              <a:t>, tags </a:t>
            </a:r>
            <a:r>
              <a:rPr lang="en-US" dirty="0" smtClean="0"/>
              <a:t>and history</a:t>
            </a:r>
            <a:r>
              <a:rPr lang="en-US" dirty="0"/>
              <a:t>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800" y="1059582"/>
            <a:ext cx="2981909" cy="109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656" y="712316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i="1" dirty="0"/>
              <a:t>fork</a:t>
            </a:r>
            <a:r>
              <a:rPr lang="en-US" dirty="0"/>
              <a:t> is a copy of a repository. Forking a repository allows you to freely experiment with changes without affecting the original project.</a:t>
            </a:r>
            <a:endParaRPr lang="en-ID" dirty="0" smtClean="0"/>
          </a:p>
        </p:txBody>
      </p:sp>
      <p:sp>
        <p:nvSpPr>
          <p:cNvPr id="4" name="Chevron 3"/>
          <p:cNvSpPr/>
          <p:nvPr/>
        </p:nvSpPr>
        <p:spPr>
          <a:xfrm>
            <a:off x="476672" y="2274426"/>
            <a:ext cx="216024" cy="21602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4704" y="220241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 the repository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Chevron 8"/>
          <p:cNvSpPr/>
          <p:nvPr/>
        </p:nvSpPr>
        <p:spPr>
          <a:xfrm>
            <a:off x="476672" y="2850490"/>
            <a:ext cx="216024" cy="21602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4704" y="270647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the </a:t>
            </a:r>
            <a:r>
              <a:rPr lang="en-US" dirty="0" smtClean="0"/>
              <a:t>changes.</a:t>
            </a:r>
            <a:endParaRPr lang="en-US" dirty="0"/>
          </a:p>
        </p:txBody>
      </p:sp>
      <p:sp>
        <p:nvSpPr>
          <p:cNvPr id="11" name="Chevron 10"/>
          <p:cNvSpPr/>
          <p:nvPr/>
        </p:nvSpPr>
        <p:spPr>
          <a:xfrm>
            <a:off x="476672" y="3354546"/>
            <a:ext cx="216024" cy="21602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4704" y="328253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Submit a </a:t>
            </a:r>
            <a:r>
              <a:rPr lang="en-US" b="1" i="1" dirty="0"/>
              <a:t>pull request</a:t>
            </a:r>
            <a:r>
              <a:rPr lang="en-US" dirty="0"/>
              <a:t> to the project owner.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request /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Overview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1964" y="1707654"/>
            <a:ext cx="428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Propose changes to someone else's project</a:t>
            </a:r>
          </a:p>
        </p:txBody>
      </p:sp>
      <p:sp>
        <p:nvSpPr>
          <p:cNvPr id="13" name="Chevron 12"/>
          <p:cNvSpPr/>
          <p:nvPr/>
        </p:nvSpPr>
        <p:spPr>
          <a:xfrm>
            <a:off x="476672" y="3867894"/>
            <a:ext cx="216024" cy="21602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4704" y="3723878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P</a:t>
            </a:r>
            <a:r>
              <a:rPr lang="en-US" dirty="0" smtClean="0"/>
              <a:t>roject </a:t>
            </a:r>
            <a:r>
              <a:rPr lang="en-US" dirty="0"/>
              <a:t>owner likes your </a:t>
            </a:r>
            <a:r>
              <a:rPr lang="en-US" dirty="0" smtClean="0"/>
              <a:t>work? If so, </a:t>
            </a:r>
            <a:r>
              <a:rPr lang="en-US" dirty="0"/>
              <a:t>they might pull your </a:t>
            </a:r>
            <a:r>
              <a:rPr lang="en-US" dirty="0" smtClean="0"/>
              <a:t>changes </a:t>
            </a:r>
            <a:r>
              <a:rPr lang="en-US" dirty="0"/>
              <a:t>into the original repository!</a:t>
            </a:r>
          </a:p>
        </p:txBody>
      </p:sp>
    </p:spTree>
    <p:extLst>
      <p:ext uri="{BB962C8B-B14F-4D97-AF65-F5344CB8AC3E}">
        <p14:creationId xmlns:p14="http://schemas.microsoft.com/office/powerpoint/2010/main" val="41056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632" y="195486"/>
            <a:ext cx="674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request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/Fork Repository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2656" y="555526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Navigate to project owner repository and fork it.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40669" y="915566"/>
            <a:ext cx="5580619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https://github.com/mitrais-cdc-training/ws3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824" y="1203598"/>
            <a:ext cx="3190875" cy="6191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768" y="1879646"/>
            <a:ext cx="4101852" cy="17925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2656" y="3848149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Contributor need to clone </a:t>
            </a:r>
            <a:r>
              <a:rPr lang="en-US" sz="1400" dirty="0"/>
              <a:t>repository that </a:t>
            </a:r>
            <a:r>
              <a:rPr lang="en-US" sz="1400" dirty="0" smtClean="0"/>
              <a:t>she/he just </a:t>
            </a:r>
            <a:r>
              <a:rPr lang="en-US" sz="1400" dirty="0"/>
              <a:t>forked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2677" y="4238967"/>
            <a:ext cx="5580619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 </a:t>
            </a:r>
            <a:r>
              <a:rPr lang="en-US" sz="1200" dirty="0" err="1" smtClean="0"/>
              <a:t>git</a:t>
            </a:r>
            <a:r>
              <a:rPr lang="en-US" sz="1200" dirty="0" smtClean="0"/>
              <a:t> clone </a:t>
            </a:r>
            <a:r>
              <a:rPr lang="en-US" sz="1200" dirty="0"/>
              <a:t>https://</a:t>
            </a:r>
            <a:r>
              <a:rPr lang="en-US" sz="1200" dirty="0" smtClean="0"/>
              <a:t>github.com/&lt;user&gt;/ws3.git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16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request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/</a:t>
            </a:r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Make Changes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1008" y="226397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Make some changes to local repo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72" y="2283718"/>
            <a:ext cx="2736304" cy="169482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579599" y="2573491"/>
            <a:ext cx="2965343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$ </a:t>
            </a:r>
            <a:r>
              <a:rPr lang="en-US" sz="1200" dirty="0" err="1"/>
              <a:t>git</a:t>
            </a:r>
            <a:r>
              <a:rPr lang="en-US" sz="1200" dirty="0"/>
              <a:t> checkout </a:t>
            </a:r>
            <a:r>
              <a:rPr lang="en-US" sz="1200" dirty="0" smtClean="0"/>
              <a:t>- </a:t>
            </a:r>
            <a:r>
              <a:rPr lang="en-US" sz="1200" dirty="0" err="1" smtClean="0"/>
              <a:t>feature_branch</a:t>
            </a:r>
            <a:endParaRPr lang="en-US" sz="1200" dirty="0"/>
          </a:p>
          <a:p>
            <a:r>
              <a:rPr lang="en-US" sz="1200" dirty="0"/>
              <a:t># Edit some </a:t>
            </a:r>
            <a:r>
              <a:rPr lang="en-US" sz="1200" dirty="0" smtClean="0"/>
              <a:t>code</a:t>
            </a:r>
            <a:endParaRPr lang="en-US" sz="1200" dirty="0"/>
          </a:p>
          <a:p>
            <a:r>
              <a:rPr lang="en-US" sz="1200" dirty="0" smtClean="0"/>
              <a:t>$ </a:t>
            </a:r>
            <a:r>
              <a:rPr lang="en-US" sz="1200" dirty="0" err="1" smtClean="0"/>
              <a:t>git</a:t>
            </a:r>
            <a:r>
              <a:rPr lang="en-US" sz="1200" dirty="0" smtClean="0"/>
              <a:t> </a:t>
            </a:r>
            <a:r>
              <a:rPr lang="en-US" sz="1200" dirty="0"/>
              <a:t>commit </a:t>
            </a:r>
            <a:r>
              <a:rPr lang="en-US" sz="1200" dirty="0" smtClean="0"/>
              <a:t>-</a:t>
            </a:r>
            <a:r>
              <a:rPr lang="en-US" sz="1200" dirty="0"/>
              <a:t>m </a:t>
            </a:r>
            <a:r>
              <a:rPr lang="en-US" sz="1200" dirty="0" smtClean="0"/>
              <a:t>“Add </a:t>
            </a:r>
            <a:r>
              <a:rPr lang="en-US" sz="1200" dirty="0"/>
              <a:t>some feature"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01008" y="334409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Push the changes to github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573016" y="3734911"/>
            <a:ext cx="2952328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$ </a:t>
            </a:r>
            <a:r>
              <a:rPr lang="en-US" sz="1200" dirty="0" err="1"/>
              <a:t>git</a:t>
            </a:r>
            <a:r>
              <a:rPr lang="en-US" sz="1200" dirty="0"/>
              <a:t> push </a:t>
            </a:r>
            <a:r>
              <a:rPr lang="en-US" sz="1200" dirty="0" smtClean="0"/>
              <a:t>origin </a:t>
            </a:r>
            <a:r>
              <a:rPr lang="en-US" sz="1200" dirty="0" err="1" smtClean="0"/>
              <a:t>feature_branch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19640" y="652425"/>
            <a:ext cx="4981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Keep forked </a:t>
            </a:r>
            <a:r>
              <a:rPr lang="en-US" sz="1400" dirty="0"/>
              <a:t>repository </a:t>
            </a:r>
            <a:r>
              <a:rPr lang="en-US" sz="1400" dirty="0" smtClean="0"/>
              <a:t>synced to the original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76672" y="948665"/>
            <a:ext cx="6048672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$ </a:t>
            </a:r>
            <a:r>
              <a:rPr lang="en-US" sz="1200" dirty="0" err="1"/>
              <a:t>git</a:t>
            </a:r>
            <a:r>
              <a:rPr lang="en-US" sz="1200" dirty="0"/>
              <a:t> remote add upstream https://github.com/mitrais-cdc-training/ws3.git</a:t>
            </a:r>
          </a:p>
          <a:p>
            <a:endParaRPr lang="en-US" sz="1200" dirty="0" smtClean="0"/>
          </a:p>
          <a:p>
            <a:r>
              <a:rPr lang="en-US" sz="1200" dirty="0"/>
              <a:t>#  </a:t>
            </a:r>
            <a:r>
              <a:rPr lang="en-US" sz="1200" dirty="0" smtClean="0"/>
              <a:t>Check configured </a:t>
            </a:r>
            <a:r>
              <a:rPr lang="en-US" sz="1200" dirty="0"/>
              <a:t>remote repository</a:t>
            </a:r>
          </a:p>
          <a:p>
            <a:r>
              <a:rPr lang="en-US" sz="1200" dirty="0" smtClean="0"/>
              <a:t>$ </a:t>
            </a:r>
            <a:r>
              <a:rPr lang="en-US" sz="1200" dirty="0" err="1"/>
              <a:t>git</a:t>
            </a:r>
            <a:r>
              <a:rPr lang="en-US" sz="1200" dirty="0"/>
              <a:t> remote -v</a:t>
            </a:r>
          </a:p>
        </p:txBody>
      </p:sp>
    </p:spTree>
    <p:extLst>
      <p:ext uri="{BB962C8B-B14F-4D97-AF65-F5344CB8AC3E}">
        <p14:creationId xmlns:p14="http://schemas.microsoft.com/office/powerpoint/2010/main" val="363296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request/Create Pull Request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64049" y="751805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Create the pull request</a:t>
            </a:r>
            <a:endParaRPr lang="en-US" sz="1400" dirty="0"/>
          </a:p>
        </p:txBody>
      </p:sp>
      <p:cxnSp>
        <p:nvCxnSpPr>
          <p:cNvPr id="4" name="Straight Arrow Connector 3"/>
          <p:cNvCxnSpPr>
            <a:stCxn id="7" idx="1"/>
          </p:cNvCxnSpPr>
          <p:nvPr/>
        </p:nvCxnSpPr>
        <p:spPr>
          <a:xfrm flipH="1">
            <a:off x="4941168" y="3351788"/>
            <a:ext cx="504056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45224" y="3051706"/>
            <a:ext cx="1152128" cy="6001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Summary </a:t>
            </a:r>
            <a:r>
              <a:rPr lang="en-US" sz="1100" dirty="0"/>
              <a:t>of the proposed changes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56" y="659979"/>
            <a:ext cx="2905125" cy="476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55" y="1635647"/>
            <a:ext cx="4608513" cy="2952328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3717032" y="1491630"/>
            <a:ext cx="576064" cy="17261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61048" y="1203598"/>
            <a:ext cx="936104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Forked repo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64704" y="1142624"/>
            <a:ext cx="108012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Original repo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84784" y="1426018"/>
            <a:ext cx="216024" cy="28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6" idx="1"/>
          </p:cNvCxnSpPr>
          <p:nvPr/>
        </p:nvCxnSpPr>
        <p:spPr>
          <a:xfrm flipH="1">
            <a:off x="4813498" y="2097480"/>
            <a:ext cx="504056" cy="16927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17554" y="1966675"/>
            <a:ext cx="1152128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Pull request title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2784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request/Review the changes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33056" y="699542"/>
            <a:ext cx="2924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Project owner have a look on the pull request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40" y="657711"/>
            <a:ext cx="3744415" cy="16980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56" y="2571750"/>
            <a:ext cx="3600399" cy="20097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33056" y="2605683"/>
            <a:ext cx="29249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Project owner review the changes. </a:t>
            </a:r>
            <a:br>
              <a:rPr lang="en-US" sz="1400" dirty="0" smtClean="0"/>
            </a:br>
            <a:r>
              <a:rPr lang="en-US" sz="1400" dirty="0" smtClean="0"/>
              <a:t>- </a:t>
            </a:r>
            <a:r>
              <a:rPr lang="en-US" sz="1400" i="1" dirty="0" smtClean="0"/>
              <a:t>Comment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- </a:t>
            </a:r>
            <a:r>
              <a:rPr lang="en-US" sz="1400" i="1" dirty="0" smtClean="0"/>
              <a:t>Approve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- </a:t>
            </a:r>
            <a:r>
              <a:rPr lang="en-US" sz="1400" i="1" dirty="0" smtClean="0"/>
              <a:t>Request changes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56985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ais Slide.potx [Read-Only]" id="{98D9CAF6-E22D-46A6-B712-8B50D6FD3492}" vid="{D3B5A969-D334-4BCA-B970-2DC81ADBEF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84E481DE84C9499EF0F81972D7EF96" ma:contentTypeVersion="0" ma:contentTypeDescription="Create a new document." ma:contentTypeScope="" ma:versionID="1082b6f87e9a9efb3f4dd16ca55e93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82694F-752F-4827-A348-4AA5A968F4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2B43294-76B4-4246-849F-628E6870A5FD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B5E681D-860B-4D22-80CF-C7472F8C31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Mitrais Slide</Template>
  <TotalTime>3009</TotalTime>
  <Words>852</Words>
  <Application>Microsoft Office PowerPoint</Application>
  <PresentationFormat>Custom</PresentationFormat>
  <Paragraphs>121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Calibri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Rothe</dc:creator>
  <cp:lastModifiedBy>I Komang Suhendra Eka Putra</cp:lastModifiedBy>
  <cp:revision>201</cp:revision>
  <dcterms:created xsi:type="dcterms:W3CDTF">2016-08-08T09:07:13Z</dcterms:created>
  <dcterms:modified xsi:type="dcterms:W3CDTF">2016-11-18T08:45:16Z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0x0101003684E481DE84C9499EF0F81972D7EF96</vt:lpwstr>
  </property>
</Properties>
</file>