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312" r:id="rId6"/>
    <p:sldId id="313" r:id="rId7"/>
    <p:sldId id="295" r:id="rId8"/>
    <p:sldId id="314" r:id="rId9"/>
    <p:sldId id="299" r:id="rId10"/>
    <p:sldId id="309" r:id="rId11"/>
    <p:sldId id="319" r:id="rId12"/>
    <p:sldId id="325" r:id="rId13"/>
    <p:sldId id="315" r:id="rId14"/>
    <p:sldId id="321" r:id="rId15"/>
    <p:sldId id="322" r:id="rId16"/>
    <p:sldId id="323" r:id="rId17"/>
    <p:sldId id="320" r:id="rId18"/>
    <p:sldId id="317" r:id="rId19"/>
    <p:sldId id="318" r:id="rId20"/>
    <p:sldId id="324" r:id="rId21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xmlns="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xmlns="" userId="Thomas Rothe" providerId="None"/>
      </p:ext>
    </p:extLst>
  </p:cmAuthor>
  <p:cmAuthor id="3" name="Langit Da Silva Putra" initials="LDSP" lastIdx="1" clrIdx="2">
    <p:extLst>
      <p:ext uri="{19B8F6BF-5375-455C-9EA6-DF929625EA0E}">
        <p15:presenceInfo xmlns:p15="http://schemas.microsoft.com/office/powerpoint/2012/main" xmlns="" userId="S-1-5-21-3090755164-1501800488-1772020393-114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3188" autoAdjust="0"/>
    <p:restoredTop sz="73188" autoAdjust="0"/>
  </p:normalViewPr>
  <p:slideViewPr>
    <p:cSldViewPr>
      <p:cViewPr varScale="1">
        <p:scale>
          <a:sx n="84" d="100"/>
          <a:sy n="84" d="100"/>
        </p:scale>
        <p:origin x="-1518" y="-7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5990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7603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502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1819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561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621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555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http://docs.aws.amazon.com/codedeploy/latest/userguide/welcome.html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29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103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242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820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910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921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890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ajarachmad/sample-html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rfajarachmad/cdc-aws/blob/master/cf-deployment-group.y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fajarachmad/cdc-aws/blob/master/cf-application-server.y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Deploying to AWS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648" y="350303"/>
            <a:ext cx="2171613" cy="957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3056" y="36729"/>
            <a:ext cx="2764387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dirty="0"/>
              <a:t>Clone repository </a:t>
            </a:r>
            <a:r>
              <a:rPr lang="en-ID" dirty="0" smtClean="0"/>
              <a:t>into your repository</a:t>
            </a:r>
          </a:p>
          <a:p>
            <a:pPr lvl="1"/>
            <a:endParaRPr lang="en-ID" dirty="0" smtClean="0"/>
          </a:p>
          <a:p>
            <a:pPr lvl="1"/>
            <a:r>
              <a:rPr lang="en-ID" dirty="0" err="1" smtClean="0"/>
              <a:t>Todo</a:t>
            </a:r>
            <a:r>
              <a:rPr lang="en-ID" dirty="0" smtClean="0"/>
              <a:t> List Web Application</a:t>
            </a:r>
          </a:p>
          <a:p>
            <a:pPr lvl="1"/>
            <a:r>
              <a:rPr lang="en-ID" dirty="0">
                <a:hlinkClick r:id="rId3"/>
              </a:rPr>
              <a:t>https://</a:t>
            </a:r>
            <a:r>
              <a:rPr lang="en-ID" dirty="0" smtClean="0">
                <a:hlinkClick r:id="rId3"/>
              </a:rPr>
              <a:t>github.com/rfajarachmad/sample-html.git</a:t>
            </a:r>
            <a:endParaRPr lang="en-ID" dirty="0" smtClean="0"/>
          </a:p>
          <a:p>
            <a:pPr lvl="1"/>
            <a:endParaRPr lang="en-ID" dirty="0" smtClean="0"/>
          </a:p>
          <a:p>
            <a:pPr lvl="1"/>
            <a:r>
              <a:rPr lang="en-ID" dirty="0" smtClean="0"/>
              <a:t>Download deployment group template</a:t>
            </a:r>
          </a:p>
          <a:p>
            <a:pPr lvl="1"/>
            <a:r>
              <a:rPr lang="en-ID" dirty="0">
                <a:hlinkClick r:id="rId4"/>
              </a:rPr>
              <a:t>https://</a:t>
            </a:r>
            <a:r>
              <a:rPr lang="en-ID" dirty="0" smtClean="0">
                <a:hlinkClick r:id="rId4"/>
              </a:rPr>
              <a:t>github.com/rfajarachmad/cdc-aws/blob/master/cf-deployment-group.yml</a:t>
            </a:r>
            <a:endParaRPr lang="en-ID" dirty="0" smtClean="0"/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endParaRPr lang="en-ID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6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D" dirty="0" smtClean="0"/>
              <a:t>Create Deployment Group via </a:t>
            </a:r>
            <a:r>
              <a:rPr lang="en-ID" dirty="0" err="1" smtClean="0"/>
              <a:t>CloudFormation</a:t>
            </a:r>
            <a:endParaRPr lang="en-ID" dirty="0" smtClean="0"/>
          </a:p>
          <a:p>
            <a:endParaRPr lang="en-ID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8" y="1203598"/>
            <a:ext cx="4394405" cy="16655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326" y="3003798"/>
            <a:ext cx="397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cloudFormation</a:t>
            </a:r>
            <a:r>
              <a:rPr lang="en-US" dirty="0" smtClean="0"/>
              <a:t> and create a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8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D" dirty="0" smtClean="0"/>
              <a:t>Create Deployment Group via </a:t>
            </a:r>
            <a:r>
              <a:rPr lang="en-ID" dirty="0" err="1" smtClean="0"/>
              <a:t>CloudFormation</a:t>
            </a:r>
            <a:endParaRPr lang="en-ID" dirty="0" smtClean="0"/>
          </a:p>
          <a:p>
            <a:endParaRPr lang="en-ID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8721" y="361097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the </a:t>
            </a:r>
            <a:r>
              <a:rPr lang="en-US" dirty="0" err="1" smtClean="0"/>
              <a:t>cloudformation</a:t>
            </a:r>
            <a:r>
              <a:rPr lang="en-US" dirty="0" smtClean="0"/>
              <a:t> template (</a:t>
            </a:r>
            <a:r>
              <a:rPr lang="en-US" dirty="0" err="1" smtClean="0"/>
              <a:t>cf</a:t>
            </a:r>
            <a:r>
              <a:rPr lang="en-US" dirty="0" smtClean="0"/>
              <a:t>-deployment-</a:t>
            </a:r>
            <a:r>
              <a:rPr lang="en-US" dirty="0" err="1" smtClean="0"/>
              <a:t>group.yml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8" y="1089199"/>
            <a:ext cx="5010408" cy="24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53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D" dirty="0" smtClean="0"/>
              <a:t>Create Deployment Group via </a:t>
            </a:r>
            <a:r>
              <a:rPr lang="en-ID" dirty="0" err="1" smtClean="0"/>
              <a:t>CloudFormation</a:t>
            </a:r>
            <a:endParaRPr lang="en-ID" dirty="0" smtClean="0"/>
          </a:p>
          <a:p>
            <a:endParaRPr lang="en-ID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4704" y="393990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stack name, </a:t>
            </a:r>
            <a:r>
              <a:rPr lang="en-US" dirty="0" smtClean="0"/>
              <a:t>Application name and Deployment group name.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00150"/>
            <a:ext cx="4743450" cy="257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87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ID" dirty="0" smtClean="0"/>
              <a:t>Modify </a:t>
            </a:r>
            <a:r>
              <a:rPr lang="en-ID" dirty="0" err="1" smtClean="0"/>
              <a:t>appspec.yml</a:t>
            </a:r>
            <a:r>
              <a:rPr lang="en-ID" dirty="0" smtClean="0"/>
              <a:t> file</a:t>
            </a:r>
          </a:p>
          <a:p>
            <a:pPr lvl="1"/>
            <a:endParaRPr lang="en-ID" dirty="0"/>
          </a:p>
          <a:p>
            <a:pPr lvl="1"/>
            <a:endParaRPr lang="en-ID" dirty="0" smtClean="0"/>
          </a:p>
          <a:p>
            <a:pPr lvl="1"/>
            <a:endParaRPr lang="en-ID" dirty="0"/>
          </a:p>
          <a:p>
            <a:pPr lvl="1"/>
            <a:r>
              <a:rPr lang="en-ID" dirty="0" err="1" smtClean="0"/>
              <a:t>e.g</a:t>
            </a:r>
            <a:r>
              <a:rPr lang="en-ID" dirty="0" smtClean="0"/>
              <a:t>: /opt/</a:t>
            </a:r>
            <a:r>
              <a:rPr lang="en-ID" dirty="0" err="1" smtClean="0"/>
              <a:t>bitnami</a:t>
            </a:r>
            <a:r>
              <a:rPr lang="en-ID" dirty="0" smtClean="0"/>
              <a:t>/apache2/</a:t>
            </a:r>
            <a:r>
              <a:rPr lang="en-ID" dirty="0" err="1" smtClean="0"/>
              <a:t>htdocs</a:t>
            </a:r>
            <a:r>
              <a:rPr lang="en-ID" dirty="0" smtClean="0"/>
              <a:t>/</a:t>
            </a:r>
            <a:r>
              <a:rPr lang="en-ID" dirty="0" err="1" smtClean="0"/>
              <a:t>fajar</a:t>
            </a:r>
            <a:endParaRPr lang="en-ID" dirty="0" smtClean="0"/>
          </a:p>
          <a:p>
            <a:endParaRPr lang="en-ID" dirty="0"/>
          </a:p>
          <a:p>
            <a:pPr marL="342900" indent="-342900">
              <a:buFont typeface="+mj-lt"/>
              <a:buAutoNum type="arabicPeriod" startAt="4"/>
            </a:pPr>
            <a:r>
              <a:rPr lang="en-ID" dirty="0" smtClean="0"/>
              <a:t>Modify </a:t>
            </a:r>
            <a:r>
              <a:rPr lang="en-ID" dirty="0" err="1" smtClean="0"/>
              <a:t>Jenkins.groovy</a:t>
            </a:r>
            <a:r>
              <a:rPr lang="en-ID" dirty="0" smtClean="0"/>
              <a:t> file, </a:t>
            </a:r>
            <a:r>
              <a:rPr lang="en-ID" dirty="0" smtClean="0"/>
              <a:t>application name &amp; deployment group name</a:t>
            </a:r>
            <a:endParaRPr lang="en-ID" dirty="0" smtClean="0"/>
          </a:p>
          <a:p>
            <a:pPr marL="342900" indent="-342900">
              <a:buFont typeface="+mj-lt"/>
              <a:buAutoNum type="arabicPeriod" startAt="4"/>
            </a:pPr>
            <a:endParaRPr lang="en-ID" dirty="0"/>
          </a:p>
          <a:p>
            <a:pPr marL="342900" indent="-342900">
              <a:buFont typeface="+mj-lt"/>
              <a:buAutoNum type="arabicPeriod" startAt="4"/>
            </a:pPr>
            <a:endParaRPr lang="en-ID" dirty="0" smtClean="0"/>
          </a:p>
          <a:p>
            <a:pPr marL="342900" indent="-342900">
              <a:buFont typeface="+mj-lt"/>
              <a:buAutoNum type="arabicPeriod" startAt="4"/>
            </a:pPr>
            <a:endParaRPr lang="en-ID" dirty="0" smtClean="0"/>
          </a:p>
          <a:p>
            <a:pPr marL="342900" indent="-342900">
              <a:buFont typeface="+mj-lt"/>
              <a:buAutoNum type="arabicPeriod" startAt="4"/>
            </a:pPr>
            <a:endParaRPr lang="en-ID" dirty="0" smtClean="0"/>
          </a:p>
          <a:p>
            <a:pPr marL="342900" indent="-342900">
              <a:buFont typeface="+mj-lt"/>
              <a:buAutoNum type="arabicPeriod" startAt="4"/>
            </a:pPr>
            <a:endParaRPr lang="en-ID" dirty="0"/>
          </a:p>
          <a:p>
            <a:pPr marL="342900" indent="-342900">
              <a:buFont typeface="+mj-lt"/>
              <a:buAutoNum type="arabicPeriod" startAt="4"/>
            </a:pPr>
            <a:r>
              <a:rPr lang="en-ID" dirty="0" smtClean="0"/>
              <a:t>Commit and Push your changes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2" y="963707"/>
            <a:ext cx="3676650" cy="6762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952750"/>
            <a:ext cx="35147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616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Create a new Jenkins Pipeline</a:t>
            </a:r>
            <a:endParaRPr lang="en-US" dirty="0"/>
          </a:p>
          <a:p>
            <a:pPr marL="342900" indent="-3429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7" y="1059582"/>
            <a:ext cx="5450954" cy="3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31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Verify your application</a:t>
            </a:r>
          </a:p>
          <a:p>
            <a:r>
              <a:rPr lang="en-US" dirty="0"/>
              <a:t>	</a:t>
            </a:r>
            <a:r>
              <a:rPr lang="en-US" dirty="0" smtClean="0"/>
              <a:t>http://your-ip-address/your-name</a:t>
            </a:r>
            <a:endParaRPr lang="en-US" dirty="0"/>
          </a:p>
          <a:p>
            <a:pPr marL="342900" indent="-3429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2" y="1419622"/>
            <a:ext cx="4276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17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Delete cloud formation stack</a:t>
            </a:r>
          </a:p>
          <a:p>
            <a:r>
              <a:rPr lang="en-US" dirty="0"/>
              <a:t>	</a:t>
            </a:r>
          </a:p>
          <a:p>
            <a:pPr marL="342900" indent="-3429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004" r="65408" b="56038"/>
          <a:stretch/>
        </p:blipFill>
        <p:spPr>
          <a:xfrm>
            <a:off x="476672" y="1089199"/>
            <a:ext cx="474472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46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CodeDeploy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can contain deployable content like code, web, and configuration files, executables, packages, scripts, and so on. AWS </a:t>
            </a:r>
            <a:r>
              <a:rPr lang="en-US" dirty="0" err="1"/>
              <a:t>CodeDeploy</a:t>
            </a:r>
            <a:r>
              <a:rPr lang="en-US" dirty="0"/>
              <a:t> deploys applications from Amazon S3 buckets and GitHub repositories.</a:t>
            </a:r>
          </a:p>
          <a:p>
            <a:r>
              <a:rPr lang="en-US" dirty="0"/>
              <a:t>You do not need to make changes to your existing code to use AWS </a:t>
            </a:r>
            <a:r>
              <a:rPr lang="en-US" dirty="0" err="1"/>
              <a:t>CodeDeploy</a:t>
            </a:r>
            <a:r>
              <a:rPr lang="en-US" dirty="0"/>
              <a:t>. You can use AWS </a:t>
            </a:r>
            <a:r>
              <a:rPr lang="en-US" dirty="0" err="1"/>
              <a:t>CodeDeploy</a:t>
            </a:r>
            <a:r>
              <a:rPr lang="en-US" dirty="0"/>
              <a:t> to control the pace of deployment across Amazon EC2 instances and to define the actions to be taken at each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30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617367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accent4">
                    <a:lumMod val="75000"/>
                  </a:schemeClr>
                </a:solidFill>
              </a:rPr>
              <a:t>EC2 Instance (Linux/Windows)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accent4">
                    <a:lumMod val="75000"/>
                  </a:schemeClr>
                </a:solidFill>
              </a:rPr>
              <a:t>S3 Bucket (storage)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accent4">
                    <a:lumMod val="75000"/>
                  </a:schemeClr>
                </a:solidFill>
              </a:rPr>
              <a:t>Codedeploy</a:t>
            </a:r>
            <a:r>
              <a:rPr lang="en-ID" dirty="0" smtClean="0">
                <a:solidFill>
                  <a:schemeClr val="accent4">
                    <a:lumMod val="75000"/>
                  </a:schemeClr>
                </a:solidFill>
              </a:rPr>
              <a:t> (Developer Tools)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accent4">
                    <a:lumMod val="75000"/>
                  </a:schemeClr>
                </a:solidFill>
              </a:rPr>
              <a:t>Application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accent3">
                    <a:lumMod val="75000"/>
                  </a:schemeClr>
                </a:solidFill>
              </a:rPr>
              <a:t>Deployment Group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Deployment Group </a:t>
            </a:r>
            <a:r>
              <a:rPr lang="en-ID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ID" dirty="0">
              <a:solidFill>
                <a:schemeClr val="accent3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Deployment Group n</a:t>
            </a:r>
            <a:endParaRPr lang="en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D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AWS Services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6432" y="3281502"/>
            <a:ext cx="216024" cy="216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46913" y="3641542"/>
            <a:ext cx="216024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77072" y="3204848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 by trainer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87553" y="3574180"/>
            <a:ext cx="203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 by participant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2175" y="4198028"/>
            <a:ext cx="52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github.com/rfajarachmad/cdc-aws/blob/master/cf-application-server.yml</a:t>
            </a:r>
            <a:endParaRPr lang="en-US" sz="1200" dirty="0" smtClean="0"/>
          </a:p>
          <a:p>
            <a:r>
              <a:rPr lang="en-US" sz="1200" dirty="0" smtClean="0"/>
              <a:t>template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237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Deploying to AWS/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170" y="4083918"/>
            <a:ext cx="619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smtClean="0"/>
              <a:t>Using </a:t>
            </a:r>
            <a:r>
              <a:rPr lang="en-ID" dirty="0" err="1" smtClean="0"/>
              <a:t>codedeploy</a:t>
            </a:r>
            <a:endParaRPr lang="en-ID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795503"/>
            <a:ext cx="518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We want to deploy our application to AWS instances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720" y="1243550"/>
            <a:ext cx="4924543" cy="26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File Structure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8" y="1059582"/>
            <a:ext cx="2209800" cy="1238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3016" y="915566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artifact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856" y="1450980"/>
            <a:ext cx="22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Jenkins pipeline 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56" y="1928500"/>
            <a:ext cx="189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CodeDeploy</a:t>
            </a:r>
            <a:r>
              <a:rPr lang="en-US" dirty="0" smtClean="0"/>
              <a:t> script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1052736" y="1100232"/>
            <a:ext cx="2520280" cy="10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1700808" y="1450980"/>
            <a:ext cx="187104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1365548" y="1928500"/>
            <a:ext cx="220630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6632" y="699542"/>
            <a:ext cx="1944216" cy="20882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7843" y="2749282"/>
            <a:ext cx="114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yapp.zip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26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The </a:t>
            </a:r>
            <a:r>
              <a:rPr lang="en-ID" b="1" dirty="0" err="1" smtClean="0">
                <a:solidFill>
                  <a:srgbClr val="392900"/>
                </a:solidFill>
                <a:latin typeface="Bookman Old Style" panose="02050604050505020204" pitchFamily="18" charset="0"/>
              </a:rPr>
              <a:t>appspec.yml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2" y="843558"/>
            <a:ext cx="3810000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928" y="3219822"/>
            <a:ext cx="2876550" cy="7048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64904" y="1923678"/>
            <a:ext cx="1224136" cy="12241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664" y="987574"/>
            <a:ext cx="5661991" cy="217144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0648" y="314219"/>
            <a:ext cx="4114800" cy="425054"/>
          </a:xfrm>
        </p:spPr>
        <p:txBody>
          <a:bodyPr/>
          <a:lstStyle/>
          <a:p>
            <a:r>
              <a:rPr lang="en-US" dirty="0" smtClean="0"/>
              <a:t>Deployment hooks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383" y="3407320"/>
            <a:ext cx="604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Start</a:t>
            </a:r>
            <a:r>
              <a:rPr lang="en-US" sz="1400" dirty="0"/>
              <a:t>, </a:t>
            </a:r>
            <a:r>
              <a:rPr lang="en-US" sz="1400" b="1" dirty="0" err="1"/>
              <a:t>DownloadBundle</a:t>
            </a:r>
            <a:r>
              <a:rPr lang="en-US" sz="1400" dirty="0"/>
              <a:t>, </a:t>
            </a:r>
            <a:r>
              <a:rPr lang="en-US" sz="1400" b="1" dirty="0"/>
              <a:t>Install</a:t>
            </a:r>
            <a:r>
              <a:rPr lang="en-US" sz="1400" dirty="0"/>
              <a:t>, </a:t>
            </a:r>
            <a:r>
              <a:rPr lang="en-US" sz="1400" b="1" dirty="0" err="1"/>
              <a:t>BlockTraffic</a:t>
            </a:r>
            <a:r>
              <a:rPr lang="en-US" sz="1400" dirty="0"/>
              <a:t>, </a:t>
            </a:r>
            <a:r>
              <a:rPr lang="en-US" sz="1400" b="1" dirty="0" err="1"/>
              <a:t>AllowTraffic</a:t>
            </a:r>
            <a:r>
              <a:rPr lang="en-US" sz="1400" dirty="0"/>
              <a:t>, and </a:t>
            </a:r>
            <a:r>
              <a:rPr lang="en-US" sz="1400" b="1" dirty="0"/>
              <a:t>End</a:t>
            </a:r>
            <a:r>
              <a:rPr lang="en-US" sz="1400" dirty="0"/>
              <a:t> events in the deployment cannot be scripted, which is why they appear in gray in this diagram. However, you can edit the </a:t>
            </a:r>
            <a:r>
              <a:rPr lang="en-US" sz="1400" b="1" dirty="0"/>
              <a:t>files</a:t>
            </a:r>
            <a:r>
              <a:rPr lang="en-US" sz="1400" dirty="0"/>
              <a:t> section of the </a:t>
            </a:r>
            <a:r>
              <a:rPr lang="en-US" sz="1400" dirty="0" err="1"/>
              <a:t>AppSpec</a:t>
            </a:r>
            <a:r>
              <a:rPr lang="en-US" sz="1400" dirty="0"/>
              <a:t> file to specify what's installed during the </a:t>
            </a:r>
            <a:r>
              <a:rPr lang="en-US" sz="1400" b="1" dirty="0"/>
              <a:t>Install</a:t>
            </a:r>
            <a:r>
              <a:rPr lang="en-US" sz="1400" dirty="0"/>
              <a:t> event.</a:t>
            </a:r>
          </a:p>
        </p:txBody>
      </p:sp>
    </p:spTree>
    <p:extLst>
      <p:ext uri="{BB962C8B-B14F-4D97-AF65-F5344CB8AC3E}">
        <p14:creationId xmlns:p14="http://schemas.microsoft.com/office/powerpoint/2010/main" xmlns="" val="6615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175" y="822359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AWS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AWS CLI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The Way to Deploy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0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8680" y="1923678"/>
            <a:ext cx="6048672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Deploy </a:t>
            </a:r>
            <a:r>
              <a:rPr lang="en-US" sz="3600" dirty="0" err="1" smtClean="0"/>
              <a:t>todo</a:t>
            </a:r>
            <a:r>
              <a:rPr lang="en-US" sz="3600" dirty="0" smtClean="0"/>
              <a:t> list </a:t>
            </a:r>
            <a:br>
              <a:rPr lang="en-US" sz="3600" dirty="0" smtClean="0"/>
            </a:br>
            <a:r>
              <a:rPr lang="en-US" sz="3600" dirty="0" smtClean="0"/>
              <a:t>web application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908720" y="278777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PHP web server (LAMP)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AWS CLI &amp;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46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2B43294-76B4-4246-849F-628E6870A5FD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2958</TotalTime>
  <Words>460</Words>
  <Application>Microsoft Office PowerPoint</Application>
  <PresentationFormat>Custom</PresentationFormat>
  <Paragraphs>102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AWS CodeDeploy</vt:lpstr>
      <vt:lpstr>Slide 3</vt:lpstr>
      <vt:lpstr>Slide 4</vt:lpstr>
      <vt:lpstr>Slide 5</vt:lpstr>
      <vt:lpstr>Slide 6</vt:lpstr>
      <vt:lpstr>Deployment hooks</vt:lpstr>
      <vt:lpstr>Slide 8</vt:lpstr>
      <vt:lpstr>Exercise:  Deploy todo list  web application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user</cp:lastModifiedBy>
  <cp:revision>155</cp:revision>
  <dcterms:created xsi:type="dcterms:W3CDTF">2016-08-08T09:07:13Z</dcterms:created>
  <dcterms:modified xsi:type="dcterms:W3CDTF">2017-02-03T09:24:44Z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