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99" r:id="rId6"/>
    <p:sldId id="295" r:id="rId7"/>
    <p:sldId id="310" r:id="rId8"/>
    <p:sldId id="296" r:id="rId9"/>
    <p:sldId id="305" r:id="rId10"/>
    <p:sldId id="311" r:id="rId11"/>
    <p:sldId id="313" r:id="rId12"/>
    <p:sldId id="315" r:id="rId13"/>
    <p:sldId id="318" r:id="rId14"/>
    <p:sldId id="317" r:id="rId15"/>
    <p:sldId id="309" r:id="rId1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88" autoAdjust="0"/>
    <p:restoredTop sz="73091" autoAdjust="0"/>
  </p:normalViewPr>
  <p:slideViewPr>
    <p:cSldViewPr>
      <p:cViewPr>
        <p:scale>
          <a:sx n="100" d="100"/>
          <a:sy n="100" d="100"/>
        </p:scale>
        <p:origin x="864" y="-79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requests let you tell others about changes you've pushed to a repository on GitHub. Once a pull request is opened, you can discuss and review the potential changes with contributor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add follow-up commits before the changes are merged into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Process: </a:t>
            </a:r>
            <a:br>
              <a:rPr lang="en-US" baseline="0" dirty="0" smtClean="0"/>
            </a:br>
            <a:r>
              <a:rPr lang="en-US" b="1" dirty="0" smtClean="0"/>
              <a:t>Commen</a:t>
            </a:r>
            <a:r>
              <a:rPr lang="en-US" dirty="0" smtClean="0"/>
              <a:t>t Submit general feedback without explicit approval.</a:t>
            </a:r>
          </a:p>
          <a:p>
            <a:r>
              <a:rPr lang="en-US" b="1" dirty="0" smtClean="0"/>
              <a:t>Approve</a:t>
            </a:r>
            <a:r>
              <a:rPr lang="en-US" dirty="0" smtClean="0"/>
              <a:t> Submit feedback and approve merging these changes.</a:t>
            </a:r>
          </a:p>
          <a:p>
            <a:r>
              <a:rPr lang="en-US" b="1" dirty="0" smtClean="0"/>
              <a:t>Request</a:t>
            </a:r>
            <a:r>
              <a:rPr lang="en-US" dirty="0" smtClean="0"/>
              <a:t> changes Submit feedback that must be addressed before merging.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ais-cdc-training/w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try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f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ork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&amp;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ull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r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32" y="339502"/>
            <a:ext cx="2465512" cy="2177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1008" y="464354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</a:t>
            </a:r>
            <a:r>
              <a:rPr lang="en-US" sz="1400" dirty="0" smtClean="0"/>
              <a:t>and contributor may have discussion here.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411510"/>
            <a:ext cx="2952328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956" y="2407989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64" y="2643758"/>
            <a:ext cx="58326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I don’t </a:t>
            </a:r>
            <a:r>
              <a:rPr lang="en-US" sz="1300" dirty="0" err="1"/>
              <a:t>wanna</a:t>
            </a:r>
            <a:r>
              <a:rPr lang="en-US" sz="1300" dirty="0"/>
              <a:t> do it, go back revise it</a:t>
            </a:r>
            <a:r>
              <a:rPr lang="en-US" sz="1300" dirty="0" smtClean="0"/>
              <a:t>!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417637" y="2859782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 smtClean="0"/>
              <a:t>OK. I will do it by myself. Here what I </a:t>
            </a:r>
            <a:r>
              <a:rPr lang="en-US" sz="1300" dirty="0" err="1" smtClean="0"/>
              <a:t>wanna</a:t>
            </a:r>
            <a:r>
              <a:rPr lang="en-US" sz="1300" dirty="0" smtClean="0"/>
              <a:t> do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2696" y="3075806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my project </a:t>
            </a:r>
            <a:r>
              <a:rPr lang="en-US" sz="1100" dirty="0"/>
              <a:t>repository, check out a new branch and test the changes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64703" y="3323768"/>
            <a:ext cx="5485581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checkout -b </a:t>
            </a:r>
            <a:r>
              <a:rPr lang="en-US" sz="1000" dirty="0" err="1"/>
              <a:t>suhendra</a:t>
            </a:r>
            <a:r>
              <a:rPr lang="en-US" sz="1000" dirty="0"/>
              <a:t>-ep-</a:t>
            </a:r>
            <a:r>
              <a:rPr lang="en-US" sz="1000" dirty="0" err="1"/>
              <a:t>feature_branch</a:t>
            </a:r>
            <a:r>
              <a:rPr lang="en-US" sz="1000" dirty="0"/>
              <a:t> develop </a:t>
            </a:r>
            <a:endParaRPr lang="en-US" sz="1000" dirty="0" smtClean="0"/>
          </a:p>
          <a:p>
            <a:r>
              <a:rPr lang="en-US" sz="1000" dirty="0" smtClean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pull https://github.com/suhendra-ep/ws3.git </a:t>
            </a:r>
            <a:r>
              <a:rPr lang="en-US" sz="1000" dirty="0" err="1"/>
              <a:t>feature_branch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2696" y="3822308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the changes and 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704" y="4083918"/>
            <a:ext cx="5485580" cy="5539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checkout </a:t>
            </a:r>
            <a:r>
              <a:rPr lang="en-US" sz="1000" dirty="0" smtClean="0"/>
              <a:t>develop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--no-</a:t>
            </a:r>
            <a:r>
              <a:rPr lang="en-US" sz="1000" dirty="0" err="1"/>
              <a:t>ff</a:t>
            </a:r>
            <a:r>
              <a:rPr lang="en-US" sz="1000" dirty="0"/>
              <a:t> </a:t>
            </a:r>
            <a:r>
              <a:rPr lang="en-US" sz="1000" dirty="0" err="1" smtClean="0"/>
              <a:t>suhendra</a:t>
            </a:r>
            <a:r>
              <a:rPr lang="en-US" sz="1000" dirty="0" smtClean="0"/>
              <a:t>-ep-</a:t>
            </a:r>
            <a:r>
              <a:rPr lang="en-US" sz="1000" dirty="0" err="1" smtClean="0"/>
              <a:t>feature_branch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origin </a:t>
            </a:r>
            <a:r>
              <a:rPr lang="en-US" sz="1000" dirty="0" smtClean="0"/>
              <a:t>develop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07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 Close pull request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6" y="55552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happy, merge pull request and close!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7" y="843558"/>
            <a:ext cx="4249659" cy="1069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656" y="3507854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Contributor </a:t>
            </a:r>
            <a:r>
              <a:rPr lang="en-US" sz="1400" dirty="0"/>
              <a:t>may sync  </a:t>
            </a:r>
            <a:r>
              <a:rPr lang="en-US" sz="1400" dirty="0" smtClean="0"/>
              <a:t>the forked repository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6672" y="3867894"/>
            <a:ext cx="5544616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pull upstream develop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09" y="1995686"/>
            <a:ext cx="4249659" cy="13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56" y="923950"/>
            <a:ext cx="625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Fork the repository from Workshop I</a:t>
            </a:r>
            <a:endParaRPr lang="en-ID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the forked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feature branch then make some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your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Discuss the changes with project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Project owner happy? </a:t>
            </a:r>
            <a:r>
              <a:rPr lang="en-US" sz="1600" dirty="0"/>
              <a:t>If so, they might pull your changes into the original </a:t>
            </a:r>
            <a:r>
              <a:rPr lang="en-US" sz="1600" dirty="0" smtClean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Sync the forked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Practice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5" y="69954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hlinkClick r:id="rId3"/>
              </a:rPr>
              <a:t>https://</a:t>
            </a:r>
            <a:r>
              <a:rPr lang="en-ID" b="1" dirty="0" smtClean="0">
                <a:hlinkClick r:id="rId3"/>
              </a:rPr>
              <a:t>github.com/mitrais-cdc-training/ws3</a:t>
            </a:r>
            <a:endParaRPr lang="en-ID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smtClean="0">
                <a:sym typeface="Wingdings" panose="05000000000000000000" pitchFamily="2" charset="2"/>
                <a:hlinkClick r:id="rId4"/>
              </a:rPr>
              <a:t>https://try.github.io/</a:t>
            </a:r>
            <a:endParaRPr lang="en-ID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Attendee of CDC Workshop I  &amp; II</a:t>
            </a:r>
            <a:endParaRPr lang="en-ID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377198"/>
            <a:ext cx="3356398" cy="1138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request/ Prerequisites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690250"/>
            <a:ext cx="336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When you are not a collaborator!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6" y="1131590"/>
            <a:ext cx="6290484" cy="3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70" y="618242"/>
            <a:ext cx="391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How we can contribute to the project?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946" y="2213451"/>
            <a:ext cx="61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fork </a:t>
            </a:r>
            <a:r>
              <a:rPr lang="en-US" dirty="0" smtClean="0"/>
              <a:t>to your </a:t>
            </a:r>
            <a:r>
              <a:rPr lang="en-US" dirty="0"/>
              <a:t>user </a:t>
            </a:r>
            <a:r>
              <a:rPr lang="en-US" dirty="0" smtClean="0"/>
              <a:t>account or </a:t>
            </a:r>
            <a:r>
              <a:rPr lang="en-US" dirty="0"/>
              <a:t>an organization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3004810"/>
            <a:ext cx="4824535" cy="1142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656" y="422793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includes </a:t>
            </a:r>
            <a:r>
              <a:rPr lang="en-US" dirty="0" smtClean="0"/>
              <a:t>all: branches</a:t>
            </a:r>
            <a:r>
              <a:rPr lang="en-US" dirty="0"/>
              <a:t>, tags </a:t>
            </a:r>
            <a:r>
              <a:rPr lang="en-US" dirty="0" smtClean="0"/>
              <a:t>and history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0" y="1059582"/>
            <a:ext cx="2981909" cy="10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71231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</a:t>
            </a:r>
            <a:endParaRPr lang="en-ID" dirty="0" smtClean="0"/>
          </a:p>
        </p:txBody>
      </p:sp>
      <p:sp>
        <p:nvSpPr>
          <p:cNvPr id="4" name="Chevron 3"/>
          <p:cNvSpPr/>
          <p:nvPr/>
        </p:nvSpPr>
        <p:spPr>
          <a:xfrm>
            <a:off x="476672" y="227442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04" y="22024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repository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476672" y="2850490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04" y="27064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</a:t>
            </a:r>
            <a:r>
              <a:rPr lang="en-US" dirty="0" smtClean="0"/>
              <a:t>changes.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76672" y="335454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704" y="328253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Submit a </a:t>
            </a:r>
            <a:r>
              <a:rPr lang="en-US" b="1" i="1" dirty="0"/>
              <a:t>pull request</a:t>
            </a:r>
            <a:r>
              <a:rPr lang="en-US" dirty="0"/>
              <a:t> to the project owner.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Overview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964" y="1707654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 changes to someone else's project</a:t>
            </a:r>
          </a:p>
        </p:txBody>
      </p:sp>
      <p:sp>
        <p:nvSpPr>
          <p:cNvPr id="13" name="Chevron 12"/>
          <p:cNvSpPr/>
          <p:nvPr/>
        </p:nvSpPr>
        <p:spPr>
          <a:xfrm>
            <a:off x="476672" y="3867894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04" y="372387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owner likes your </a:t>
            </a:r>
            <a:r>
              <a:rPr lang="en-US" dirty="0" smtClean="0"/>
              <a:t>work? If so, </a:t>
            </a:r>
            <a:r>
              <a:rPr lang="en-US" dirty="0"/>
              <a:t>they might pull your </a:t>
            </a:r>
            <a:r>
              <a:rPr lang="en-US" dirty="0" smtClean="0"/>
              <a:t>changes </a:t>
            </a:r>
            <a:r>
              <a:rPr lang="en-US" dirty="0"/>
              <a:t>into the original repository!</a:t>
            </a:r>
          </a:p>
        </p:txBody>
      </p:sp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32" y="195486"/>
            <a:ext cx="67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/Fork Repository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656" y="55552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Navigate to project owner repository and fork it.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0669" y="915566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https://github.com/mitrais-cdc-training/ws3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24" y="1203598"/>
            <a:ext cx="3190875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68" y="1879646"/>
            <a:ext cx="4101852" cy="1792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2656" y="384814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Contributor need to clone </a:t>
            </a:r>
            <a:r>
              <a:rPr lang="en-US" sz="1400" dirty="0"/>
              <a:t>repository that </a:t>
            </a:r>
            <a:r>
              <a:rPr lang="en-US" sz="1400" dirty="0" smtClean="0"/>
              <a:t>she/he just </a:t>
            </a:r>
            <a:r>
              <a:rPr lang="en-US" sz="1400" dirty="0"/>
              <a:t>forked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677" y="4238967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/>
              <a:t>https://</a:t>
            </a:r>
            <a:r>
              <a:rPr lang="en-US" sz="1200" dirty="0" smtClean="0"/>
              <a:t>github.com/&lt;user&gt;/ws3.git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Make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008" y="226397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Make some changes to local repo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2283718"/>
            <a:ext cx="2736304" cy="16948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9599" y="2573491"/>
            <a:ext cx="296534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checkout </a:t>
            </a:r>
            <a:r>
              <a:rPr lang="en-US" sz="1200" dirty="0" smtClean="0"/>
              <a:t>- </a:t>
            </a:r>
            <a:r>
              <a:rPr lang="en-US" sz="1200" dirty="0" err="1" smtClean="0"/>
              <a:t>feature_branch</a:t>
            </a:r>
            <a:endParaRPr lang="en-US" sz="1200" dirty="0"/>
          </a:p>
          <a:p>
            <a:r>
              <a:rPr lang="en-US" sz="1200" dirty="0"/>
              <a:t># Edit some </a:t>
            </a:r>
            <a:r>
              <a:rPr lang="en-US" sz="1200" dirty="0" smtClean="0"/>
              <a:t>code</a:t>
            </a:r>
            <a:endParaRPr lang="en-US" sz="1200" dirty="0"/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/>
              <a:t>commit </a:t>
            </a:r>
            <a:r>
              <a:rPr lang="en-US" sz="1200" dirty="0" smtClean="0"/>
              <a:t>-</a:t>
            </a:r>
            <a:r>
              <a:rPr lang="en-US" sz="1200" dirty="0"/>
              <a:t>m </a:t>
            </a:r>
            <a:r>
              <a:rPr lang="en-US" sz="1200" dirty="0" smtClean="0"/>
              <a:t>“Add </a:t>
            </a:r>
            <a:r>
              <a:rPr lang="en-US" sz="1200" dirty="0"/>
              <a:t>some feature"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008" y="334409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Push the changes to github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3016" y="3734911"/>
            <a:ext cx="295232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push </a:t>
            </a:r>
            <a:r>
              <a:rPr lang="en-US" sz="1200" dirty="0" smtClean="0"/>
              <a:t>origin </a:t>
            </a:r>
            <a:r>
              <a:rPr lang="en-US" sz="1200" dirty="0" err="1" smtClean="0"/>
              <a:t>feature_branch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640" y="652425"/>
            <a:ext cx="498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Keep forked </a:t>
            </a:r>
            <a:r>
              <a:rPr lang="en-US" sz="1400" dirty="0"/>
              <a:t>repository </a:t>
            </a:r>
            <a:r>
              <a:rPr lang="en-US" sz="1400" dirty="0" smtClean="0"/>
              <a:t>synced to the original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672" y="948665"/>
            <a:ext cx="604867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add upstream https://github.com/mitrais-cdc-training/ws3.git</a:t>
            </a:r>
          </a:p>
          <a:p>
            <a:endParaRPr lang="en-US" sz="1200" dirty="0" smtClean="0"/>
          </a:p>
          <a:p>
            <a:r>
              <a:rPr lang="en-US" sz="1200" dirty="0"/>
              <a:t>#  </a:t>
            </a:r>
            <a:r>
              <a:rPr lang="en-US" sz="1200" dirty="0" smtClean="0"/>
              <a:t>Check configured </a:t>
            </a:r>
            <a:r>
              <a:rPr lang="en-US" sz="1200" dirty="0"/>
              <a:t>remote repository</a:t>
            </a:r>
          </a:p>
          <a:p>
            <a:r>
              <a:rPr lang="en-US" sz="1200" dirty="0" smtClean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-v</a:t>
            </a:r>
          </a:p>
        </p:txBody>
      </p:sp>
    </p:spTree>
    <p:extLst>
      <p:ext uri="{BB962C8B-B14F-4D97-AF65-F5344CB8AC3E}">
        <p14:creationId xmlns:p14="http://schemas.microsoft.com/office/powerpoint/2010/main" val="36329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request/Create Pull Request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4049" y="75180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Create the pull request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7" idx="1"/>
          </p:cNvCxnSpPr>
          <p:nvPr/>
        </p:nvCxnSpPr>
        <p:spPr>
          <a:xfrm flipH="1">
            <a:off x="4941168" y="3351788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45224" y="3051706"/>
            <a:ext cx="1152128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Summary </a:t>
            </a:r>
            <a:r>
              <a:rPr lang="en-US" sz="1100" dirty="0"/>
              <a:t>of the proposed changes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6" y="659979"/>
            <a:ext cx="290512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5" y="1635647"/>
            <a:ext cx="4608513" cy="295232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717032" y="1491630"/>
            <a:ext cx="576064" cy="1726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1048" y="1203598"/>
            <a:ext cx="93610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Forked repo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704" y="1142624"/>
            <a:ext cx="10801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Original repo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84784" y="1426018"/>
            <a:ext cx="216024" cy="28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4813498" y="2097480"/>
            <a:ext cx="504056" cy="1692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7554" y="1966675"/>
            <a:ext cx="115212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Pull request title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78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3056" y="699542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</a:t>
            </a:r>
            <a:r>
              <a:rPr lang="en-US" sz="1400" dirty="0" smtClean="0"/>
              <a:t>have a look on the </a:t>
            </a:r>
            <a:r>
              <a:rPr lang="en-US" sz="1400" dirty="0" smtClean="0"/>
              <a:t>pull request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0" y="657711"/>
            <a:ext cx="3744415" cy="1698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6" y="2571750"/>
            <a:ext cx="3600399" cy="2009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3056" y="2605683"/>
            <a:ext cx="2924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</a:t>
            </a:r>
            <a:r>
              <a:rPr lang="en-US" sz="1400" dirty="0" smtClean="0"/>
              <a:t>owner </a:t>
            </a:r>
            <a:r>
              <a:rPr lang="en-US" sz="1400" dirty="0" smtClean="0"/>
              <a:t>review the changes. </a:t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Comment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Approve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Request changes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69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2965</TotalTime>
  <Words>679</Words>
  <Application>Microsoft Office PowerPoint</Application>
  <PresentationFormat>Custom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I Komang Suhendra Eka Putra</cp:lastModifiedBy>
  <cp:revision>195</cp:revision>
  <dcterms:created xsi:type="dcterms:W3CDTF">2016-08-08T09:07:13Z</dcterms:created>
  <dcterms:modified xsi:type="dcterms:W3CDTF">2016-11-17T07:32:33Z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