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7" r:id="rId14"/>
    <p:sldId id="309" r:id="rId1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88" autoAdjust="0"/>
    <p:restoredTop sz="75273" autoAdjust="0"/>
  </p:normalViewPr>
  <p:slideViewPr>
    <p:cSldViewPr>
      <p:cViewPr>
        <p:scale>
          <a:sx n="100" d="100"/>
          <a:sy n="100" d="100"/>
        </p:scale>
        <p:origin x="864" y="7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replay</a:t>
            </a:r>
            <a:r>
              <a:rPr lang="en-ID" baseline="0" dirty="0" smtClean="0"/>
              <a:t> the commands with the &lt;base&gt; we picked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Close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55552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happy, </a:t>
            </a:r>
            <a:r>
              <a:rPr lang="en-US" sz="1400" dirty="0" smtClean="0"/>
              <a:t>merge pull request and close!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7" y="843558"/>
            <a:ext cx="4249659" cy="10696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09" y="1995686"/>
            <a:ext cx="4249659" cy="1325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656" y="3507854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</a:t>
            </a:r>
            <a:r>
              <a:rPr lang="en-US" sz="1400" dirty="0"/>
              <a:t>may sync  </a:t>
            </a:r>
            <a:r>
              <a:rPr lang="en-US" sz="1400" dirty="0" smtClean="0"/>
              <a:t>the forked repository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6672" y="3867894"/>
            <a:ext cx="5544616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pull upstream develop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95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  <a:endParaRPr lang="en-ID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</a:t>
            </a:r>
            <a:r>
              <a:rPr lang="en-ID" dirty="0" smtClean="0"/>
              <a:t>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https://github.com/mitrais-cdc-training/ws3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github.com/&lt;user&gt;/ws3.git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 </a:t>
            </a:r>
            <a:r>
              <a:rPr lang="en-US" sz="1200" dirty="0" err="1" smtClean="0"/>
              <a:t>feature</a:t>
            </a:r>
            <a:r>
              <a:rPr lang="en-US" sz="1200" dirty="0" err="1" smtClean="0"/>
              <a:t>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</a:t>
            </a:r>
            <a:r>
              <a:rPr lang="en-US" sz="1200" dirty="0" err="1" smtClean="0"/>
              <a:t>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https://github.com/mitrais-cdc-training/ws3.git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review the pull request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1" y="2715766"/>
            <a:ext cx="3580124" cy="1814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7072" y="2715766"/>
            <a:ext cx="274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and contributor may have discussion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40" y="657711"/>
            <a:ext cx="3744415" cy="18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2875</TotalTime>
  <Words>489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I Komang Suhendra Eka Putra</cp:lastModifiedBy>
  <cp:revision>183</cp:revision>
  <dcterms:created xsi:type="dcterms:W3CDTF">2016-08-08T09:07:13Z</dcterms:created>
  <dcterms:modified xsi:type="dcterms:W3CDTF">2016-11-17T03:23:27Z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