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95" r:id="rId6"/>
    <p:sldId id="305" r:id="rId7"/>
    <p:sldId id="287" r:id="rId8"/>
    <p:sldId id="296" r:id="rId9"/>
    <p:sldId id="299" r:id="rId10"/>
    <p:sldId id="298" r:id="rId11"/>
    <p:sldId id="300" r:id="rId12"/>
    <p:sldId id="301" r:id="rId13"/>
    <p:sldId id="302" r:id="rId14"/>
    <p:sldId id="303" r:id="rId15"/>
    <p:sldId id="304" r:id="rId16"/>
    <p:sldId id="307" r:id="rId17"/>
    <p:sldId id="306" r:id="rId18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3E0"/>
    <a:srgbClr val="48503A"/>
    <a:srgbClr val="392900"/>
    <a:srgbClr val="3D2D00"/>
    <a:srgbClr val="F34F29"/>
    <a:srgbClr val="EDEAF0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718" autoAdjust="0"/>
  </p:normalViewPr>
  <p:slideViewPr>
    <p:cSldViewPr>
      <p:cViewPr varScale="1">
        <p:scale>
          <a:sx n="117" d="100"/>
          <a:sy n="117" d="100"/>
        </p:scale>
        <p:origin x="1272" y="10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We will cover development</a:t>
            </a:r>
            <a:r>
              <a:rPr lang="en-ID" baseline="0" dirty="0" smtClean="0"/>
              <a:t> for now</a:t>
            </a:r>
          </a:p>
          <a:p>
            <a:r>
              <a:rPr lang="en-ID" baseline="0" dirty="0" smtClean="0"/>
              <a:t>Pull request comes later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We will cover development</a:t>
            </a:r>
            <a:r>
              <a:rPr lang="en-ID" baseline="0" dirty="0" smtClean="0"/>
              <a:t> for now</a:t>
            </a:r>
          </a:p>
          <a:p>
            <a:r>
              <a:rPr lang="en-ID" baseline="0" dirty="0" smtClean="0"/>
              <a:t>Pull request comes later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726245"/>
            <a:ext cx="1872208" cy="63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96" y="2089296"/>
            <a:ext cx="25974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g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it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m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erging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12" y="682364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“Final Check!” 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656" y="1764420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--online --decorate –graph --all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656" y="13160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Log &amp; Aliases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676" y="24746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C00000"/>
                </a:solidFill>
              </a:rPr>
              <a:t>Hold on!!!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58" y="767465"/>
            <a:ext cx="1645662" cy="887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676" y="2774571"/>
            <a:ext cx="52431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I got a merge error while rebase, </a:t>
            </a:r>
            <a:r>
              <a:rPr lang="en-ID" dirty="0" err="1" smtClean="0"/>
              <a:t>Ahh</a:t>
            </a:r>
            <a:r>
              <a:rPr lang="en-ID" dirty="0" smtClean="0"/>
              <a:t> HELP!!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1. Solve conflicts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2. Continue 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Holy, what is </a:t>
            </a:r>
            <a:r>
              <a:rPr lang="en-ID" i="1" dirty="0" smtClean="0"/>
              <a:t>--no-</a:t>
            </a:r>
            <a:r>
              <a:rPr lang="en-ID" i="1" dirty="0" err="1" smtClean="0"/>
              <a:t>ff</a:t>
            </a:r>
            <a:r>
              <a:rPr lang="en-ID" dirty="0" smtClean="0"/>
              <a:t>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Rebase first and then merge, why .. I don’t get it ??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2099825"/>
            <a:ext cx="6192688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config –global </a:t>
            </a:r>
            <a:r>
              <a:rPr lang="en-ID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alias.lg</a:t>
            </a:r>
            <a:r>
              <a:rPr lang="en-ID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“log --online --decorate --all --graph”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23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conflicts” 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92" y="987574"/>
            <a:ext cx="3829050" cy="1190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2656" y="3456042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--continue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2686033"/>
            <a:ext cx="4399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D" dirty="0" smtClean="0"/>
              <a:t>Solve conflict(s) manually with IDE/Editor</a:t>
            </a:r>
          </a:p>
          <a:p>
            <a:pPr marL="342900" indent="-342900">
              <a:buAutoNum type="arabicPeriod"/>
            </a:pPr>
            <a:r>
              <a:rPr lang="en-ID" dirty="0" smtClean="0"/>
              <a:t>Continue rebase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Theory” 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904" y="718586"/>
            <a:ext cx="17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Recursive merge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4904" y="1280379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--no-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&lt;branch-name&gt;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61735" y="1876879"/>
            <a:ext cx="16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Why recursive?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61735" y="2306550"/>
            <a:ext cx="359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Clear what was done on a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Single commit to revert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44" y="1111324"/>
            <a:ext cx="688853" cy="30124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61735" y="304288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Theory” 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904" y="72769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Fast-Forward merge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4904" y="1280379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&lt;branch-name&gt;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64904" y="254134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Log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11" y="965502"/>
            <a:ext cx="236645" cy="31516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64904" y="1740730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Less commits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“Rebase – Why?” 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</p:spTree>
    <p:extLst>
      <p:ext uri="{BB962C8B-B14F-4D97-AF65-F5344CB8AC3E}">
        <p14:creationId xmlns:p14="http://schemas.microsoft.com/office/powerpoint/2010/main" val="28344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6"/>
            <a:ext cx="6858000" cy="33748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656" y="195486"/>
            <a:ext cx="479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Theory 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Workflow!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479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Theory 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Workflow!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32" y="987575"/>
            <a:ext cx="1814136" cy="31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2656" y="1265461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Master</a:t>
            </a:r>
            <a:r>
              <a:rPr lang="en-ID" dirty="0" smtClean="0"/>
              <a:t> branch tracks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Develop</a:t>
            </a:r>
            <a:r>
              <a:rPr lang="en-ID" dirty="0" smtClean="0"/>
              <a:t> branch tracks features/issue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Hot-Fix branches </a:t>
            </a:r>
            <a:r>
              <a:rPr lang="en-ID" dirty="0" smtClean="0"/>
              <a:t>-&gt; branched off </a:t>
            </a:r>
            <a:r>
              <a:rPr lang="en-ID" b="1" dirty="0" smtClean="0"/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Feature branches </a:t>
            </a:r>
            <a:r>
              <a:rPr lang="en-ID" dirty="0" smtClean="0"/>
              <a:t>-&gt; branched off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Release branches </a:t>
            </a:r>
            <a:r>
              <a:rPr lang="en-ID" dirty="0" smtClean="0"/>
              <a:t>-&gt; branched off </a:t>
            </a:r>
            <a:r>
              <a:rPr lang="en-ID" b="1" dirty="0" smtClean="0"/>
              <a:t>Develop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3003798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Feature branches </a:t>
            </a:r>
            <a:r>
              <a:rPr lang="en-ID" dirty="0" smtClean="0"/>
              <a:t>-&gt; merged to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Hot-Fix &amp; Stable branches</a:t>
            </a:r>
            <a:r>
              <a:rPr lang="en-ID" dirty="0" smtClean="0"/>
              <a:t> -&gt; </a:t>
            </a:r>
            <a:r>
              <a:rPr lang="en-ID" b="1" dirty="0" smtClean="0"/>
              <a:t>Master</a:t>
            </a:r>
            <a:r>
              <a:rPr lang="en-ID" dirty="0" smtClean="0"/>
              <a:t> &amp;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smtClean="0"/>
              <a:t>Only </a:t>
            </a:r>
            <a:r>
              <a:rPr lang="en-ID" i="1" dirty="0" smtClean="0"/>
              <a:t>Hot-Fix &amp; Stable</a:t>
            </a:r>
            <a:r>
              <a:rPr lang="en-ID" dirty="0" smtClean="0"/>
              <a:t> are allows to merge into </a:t>
            </a:r>
            <a:r>
              <a:rPr lang="en-ID" b="1" dirty="0" smtClean="0"/>
              <a:t>Master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195486"/>
            <a:ext cx="479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Theory 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Conventions!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- Setup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Environment!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56" y="1347614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YOU</a:t>
            </a:r>
            <a:r>
              <a:rPr lang="en-ID" dirty="0" smtClean="0"/>
              <a:t> fresh joined a project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Your first Scrum Planning in the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agreed to a task/feature and have no idea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/>
              <a:t>All information you got: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err="1" smtClean="0"/>
              <a:t>Github</a:t>
            </a:r>
            <a:r>
              <a:rPr lang="en-ID" dirty="0" smtClean="0"/>
              <a:t> URL to a repository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will be collaborator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Working with “</a:t>
            </a:r>
            <a:r>
              <a:rPr lang="en-ID" dirty="0" err="1" smtClean="0"/>
              <a:t>Gitflow</a:t>
            </a:r>
            <a:r>
              <a:rPr lang="en-ID" dirty="0" smtClean="0"/>
              <a:t>”, branch from develop, create a local feature branch, implement your task, push it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0" y="2563619"/>
            <a:ext cx="1421110" cy="20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4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- Setup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Requirements!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56" y="1203598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Git installed with any console/command 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Existing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Go through: git-try </a:t>
            </a:r>
            <a:r>
              <a:rPr lang="en-ID" dirty="0">
                <a:sym typeface="Wingdings" panose="05000000000000000000" pitchFamily="2" charset="2"/>
              </a:rPr>
              <a:t> https://try.github.io/</a:t>
            </a: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https://github.com/mitrais-cdc-training</a:t>
            </a:r>
            <a:endParaRPr lang="en-ID" b="1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859782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- Setup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Configuration!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656" y="2412925"/>
            <a:ext cx="619268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"'C:/Portable/Notepad++/notepad++.exe'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multiInst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notabbar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nosession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noPlugin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656" y="1367939"/>
            <a:ext cx="619268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config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--global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user.name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“Ben Kenobi”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config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ben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.kenobi@jedi.com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color.ui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ID" sz="1200" dirty="0" smtClean="0"/>
              <a:t>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3723878"/>
            <a:ext cx="619268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--list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--local --list  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932" y="2028931"/>
            <a:ext cx="19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Set standard editor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998607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Set email, name and beautiful UI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335454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Check!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“The Daily Work” 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656" y="2731979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clone -b develop https://github.com/mitrais-cdc-training/ws1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656" y="1932970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ls-remote https://github.com/mitrais-cdc-training/ws1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3591398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checkout -b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037" y="2292947"/>
            <a:ext cx="589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Since we working with </a:t>
            </a:r>
            <a:r>
              <a:rPr lang="en-ID" dirty="0" err="1" smtClean="0"/>
              <a:t>Gitflow</a:t>
            </a:r>
            <a:r>
              <a:rPr lang="en-ID" dirty="0" smtClean="0"/>
              <a:t>, lets grab development-branch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1563638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Lets check all existing branches on our given URL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3161656"/>
            <a:ext cx="50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Lets create a local branch for our given task/feature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8932" y="4240875"/>
            <a:ext cx="274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Edit some files … go ahead!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55" y="735609"/>
            <a:ext cx="912689" cy="8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“Work Done!” 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932" y="2763547"/>
            <a:ext cx="6192688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checkout develop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fetch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rebase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--no-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&lt;unique-name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656" y="2028448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–m “commit-message”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1659116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Commit done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34" y="734194"/>
            <a:ext cx="1000310" cy="953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8932" y="2349831"/>
            <a:ext cx="347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Our </a:t>
            </a:r>
            <a:r>
              <a:rPr lang="en-ID" b="1" dirty="0" smtClean="0"/>
              <a:t>main workflow to merge </a:t>
            </a:r>
            <a:r>
              <a:rPr lang="en-ID" dirty="0" smtClean="0"/>
              <a:t>as 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B43294-76B4-4246-849F-628E6870A5F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1159</TotalTime>
  <Words>664</Words>
  <Application>Microsoft Office PowerPoint</Application>
  <PresentationFormat>Custom</PresentationFormat>
  <Paragraphs>105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Berlin Sans FB</vt:lpstr>
      <vt:lpstr>Bookman Old Style</vt:lpstr>
      <vt:lpstr>Calibri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Thomas Rothe</cp:lastModifiedBy>
  <cp:revision>57</cp:revision>
  <dcterms:created xsi:type="dcterms:W3CDTF">2016-08-08T09:07:13Z</dcterms:created>
  <dcterms:modified xsi:type="dcterms:W3CDTF">2016-10-20T01:11:36Z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