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99" r:id="rId6"/>
    <p:sldId id="295" r:id="rId7"/>
    <p:sldId id="310" r:id="rId8"/>
    <p:sldId id="296" r:id="rId9"/>
    <p:sldId id="305" r:id="rId10"/>
    <p:sldId id="309" r:id="rId11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88" autoAdjust="0"/>
    <p:restoredTop sz="79416" autoAdjust="0"/>
  </p:normalViewPr>
  <p:slideViewPr>
    <p:cSldViewPr>
      <p:cViewPr varScale="1">
        <p:scale>
          <a:sx n="73" d="100"/>
          <a:sy n="73" d="100"/>
        </p:scale>
        <p:origin x="1356" y="6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Example for interactive</a:t>
            </a:r>
            <a:r>
              <a:rPr lang="en-ID" baseline="0" dirty="0" smtClean="0"/>
              <a:t> rebase: </a:t>
            </a:r>
            <a:r>
              <a:rPr lang="en-ID" b="1" baseline="0" dirty="0" smtClean="0"/>
              <a:t>squashing commits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g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it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nteractive</a:t>
            </a:r>
            <a:r>
              <a:rPr lang="en-ID" sz="3200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ebase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10" y="906202"/>
            <a:ext cx="1695450" cy="169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5" y="138261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smtClean="0">
                <a:sym typeface="Wingdings" panose="05000000000000000000" pitchFamily="2" charset="2"/>
                <a:hlinkClick r:id="rId2"/>
              </a:rPr>
              <a:t>https://try.github.io/</a:t>
            </a:r>
            <a:endParaRPr lang="en-ID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Attendee of CDC Workshop I – Git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859782"/>
            <a:ext cx="3400425" cy="1343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interactive rebase / Prerequisites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656" y="467839"/>
            <a:ext cx="466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https://github.com/mitrais-cdc-training</a:t>
            </a:r>
          </a:p>
        </p:txBody>
      </p:sp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interactive rebase 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8238" y="3209667"/>
            <a:ext cx="6197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Interactive Rebasing allows us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Squashing (squash) commits </a:t>
            </a:r>
            <a:r>
              <a:rPr lang="en-ID" sz="1200" dirty="0" smtClean="0"/>
              <a:t>(see example above)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bg2">
                    <a:lumMod val="50000"/>
                  </a:schemeClr>
                </a:solidFill>
              </a:rPr>
              <a:t>Splitting commits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Alter (reword) commit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bg2">
                    <a:lumMod val="50000"/>
                  </a:schemeClr>
                </a:solidFill>
              </a:rPr>
              <a:t>Reorder commits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99" y="795503"/>
            <a:ext cx="4211601" cy="2294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795503"/>
            <a:ext cx="373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We want to alter </a:t>
            </a:r>
            <a:r>
              <a:rPr lang="en-ID" b="1" dirty="0"/>
              <a:t>individual </a:t>
            </a:r>
            <a:r>
              <a:rPr lang="en-ID" b="1" dirty="0" smtClean="0"/>
              <a:t>commits!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interactive rebase 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795503"/>
            <a:ext cx="4277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Why is that so important? </a:t>
            </a:r>
          </a:p>
          <a:p>
            <a:r>
              <a:rPr lang="en-ID" b="1" dirty="0" smtClean="0"/>
              <a:t>Why </a:t>
            </a:r>
            <a:r>
              <a:rPr lang="en-ID" b="1" dirty="0" smtClean="0"/>
              <a:t>we want </a:t>
            </a:r>
            <a:r>
              <a:rPr lang="en-ID" b="1" dirty="0" smtClean="0"/>
              <a:t>to alter </a:t>
            </a:r>
            <a:r>
              <a:rPr lang="en-ID" b="1" dirty="0"/>
              <a:t>individual </a:t>
            </a:r>
            <a:r>
              <a:rPr lang="en-ID" b="1" dirty="0" smtClean="0"/>
              <a:t>commits?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7170" y="1672519"/>
            <a:ext cx="6530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Commits and their </a:t>
            </a:r>
            <a:r>
              <a:rPr lang="en-US" sz="2400" dirty="0"/>
              <a:t>messages are like history </a:t>
            </a:r>
            <a:r>
              <a:rPr lang="en-US" sz="2400" dirty="0" smtClean="0"/>
              <a:t>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170" y="2069488"/>
            <a:ext cx="367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It’s a timeline what happened when!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9" y="2475584"/>
            <a:ext cx="5866667" cy="21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1115612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YOU</a:t>
            </a:r>
            <a:r>
              <a:rPr lang="en-ID" dirty="0" smtClean="0"/>
              <a:t> are SQ or SE in a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finished your feature implementation (SE)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finished your reviews/tests (SQ)</a:t>
            </a:r>
          </a:p>
        </p:txBody>
      </p:sp>
      <p:sp>
        <p:nvSpPr>
          <p:cNvPr id="4" name="Chevron 3"/>
          <p:cNvSpPr/>
          <p:nvPr/>
        </p:nvSpPr>
        <p:spPr>
          <a:xfrm>
            <a:off x="332656" y="2283718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700" y="21765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As SE, the reviewer don’t like your commit messages, not detailed enough!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361791" y="2943719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700" y="278257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As SE/SQ, you think some commits could be logically squashed/</a:t>
            </a:r>
            <a:r>
              <a:rPr lang="en-ID" dirty="0" err="1" smtClean="0"/>
              <a:t>splitted</a:t>
            </a:r>
            <a:r>
              <a:rPr lang="en-ID" dirty="0" smtClean="0"/>
              <a:t>!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361791" y="3603720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700" y="3388567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As SQ/SE, you want to change commit messages to be more specific!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interactive rebase / Environment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interactive rebase / Overview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139" y="1905822"/>
            <a:ext cx="6054189" cy="369332"/>
          </a:xfrm>
          <a:prstGeom prst="rect">
            <a:avLst/>
          </a:prstGeom>
          <a:solidFill>
            <a:srgbClr val="EDEA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u="sng" dirty="0" smtClean="0"/>
              <a:t>With great power comes great responsibility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75756" y="1125495"/>
            <a:ext cx="2592287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rebase -i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85957" y="1125495"/>
            <a:ext cx="259537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rebase --interactive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240830" y="107932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5756" y="756163"/>
            <a:ext cx="300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Our base command (shortcut)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8" y="2790968"/>
            <a:ext cx="6248934" cy="151594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16632" y="3147814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6632" y="354894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85957" y="756163"/>
            <a:ext cx="25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Command </a:t>
            </a:r>
            <a:r>
              <a:rPr lang="en-ID" dirty="0" smtClean="0"/>
              <a:t>(written </a:t>
            </a:r>
            <a:r>
              <a:rPr lang="en-ID" dirty="0" smtClean="0"/>
              <a:t>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56" y="923950"/>
            <a:ext cx="5680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</a:t>
            </a:r>
            <a:r>
              <a:rPr lang="en-ID" sz="1600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you branch from Workshop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Edit something and create multiple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1" dirty="0"/>
              <a:t>S</a:t>
            </a:r>
            <a:r>
              <a:rPr lang="en-ID" sz="1600" i="1" dirty="0" smtClean="0"/>
              <a:t>quash some commit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your branch again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interactive rebase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Practice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056" y="2634137"/>
            <a:ext cx="5680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</a:t>
            </a:r>
            <a:r>
              <a:rPr lang="en-ID" sz="1600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you branch from Workshop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Edit something and create multiple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1" dirty="0" smtClean="0"/>
              <a:t>Change the commit messages, be more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your branch again</a:t>
            </a: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1971</TotalTime>
  <Words>290</Words>
  <Application>Microsoft Office PowerPoint</Application>
  <PresentationFormat>Custom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Thomas Rothe</cp:lastModifiedBy>
  <cp:revision>99</cp:revision>
  <dcterms:created xsi:type="dcterms:W3CDTF">2016-08-08T09:07:13Z</dcterms:created>
  <dcterms:modified xsi:type="dcterms:W3CDTF">2016-10-26T08:25:56Z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