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95" r:id="rId6"/>
    <p:sldId id="305" r:id="rId7"/>
    <p:sldId id="287" r:id="rId8"/>
    <p:sldId id="296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7" r:id="rId17"/>
    <p:sldId id="306" r:id="rId1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3E0"/>
    <a:srgbClr val="48503A"/>
    <a:srgbClr val="392900"/>
    <a:srgbClr val="3D2D00"/>
    <a:srgbClr val="F34F29"/>
    <a:srgbClr val="EDEAF0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18" autoAdjust="0"/>
  </p:normalViewPr>
  <p:slideViewPr>
    <p:cSldViewPr>
      <p:cViewPr varScale="1">
        <p:scale>
          <a:sx n="117" d="100"/>
          <a:sy n="117" d="100"/>
        </p:scale>
        <p:origin x="1272" y="10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will cover development</a:t>
            </a:r>
            <a:r>
              <a:rPr lang="en-ID" baseline="0" dirty="0" smtClean="0"/>
              <a:t> for now</a:t>
            </a:r>
          </a:p>
          <a:p>
            <a:r>
              <a:rPr lang="en-ID" baseline="0" dirty="0" smtClean="0"/>
              <a:t>Pull request comes later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will cover development</a:t>
            </a:r>
            <a:r>
              <a:rPr lang="en-ID" baseline="0" dirty="0" smtClean="0"/>
              <a:t> for now</a:t>
            </a:r>
          </a:p>
          <a:p>
            <a:r>
              <a:rPr lang="en-ID" baseline="0" dirty="0" smtClean="0"/>
              <a:t>Pull request comes later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25974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g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it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erging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12" y="682364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“Final Check!”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76442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--online --dec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orate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–graph --all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656" y="13160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 &amp; Aliases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6" y="24746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C00000"/>
                </a:solidFill>
              </a:rPr>
              <a:t>Hold on!!!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58" y="767465"/>
            <a:ext cx="1645662" cy="887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676" y="2774571"/>
            <a:ext cx="52431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 got a merge error while rebase, </a:t>
            </a:r>
            <a:r>
              <a:rPr lang="en-ID" dirty="0" err="1" smtClean="0"/>
              <a:t>Ahh</a:t>
            </a:r>
            <a:r>
              <a:rPr lang="en-ID" dirty="0" smtClean="0"/>
              <a:t> HELP!!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1. Solve conflicts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2. Continue 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Holy, what is </a:t>
            </a:r>
            <a:r>
              <a:rPr lang="en-ID" i="1" dirty="0" smtClean="0"/>
              <a:t>--no-</a:t>
            </a:r>
            <a:r>
              <a:rPr lang="en-ID" i="1" dirty="0" err="1" smtClean="0"/>
              <a:t>ff</a:t>
            </a:r>
            <a:r>
              <a:rPr lang="en-ID" dirty="0" smtClean="0"/>
              <a:t>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Rebase first and then merge, why .. I don’t get it ??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2099825"/>
            <a:ext cx="6192688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config –global </a:t>
            </a:r>
            <a:r>
              <a:rPr lang="en-ID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alias.lg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“log --online --decorate --all --graph”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III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“Merge conflicts”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2" y="987574"/>
            <a:ext cx="3829050" cy="1190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656" y="3456042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--continue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2686033"/>
            <a:ext cx="439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 smtClean="0"/>
              <a:t>Solve conflict(s) manually with IDE/Editor</a:t>
            </a:r>
          </a:p>
          <a:p>
            <a:pPr marL="342900" indent="-342900">
              <a:buAutoNum type="arabicPeriod"/>
            </a:pPr>
            <a:r>
              <a:rPr lang="en-ID" dirty="0" smtClean="0"/>
              <a:t>Continue rebase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III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“Merge Theory”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04" y="718586"/>
            <a:ext cx="17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Recursive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4904" y="1280379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&lt;branch-name&gt;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61735" y="1876879"/>
            <a:ext cx="16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Why recursive?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1735" y="2306550"/>
            <a:ext cx="359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Clear what was done on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Single commit to revert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44" y="1111324"/>
            <a:ext cx="688853" cy="3012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61735" y="30428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III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“Merge Theory”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04" y="72769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Fast-Forward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4904" y="1280379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&lt;branch-name&gt;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64904" y="25413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11" y="965502"/>
            <a:ext cx="236645" cy="3151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64904" y="1740730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Less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III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–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“Rebase – Why?”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</p:spTree>
    <p:extLst>
      <p:ext uri="{BB962C8B-B14F-4D97-AF65-F5344CB8AC3E}">
        <p14:creationId xmlns:p14="http://schemas.microsoft.com/office/powerpoint/2010/main" val="28344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6858000" cy="3374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656" y="195486"/>
            <a:ext cx="47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Theory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Workflow!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47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Theory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Workflow!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32" y="987575"/>
            <a:ext cx="1814136" cy="3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2656" y="1265461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Master</a:t>
            </a:r>
            <a:r>
              <a:rPr lang="en-ID" dirty="0" smtClean="0"/>
              <a:t> branch tracks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Develop</a:t>
            </a:r>
            <a:r>
              <a:rPr lang="en-ID" dirty="0" smtClean="0"/>
              <a:t> branch tracks features/issue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branches </a:t>
            </a:r>
            <a:r>
              <a:rPr lang="en-ID" dirty="0" smtClean="0"/>
              <a:t>-&gt; branched off </a:t>
            </a:r>
            <a:r>
              <a:rPr lang="en-ID" b="1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Release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3003798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merged to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&amp; Stable branches</a:t>
            </a:r>
            <a:r>
              <a:rPr lang="en-ID" dirty="0" smtClean="0"/>
              <a:t> -&gt; </a:t>
            </a:r>
            <a:r>
              <a:rPr lang="en-ID" b="1" dirty="0" smtClean="0"/>
              <a:t>Master</a:t>
            </a:r>
            <a:r>
              <a:rPr lang="en-ID" dirty="0" smtClean="0"/>
              <a:t> &amp;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smtClean="0"/>
              <a:t>Only </a:t>
            </a:r>
            <a:r>
              <a:rPr lang="en-ID" i="1" dirty="0" smtClean="0"/>
              <a:t>Hot-Fix &amp; Stable</a:t>
            </a:r>
            <a:r>
              <a:rPr lang="en-ID" dirty="0" smtClean="0"/>
              <a:t> are allows to merge into </a:t>
            </a:r>
            <a:r>
              <a:rPr lang="en-ID" b="1" dirty="0" smtClean="0"/>
              <a:t>Master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195486"/>
            <a:ext cx="47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Theory 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Conventions!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- Setup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Environment!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347614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YOU</a:t>
            </a:r>
            <a:r>
              <a:rPr lang="en-ID" dirty="0" smtClean="0"/>
              <a:t> fresh joined a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Your first Scrum Planning in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agreed to a task/feature </a:t>
            </a:r>
            <a:r>
              <a:rPr lang="en-ID" dirty="0" smtClean="0"/>
              <a:t>and have no idea</a:t>
            </a:r>
            <a:endParaRPr lang="en-ID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All information you got: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Github</a:t>
            </a:r>
            <a:r>
              <a:rPr lang="en-ID" dirty="0" smtClean="0"/>
              <a:t> URL to a repository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will be collaborator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Working with “</a:t>
            </a:r>
            <a:r>
              <a:rPr lang="en-ID" dirty="0" err="1" smtClean="0"/>
              <a:t>Gitflow</a:t>
            </a:r>
            <a:r>
              <a:rPr lang="en-ID" dirty="0" smtClean="0"/>
              <a:t>”, branch from develop, create a local feature branch, implement your task, push it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" y="2563619"/>
            <a:ext cx="1421110" cy="20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- Setup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Requirements!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20359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</a:t>
            </a:r>
            <a:r>
              <a:rPr lang="en-ID" dirty="0" smtClean="0"/>
              <a:t>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>
                <a:sym typeface="Wingdings" panose="05000000000000000000" pitchFamily="2" charset="2"/>
              </a:rPr>
              <a:t> https://try.github.io/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https://github.com/mitrais-cdc-training</a:t>
            </a:r>
            <a:endParaRPr lang="en-ID" b="1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859782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- Setup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Configuration!</a:t>
            </a:r>
            <a:endParaRPr lang="en-ID" b="1" dirty="0" smtClean="0">
              <a:solidFill>
                <a:srgbClr val="392900"/>
              </a:solidFill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412925"/>
            <a:ext cx="619268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"'C:/Portable/Notepad++/notepad++.exe'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67939"/>
            <a:ext cx="619268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--global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“Thomas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Rothe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"thomas.rothe@mitrais.com"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D" sz="1200" dirty="0" smtClean="0"/>
              <a:t>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723878"/>
            <a:ext cx="619268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--list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--local --list 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932" y="2028931"/>
            <a:ext cx="19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standard editor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98607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email, name and beautiful 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35454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“The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Daily Work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731979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clone -b develop https://github.com/mitrais-cdc-training/ws1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93297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ls-remote https://github.com/mitrais-cdc-training/ws1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591398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-b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037" y="2292947"/>
            <a:ext cx="589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Since we working with </a:t>
            </a:r>
            <a:r>
              <a:rPr lang="en-ID" dirty="0" err="1" smtClean="0"/>
              <a:t>Gitflow</a:t>
            </a:r>
            <a:r>
              <a:rPr lang="en-ID" dirty="0" smtClean="0"/>
              <a:t>, lets grab development-branch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1563638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check all existing branches on our given URL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161656"/>
            <a:ext cx="50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create a local branch for our given task/feature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8932" y="4240875"/>
            <a:ext cx="27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Edit some files … go ahead!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55" y="735609"/>
            <a:ext cx="912689" cy="8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“Work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Done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!”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932" y="2763547"/>
            <a:ext cx="619268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fetch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rebase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&lt;unique-name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2028448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–m “commit-message”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1659116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Commit done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4" y="734194"/>
            <a:ext cx="1000310" cy="95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8932" y="2349831"/>
            <a:ext cx="34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Our </a:t>
            </a:r>
            <a:r>
              <a:rPr lang="en-ID" b="1" dirty="0" smtClean="0"/>
              <a:t>main workflow to merge </a:t>
            </a:r>
            <a:r>
              <a:rPr lang="en-ID" dirty="0" smtClean="0"/>
              <a:t>as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1158</TotalTime>
  <Words>664</Words>
  <Application>Microsoft Office PowerPoint</Application>
  <PresentationFormat>Custom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Berlin Sans FB</vt:lpstr>
      <vt:lpstr>Bookman Old Style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Thomas Rothe</cp:lastModifiedBy>
  <cp:revision>56</cp:revision>
  <dcterms:created xsi:type="dcterms:W3CDTF">2016-08-08T09:07:13Z</dcterms:created>
  <dcterms:modified xsi:type="dcterms:W3CDTF">2016-10-19T09:36:44Z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