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12" r:id="rId6"/>
    <p:sldId id="299" r:id="rId7"/>
    <p:sldId id="295" r:id="rId8"/>
    <p:sldId id="300" r:id="rId9"/>
    <p:sldId id="309" r:id="rId10"/>
    <p:sldId id="310" r:id="rId11"/>
    <p:sldId id="301" r:id="rId12"/>
    <p:sldId id="302" r:id="rId13"/>
    <p:sldId id="306" r:id="rId14"/>
    <p:sldId id="305" r:id="rId15"/>
    <p:sldId id="303" r:id="rId16"/>
    <p:sldId id="308" r:id="rId17"/>
    <p:sldId id="311" r:id="rId1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  <p:cmAuthor id="3" name="Langit Da Silva Putra" initials="LDSP" lastIdx="1" clrIdx="2">
    <p:extLst>
      <p:ext uri="{19B8F6BF-5375-455C-9EA6-DF929625EA0E}">
        <p15:presenceInfo xmlns:p15="http://schemas.microsoft.com/office/powerpoint/2012/main" userId="S-1-5-21-3090755164-1501800488-1772020393-11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73188" autoAdjust="0"/>
  </p:normalViewPr>
  <p:slideViewPr>
    <p:cSldViewPr>
      <p:cViewPr varScale="1">
        <p:scale>
          <a:sx n="72" d="100"/>
          <a:sy n="72" d="100"/>
        </p:scale>
        <p:origin x="1470" y="6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http://docs.aws.amazon.com/codedeploy/latest/userguide/welcome.html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http://docs.aws.amazon.com/codedeploy/latest/userguide/how-to-run-agent-install.html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cli/latest/userguide/install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east-1.console.aws.amazon.com/codedeploy/home?region=ap-southeast-1#/applic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50303"/>
            <a:ext cx="2171613" cy="95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36729"/>
            <a:ext cx="2764387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Preparing Instance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843558"/>
            <a:ext cx="6234704" cy="309634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96752" y="2499742"/>
            <a:ext cx="288032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0648" y="3941643"/>
            <a:ext cx="640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instance is </a:t>
            </a:r>
            <a:r>
              <a:rPr lang="en-US" dirty="0" err="1" smtClean="0"/>
              <a:t>cretead</a:t>
            </a:r>
            <a:r>
              <a:rPr lang="en-US" dirty="0" smtClean="0"/>
              <a:t>, the you need to install AWS </a:t>
            </a:r>
            <a:r>
              <a:rPr lang="en-US" dirty="0" err="1" smtClean="0"/>
              <a:t>Codedeploy</a:t>
            </a:r>
            <a:r>
              <a:rPr lang="en-US" dirty="0" smtClean="0"/>
              <a:t>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8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Create Deployment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5" y="896910"/>
            <a:ext cx="5676935" cy="3696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7072" y="4209667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IAM Role that created before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9040" y="1563638"/>
            <a:ext cx="2336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Instance that will be deployed into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0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915566"/>
            <a:ext cx="626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S3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deploy push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application-name ${</a:t>
            </a:r>
            <a:r>
              <a:rPr lang="en-US" dirty="0" err="1"/>
              <a:t>applicationName</a:t>
            </a:r>
            <a:r>
              <a:rPr lang="en-US" dirty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description '${description}'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ignore-hidden-files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s3-location s3</a:t>
            </a:r>
            <a:r>
              <a:rPr lang="en-US" dirty="0" smtClean="0"/>
              <a:t>://${yourS3location}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source </a:t>
            </a:r>
            <a:r>
              <a:rPr lang="en-US" dirty="0" smtClean="0"/>
              <a:t>${</a:t>
            </a:r>
            <a:r>
              <a:rPr lang="en-US" dirty="0" err="1" smtClean="0"/>
              <a:t>yourdeployable</a:t>
            </a:r>
            <a:r>
              <a:rPr lang="en-US" dirty="0" smtClean="0"/>
              <a:t> content} </a:t>
            </a:r>
            <a:r>
              <a:rPr lang="en-US" dirty="0"/>
              <a:t>&gt; .</a:t>
            </a:r>
            <a:r>
              <a:rPr lang="en-US" dirty="0" err="1" smtClean="0"/>
              <a:t>deployment_command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get the deployment command in file ‘.</a:t>
            </a:r>
            <a:r>
              <a:rPr lang="en-US" dirty="0" err="1" smtClean="0"/>
              <a:t>deployment_command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8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915566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you can create your own deployment command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deploy create-deployment </a:t>
            </a:r>
            <a:br>
              <a:rPr lang="en-US" dirty="0"/>
            </a:br>
            <a:r>
              <a:rPr lang="en-US" dirty="0" smtClean="0"/>
              <a:t>--</a:t>
            </a:r>
            <a:r>
              <a:rPr lang="en-US" dirty="0"/>
              <a:t>application-name </a:t>
            </a:r>
            <a:r>
              <a:rPr lang="en-US" dirty="0" smtClean="0"/>
              <a:t>CDC-deploy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s3-location </a:t>
            </a:r>
            <a:r>
              <a:rPr lang="en-US" dirty="0" smtClean="0"/>
              <a:t>bucket=deployment-</a:t>
            </a:r>
            <a:r>
              <a:rPr lang="en-US" dirty="0" err="1" smtClean="0"/>
              <a:t>cdc,key</a:t>
            </a:r>
            <a:r>
              <a:rPr lang="en-US" dirty="0" smtClean="0"/>
              <a:t>=</a:t>
            </a:r>
            <a:r>
              <a:rPr lang="en-US" dirty="0" err="1" smtClean="0"/>
              <a:t>langit.zip,bundleType</a:t>
            </a:r>
            <a:r>
              <a:rPr lang="en-US" dirty="0" smtClean="0"/>
              <a:t>=</a:t>
            </a:r>
            <a:r>
              <a:rPr lang="en-US" dirty="0" err="1" smtClean="0"/>
              <a:t>zip,eTag</a:t>
            </a:r>
            <a:r>
              <a:rPr lang="en-US" dirty="0" smtClean="0"/>
              <a:t>=db1f16bd84c48ab3952703cf4e86b291-16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deployment-group-name &lt;deployment-group-name&gt; </a:t>
            </a:r>
            <a:br>
              <a:rPr lang="en-US" dirty="0"/>
            </a:br>
            <a:r>
              <a:rPr lang="en-US" dirty="0" smtClean="0"/>
              <a:t>--</a:t>
            </a:r>
            <a:r>
              <a:rPr lang="en-US" dirty="0"/>
              <a:t>deployment-</a:t>
            </a:r>
            <a:r>
              <a:rPr lang="en-US" dirty="0" err="1"/>
              <a:t>config</a:t>
            </a:r>
            <a:r>
              <a:rPr lang="en-US" dirty="0"/>
              <a:t>-name &lt;deployment-</a:t>
            </a:r>
            <a:r>
              <a:rPr lang="en-US" dirty="0" err="1"/>
              <a:t>config</a:t>
            </a:r>
            <a:r>
              <a:rPr lang="en-US" dirty="0"/>
              <a:t>-name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description &lt;description</a:t>
            </a:r>
            <a:r>
              <a:rPr lang="en-US" dirty="0" smtClean="0"/>
              <a:t>&gt;”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7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2696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640" y="843558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deployRevisionToS3(String key, String </a:t>
            </a:r>
            <a:r>
              <a:rPr lang="en-US" sz="1200" dirty="0" err="1"/>
              <a:t>applicationName</a:t>
            </a:r>
            <a:r>
              <a:rPr lang="en-US" sz="1200" dirty="0"/>
              <a:t>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description = "web application deployment"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sh</a:t>
            </a:r>
            <a:r>
              <a:rPr lang="en-US" sz="1200" dirty="0"/>
              <a:t>("</a:t>
            </a:r>
            <a:r>
              <a:rPr lang="en-US" sz="1200" dirty="0" err="1"/>
              <a:t>aws</a:t>
            </a:r>
            <a:r>
              <a:rPr lang="en-US" sz="1200" dirty="0"/>
              <a:t> deploy push --application-name ${</a:t>
            </a:r>
            <a:r>
              <a:rPr lang="en-US" sz="1200" dirty="0" err="1"/>
              <a:t>applicationName</a:t>
            </a:r>
            <a:r>
              <a:rPr lang="en-US" sz="1200" dirty="0"/>
              <a:t>} --description '${description}' --ignore-hidden-files --s3-location s3://${codedeploy_s3_bucket}/${key} --source ${</a:t>
            </a:r>
            <a:r>
              <a:rPr lang="en-US" sz="1200" dirty="0" err="1"/>
              <a:t>codedeploy_source</a:t>
            </a:r>
            <a:r>
              <a:rPr lang="en-US" sz="1200" dirty="0"/>
              <a:t>} &gt; .</a:t>
            </a:r>
            <a:r>
              <a:rPr lang="en-US" sz="1200" dirty="0" err="1"/>
              <a:t>deployment_command</a:t>
            </a:r>
            <a:r>
              <a:rPr lang="en-US" sz="1200" dirty="0"/>
              <a:t> ")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sh</a:t>
            </a:r>
            <a:r>
              <a:rPr lang="en-US" sz="1200" dirty="0"/>
              <a:t>("cat .</a:t>
            </a:r>
            <a:r>
              <a:rPr lang="en-US" sz="1200" dirty="0" err="1"/>
              <a:t>deployment_command</a:t>
            </a:r>
            <a:r>
              <a:rPr lang="en-US" sz="1200" dirty="0"/>
              <a:t>")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deployToCodeDeploy</a:t>
            </a:r>
            <a:r>
              <a:rPr lang="en-US" sz="1200" dirty="0"/>
              <a:t>(String key)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description = "'web application deployment v${key}'"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cmd</a:t>
            </a:r>
            <a:r>
              <a:rPr lang="en-US" sz="1200" dirty="0"/>
              <a:t> = </a:t>
            </a:r>
            <a:r>
              <a:rPr lang="en-US" sz="1200" dirty="0" err="1"/>
              <a:t>getCodedeployCommand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cmd</a:t>
            </a:r>
            <a:r>
              <a:rPr lang="en-US" sz="1200" dirty="0"/>
              <a:t> = </a:t>
            </a:r>
            <a:r>
              <a:rPr lang="en-US" sz="1200" dirty="0" err="1"/>
              <a:t>cmd.replace</a:t>
            </a:r>
            <a:r>
              <a:rPr lang="en-US" sz="1200" dirty="0"/>
              <a:t>('&lt;deployment-group-name&gt;',</a:t>
            </a:r>
            <a:r>
              <a:rPr lang="en-US" sz="1200" dirty="0" err="1"/>
              <a:t>deployment_group</a:t>
            </a:r>
            <a:r>
              <a:rPr lang="en-US" sz="1200" dirty="0"/>
              <a:t>).replace('&lt;deployment-</a:t>
            </a:r>
            <a:r>
              <a:rPr lang="en-US" sz="1200" dirty="0" err="1"/>
              <a:t>config</a:t>
            </a:r>
            <a:r>
              <a:rPr lang="en-US" sz="1200" dirty="0"/>
              <a:t>-name&gt;','</a:t>
            </a:r>
            <a:r>
              <a:rPr lang="en-US" sz="1200" dirty="0" err="1"/>
              <a:t>CodeDeployDefault.OneAtATime</a:t>
            </a:r>
            <a:r>
              <a:rPr lang="en-US" sz="1200" dirty="0"/>
              <a:t>').replace('&lt;description&gt;', description)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sh</a:t>
            </a:r>
            <a:r>
              <a:rPr lang="en-US" sz="1200" dirty="0"/>
              <a:t>("</a:t>
            </a:r>
            <a:r>
              <a:rPr lang="en-US" sz="1200" dirty="0" err="1"/>
              <a:t>aws</a:t>
            </a:r>
            <a:r>
              <a:rPr lang="en-US" sz="1200" dirty="0"/>
              <a:t> ${</a:t>
            </a:r>
            <a:r>
              <a:rPr lang="en-US" sz="1200" dirty="0" err="1"/>
              <a:t>cmd</a:t>
            </a:r>
            <a:r>
              <a:rPr lang="en-US" sz="1200" dirty="0"/>
              <a:t>} &gt; .</a:t>
            </a:r>
            <a:r>
              <a:rPr lang="en-US" sz="1200" dirty="0" err="1"/>
              <a:t>deployment_id</a:t>
            </a:r>
            <a:r>
              <a:rPr lang="en-US" sz="1200" dirty="0"/>
              <a:t>")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sh</a:t>
            </a:r>
            <a:r>
              <a:rPr lang="en-US" sz="1200" dirty="0"/>
              <a:t>("cat .</a:t>
            </a:r>
            <a:r>
              <a:rPr lang="en-US" sz="1200" dirty="0" err="1"/>
              <a:t>deployment_id</a:t>
            </a:r>
            <a:r>
              <a:rPr lang="en-US" sz="1200" dirty="0"/>
              <a:t>")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can contain deployable content like code, web, and configuration files, executables, packages, scripts, and so on. AWS </a:t>
            </a:r>
            <a:r>
              <a:rPr lang="en-US" dirty="0" err="1"/>
              <a:t>CodeDeploy</a:t>
            </a:r>
            <a:r>
              <a:rPr lang="en-US" dirty="0"/>
              <a:t> deploys applications from Amazon S3 buckets and GitHub repositories.</a:t>
            </a:r>
          </a:p>
          <a:p>
            <a:r>
              <a:rPr lang="en-US" dirty="0"/>
              <a:t>You do not need to make changes to your existing code to use AWS </a:t>
            </a:r>
            <a:r>
              <a:rPr lang="en-US" dirty="0" err="1"/>
              <a:t>CodeDeploy</a:t>
            </a:r>
            <a:r>
              <a:rPr lang="en-US" dirty="0"/>
              <a:t>. You can use AWS </a:t>
            </a:r>
            <a:r>
              <a:rPr lang="en-US" dirty="0" err="1"/>
              <a:t>CodeDeploy</a:t>
            </a:r>
            <a:r>
              <a:rPr lang="en-US" dirty="0"/>
              <a:t> to control the pace of deployment across Amazon EC2 instances and to define the actions to be taken at each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7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176" y="835137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ym typeface="Wingdings" panose="05000000000000000000" pitchFamily="2" charset="2"/>
              </a:rPr>
              <a:t>Prerequisite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AWS </a:t>
            </a:r>
            <a:r>
              <a:rPr lang="en-ID" dirty="0">
                <a:sym typeface="Wingdings" panose="05000000000000000000" pitchFamily="2" charset="2"/>
              </a:rPr>
              <a:t>cli </a:t>
            </a:r>
            <a:r>
              <a:rPr lang="en-ID" sz="1400" dirty="0">
                <a:sym typeface="Wingdings" panose="05000000000000000000" pitchFamily="2" charset="2"/>
              </a:rPr>
              <a:t>(</a:t>
            </a:r>
            <a:r>
              <a:rPr lang="en-ID" sz="1400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ID" sz="1400" dirty="0" smtClean="0">
                <a:sym typeface="Wingdings" panose="05000000000000000000" pitchFamily="2" charset="2"/>
                <a:hlinkClick r:id="rId3"/>
              </a:rPr>
              <a:t>docs.aws.amazon.com/cli/latest/userguide/installing.html</a:t>
            </a:r>
            <a:r>
              <a:rPr lang="en-ID" sz="1400" dirty="0" smtClean="0">
                <a:sym typeface="Wingdings" panose="05000000000000000000" pitchFamily="2" charset="2"/>
              </a:rPr>
              <a:t>) </a:t>
            </a:r>
            <a:endParaRPr lang="en-ID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2067694"/>
            <a:ext cx="3684265" cy="21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170" y="4083918"/>
            <a:ext cx="619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smtClean="0"/>
              <a:t>Using </a:t>
            </a:r>
            <a:r>
              <a:rPr lang="en-ID" dirty="0" err="1" smtClean="0"/>
              <a:t>codedeploy</a:t>
            </a:r>
            <a:endParaRPr lang="en-ID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518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We want to deploy our application to AWS instances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0" y="1243550"/>
            <a:ext cx="4924543" cy="26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774647"/>
            <a:ext cx="2578658" cy="3647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4984" y="357986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that will be deployed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4984" y="1248879"/>
            <a:ext cx="321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AppSpec</a:t>
            </a:r>
            <a:r>
              <a:rPr lang="en-US" dirty="0"/>
              <a:t> file is used to manage each deployment as a series of lifecycle events</a:t>
            </a:r>
          </a:p>
        </p:txBody>
      </p:sp>
    </p:spTree>
    <p:extLst>
      <p:ext uri="{BB962C8B-B14F-4D97-AF65-F5344CB8AC3E}">
        <p14:creationId xmlns:p14="http://schemas.microsoft.com/office/powerpoint/2010/main" val="34146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987574"/>
            <a:ext cx="5661991" cy="21714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Deployment hooks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383" y="3407320"/>
            <a:ext cx="604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Start</a:t>
            </a:r>
            <a:r>
              <a:rPr lang="en-US" sz="1400" dirty="0"/>
              <a:t>, </a:t>
            </a:r>
            <a:r>
              <a:rPr lang="en-US" sz="1400" b="1" dirty="0" err="1"/>
              <a:t>DownloadBundle</a:t>
            </a:r>
            <a:r>
              <a:rPr lang="en-US" sz="1400" dirty="0"/>
              <a:t>, </a:t>
            </a:r>
            <a:r>
              <a:rPr lang="en-US" sz="1400" b="1" dirty="0"/>
              <a:t>Install</a:t>
            </a:r>
            <a:r>
              <a:rPr lang="en-US" sz="1400" dirty="0"/>
              <a:t>, </a:t>
            </a:r>
            <a:r>
              <a:rPr lang="en-US" sz="1400" b="1" dirty="0" err="1"/>
              <a:t>BlockTraffic</a:t>
            </a:r>
            <a:r>
              <a:rPr lang="en-US" sz="1400" dirty="0"/>
              <a:t>, </a:t>
            </a:r>
            <a:r>
              <a:rPr lang="en-US" sz="1400" b="1" dirty="0" err="1"/>
              <a:t>AllowTraffic</a:t>
            </a:r>
            <a:r>
              <a:rPr lang="en-US" sz="1400" dirty="0"/>
              <a:t>, and </a:t>
            </a:r>
            <a:r>
              <a:rPr lang="en-US" sz="1400" b="1" dirty="0"/>
              <a:t>End</a:t>
            </a:r>
            <a:r>
              <a:rPr lang="en-US" sz="1400" dirty="0"/>
              <a:t> events in the deployment cannot be scripted, which is why they appear in gray in this diagram. However, you can edit the </a:t>
            </a:r>
            <a:r>
              <a:rPr lang="en-US" sz="1400" b="1" dirty="0"/>
              <a:t>files</a:t>
            </a:r>
            <a:r>
              <a:rPr lang="en-US" sz="1400" dirty="0"/>
              <a:t> section of the </a:t>
            </a:r>
            <a:r>
              <a:rPr lang="en-US" sz="1400" dirty="0" err="1"/>
              <a:t>AppSpec</a:t>
            </a:r>
            <a:r>
              <a:rPr lang="en-US" sz="1400" dirty="0"/>
              <a:t> file to specify what's installed during the </a:t>
            </a:r>
            <a:r>
              <a:rPr lang="en-US" sz="1400" b="1" dirty="0"/>
              <a:t>Install</a:t>
            </a:r>
            <a:r>
              <a:rPr lang="en-US" sz="1400" dirty="0"/>
              <a:t> event.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15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Appspec.yml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8" y="747133"/>
            <a:ext cx="3096344" cy="365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7032" y="3363838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'hooks' Section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7031" y="1275606"/>
            <a:ext cx="21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files you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7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AWS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648" y="843559"/>
            <a:ext cx="5112568" cy="36004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IAM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instance with this IAM role attached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S3 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</a:t>
            </a:r>
            <a:r>
              <a:rPr lang="en-US" sz="1200" dirty="0" err="1" smtClean="0"/>
              <a:t>Codedeploy</a:t>
            </a:r>
            <a:r>
              <a:rPr lang="en-US" sz="1200" dirty="0"/>
              <a:t> Application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://ap-southeast-1.console.aws.amazon.com/codedeploy/home?region=ap-southeast-1#/</a:t>
            </a:r>
            <a:r>
              <a:rPr lang="en-US" sz="1200" dirty="0" smtClean="0">
                <a:hlinkClick r:id="rId3"/>
              </a:rPr>
              <a:t>applications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Deployment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299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Create S3 bucket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9" y="771550"/>
            <a:ext cx="5616624" cy="37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2810</TotalTime>
  <Words>387</Words>
  <Application>Microsoft Office PowerPoint</Application>
  <PresentationFormat>Custom</PresentationFormat>
  <Paragraphs>68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AWS CodeDeploy</vt:lpstr>
      <vt:lpstr>PowerPoint Presentation</vt:lpstr>
      <vt:lpstr>PowerPoint Presentation</vt:lpstr>
      <vt:lpstr>File structure</vt:lpstr>
      <vt:lpstr>Deployment hooks</vt:lpstr>
      <vt:lpstr>Appspec.yml</vt:lpstr>
      <vt:lpstr>AWS management</vt:lpstr>
      <vt:lpstr>Create S3 bucket</vt:lpstr>
      <vt:lpstr>Preparing Instance</vt:lpstr>
      <vt:lpstr>Create Deployment Group</vt:lpstr>
      <vt:lpstr>Jenkinsfile</vt:lpstr>
      <vt:lpstr>Jenkinsfile</vt:lpstr>
      <vt:lpstr>Jenkinsfile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Langit Da Silva Putra</cp:lastModifiedBy>
  <cp:revision>128</cp:revision>
  <dcterms:created xsi:type="dcterms:W3CDTF">2016-08-08T09:07:13Z</dcterms:created>
  <dcterms:modified xsi:type="dcterms:W3CDTF">2017-01-30T08:05:31Z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