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302" r:id="rId5"/>
    <p:sldId id="301" r:id="rId6"/>
    <p:sldId id="334" r:id="rId7"/>
    <p:sldId id="342" r:id="rId8"/>
    <p:sldId id="352" r:id="rId9"/>
    <p:sldId id="338" r:id="rId10"/>
    <p:sldId id="340" r:id="rId11"/>
    <p:sldId id="341" r:id="rId12"/>
    <p:sldId id="353" r:id="rId13"/>
    <p:sldId id="335" r:id="rId14"/>
    <p:sldId id="337" r:id="rId15"/>
    <p:sldId id="303" r:id="rId16"/>
    <p:sldId id="354" r:id="rId17"/>
    <p:sldId id="355" r:id="rId18"/>
    <p:sldId id="356" r:id="rId19"/>
    <p:sldId id="336" r:id="rId20"/>
    <p:sldId id="304" r:id="rId21"/>
    <p:sldId id="305" r:id="rId22"/>
    <p:sldId id="306" r:id="rId23"/>
    <p:sldId id="307" r:id="rId24"/>
    <p:sldId id="308" r:id="rId25"/>
    <p:sldId id="309" r:id="rId26"/>
    <p:sldId id="310" r:id="rId27"/>
    <p:sldId id="311" r:id="rId28"/>
    <p:sldId id="312" r:id="rId29"/>
    <p:sldId id="318" r:id="rId30"/>
    <p:sldId id="317" r:id="rId31"/>
    <p:sldId id="319" r:id="rId32"/>
    <p:sldId id="320" r:id="rId33"/>
    <p:sldId id="315" r:id="rId34"/>
    <p:sldId id="316" r:id="rId35"/>
    <p:sldId id="333" r:id="rId36"/>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Rothe" initials="TR" lastIdx="1" clrIdx="0">
    <p:extLst>
      <p:ext uri="{19B8F6BF-5375-455C-9EA6-DF929625EA0E}">
        <p15:presenceInfo xmlns:p15="http://schemas.microsoft.com/office/powerpoint/2012/main" userId="S-1-5-21-3090755164-1501800488-1772020393-12935" providerId="AD"/>
      </p:ext>
    </p:extLst>
  </p:cmAuthor>
  <p:cmAuthor id="2" name="Thomas Rothe" initials="TR [2]" lastIdx="1" clrIdx="1">
    <p:extLst>
      <p:ext uri="{19B8F6BF-5375-455C-9EA6-DF929625EA0E}">
        <p15:presenceInfo xmlns:p15="http://schemas.microsoft.com/office/powerpoint/2012/main" userId="Thomas Rot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4F29"/>
    <a:srgbClr val="EDEAF0"/>
    <a:srgbClr val="D8D3E0"/>
    <a:srgbClr val="48503A"/>
    <a:srgbClr val="392900"/>
    <a:srgbClr val="3D2D00"/>
    <a:srgbClr val="62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188" autoAdjust="0"/>
    <p:restoredTop sz="79416" autoAdjust="0"/>
  </p:normalViewPr>
  <p:slideViewPr>
    <p:cSldViewPr>
      <p:cViewPr varScale="1">
        <p:scale>
          <a:sx n="77" d="100"/>
          <a:sy n="77" d="100"/>
        </p:scale>
        <p:origin x="1380" y="72"/>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797902-589C-43E9-8E05-1BA093CCFDF9}" type="doc">
      <dgm:prSet loTypeId="urn:microsoft.com/office/officeart/2005/8/layout/process1" loCatId="process" qsTypeId="urn:microsoft.com/office/officeart/2005/8/quickstyle/simple1" qsCatId="simple" csTypeId="urn:microsoft.com/office/officeart/2005/8/colors/accent1_2" csCatId="accent1" phldr="1"/>
      <dgm:spPr/>
    </dgm:pt>
    <dgm:pt modelId="{7DFF53C6-218E-47D0-B3E5-0FD35ADF111C}">
      <dgm:prSet phldrT="[Text]"/>
      <dgm:spPr/>
      <dgm:t>
        <a:bodyPr/>
        <a:lstStyle/>
        <a:p>
          <a:r>
            <a:rPr lang="en-US" dirty="0" smtClean="0"/>
            <a:t>Create Project</a:t>
          </a:r>
          <a:endParaRPr lang="en-US" dirty="0"/>
        </a:p>
      </dgm:t>
    </dgm:pt>
    <dgm:pt modelId="{2B6FCAF8-3CAB-440B-B1C3-AAD96521F261}" type="parTrans" cxnId="{3DD5C1FC-EFEC-4563-9908-779D17482946}">
      <dgm:prSet/>
      <dgm:spPr/>
      <dgm:t>
        <a:bodyPr/>
        <a:lstStyle/>
        <a:p>
          <a:endParaRPr lang="en-US"/>
        </a:p>
      </dgm:t>
    </dgm:pt>
    <dgm:pt modelId="{4B95F5B9-40D0-4B82-9612-B1EFDAF0A163}" type="sibTrans" cxnId="{3DD5C1FC-EFEC-4563-9908-779D17482946}">
      <dgm:prSet/>
      <dgm:spPr/>
      <dgm:t>
        <a:bodyPr/>
        <a:lstStyle/>
        <a:p>
          <a:endParaRPr lang="en-US"/>
        </a:p>
      </dgm:t>
    </dgm:pt>
    <dgm:pt modelId="{F2A431CA-DE98-4102-A1DA-CFDC835383F2}">
      <dgm:prSet phldrT="[Text]"/>
      <dgm:spPr/>
      <dgm:t>
        <a:bodyPr/>
        <a:lstStyle/>
        <a:p>
          <a:r>
            <a:rPr lang="en-US" dirty="0" smtClean="0"/>
            <a:t>Define Stage</a:t>
          </a:r>
          <a:endParaRPr lang="en-US" dirty="0"/>
        </a:p>
      </dgm:t>
    </dgm:pt>
    <dgm:pt modelId="{EFD3AC97-9201-448C-98CF-C03AA8AAF86B}" type="parTrans" cxnId="{1D3E9A69-2124-4919-BE27-2D6A548C5749}">
      <dgm:prSet/>
      <dgm:spPr/>
      <dgm:t>
        <a:bodyPr/>
        <a:lstStyle/>
        <a:p>
          <a:endParaRPr lang="en-US"/>
        </a:p>
      </dgm:t>
    </dgm:pt>
    <dgm:pt modelId="{7A408809-95A0-4075-9737-E27C2EFEDB0E}" type="sibTrans" cxnId="{1D3E9A69-2124-4919-BE27-2D6A548C5749}">
      <dgm:prSet/>
      <dgm:spPr/>
      <dgm:t>
        <a:bodyPr/>
        <a:lstStyle/>
        <a:p>
          <a:endParaRPr lang="en-US"/>
        </a:p>
      </dgm:t>
    </dgm:pt>
    <dgm:pt modelId="{CE064733-A8FD-47A3-BF01-C45BADC70239}">
      <dgm:prSet phldrT="[Text]"/>
      <dgm:spPr/>
      <dgm:t>
        <a:bodyPr/>
        <a:lstStyle/>
        <a:p>
          <a:r>
            <a:rPr lang="en-US" dirty="0" smtClean="0"/>
            <a:t>Build</a:t>
          </a:r>
          <a:endParaRPr lang="en-US" dirty="0"/>
        </a:p>
      </dgm:t>
    </dgm:pt>
    <dgm:pt modelId="{E0D37798-4F10-4E69-A1F3-F833ECCD2F04}" type="parTrans" cxnId="{07F41A99-D441-4FDF-923D-0CA90D410104}">
      <dgm:prSet/>
      <dgm:spPr/>
      <dgm:t>
        <a:bodyPr/>
        <a:lstStyle/>
        <a:p>
          <a:endParaRPr lang="en-US"/>
        </a:p>
      </dgm:t>
    </dgm:pt>
    <dgm:pt modelId="{906FDC35-EA40-4B26-9B67-61DBAD5FFAE9}" type="sibTrans" cxnId="{07F41A99-D441-4FDF-923D-0CA90D410104}">
      <dgm:prSet/>
      <dgm:spPr/>
      <dgm:t>
        <a:bodyPr/>
        <a:lstStyle/>
        <a:p>
          <a:endParaRPr lang="en-US"/>
        </a:p>
      </dgm:t>
    </dgm:pt>
    <dgm:pt modelId="{F649E149-6225-4601-B95A-0756EE2373DD}" type="pres">
      <dgm:prSet presAssocID="{CC797902-589C-43E9-8E05-1BA093CCFDF9}" presName="Name0" presStyleCnt="0">
        <dgm:presLayoutVars>
          <dgm:dir/>
          <dgm:resizeHandles val="exact"/>
        </dgm:presLayoutVars>
      </dgm:prSet>
      <dgm:spPr/>
    </dgm:pt>
    <dgm:pt modelId="{42FF9290-8D18-4464-8C5C-116F65FB2282}" type="pres">
      <dgm:prSet presAssocID="{7DFF53C6-218E-47D0-B3E5-0FD35ADF111C}" presName="node" presStyleLbl="node1" presStyleIdx="0" presStyleCnt="3">
        <dgm:presLayoutVars>
          <dgm:bulletEnabled val="1"/>
        </dgm:presLayoutVars>
      </dgm:prSet>
      <dgm:spPr/>
      <dgm:t>
        <a:bodyPr/>
        <a:lstStyle/>
        <a:p>
          <a:endParaRPr lang="en-US"/>
        </a:p>
      </dgm:t>
    </dgm:pt>
    <dgm:pt modelId="{766C41D4-521D-4874-85BA-35AAAC214E97}" type="pres">
      <dgm:prSet presAssocID="{4B95F5B9-40D0-4B82-9612-B1EFDAF0A163}" presName="sibTrans" presStyleLbl="sibTrans2D1" presStyleIdx="0" presStyleCnt="2"/>
      <dgm:spPr/>
      <dgm:t>
        <a:bodyPr/>
        <a:lstStyle/>
        <a:p>
          <a:endParaRPr lang="en-US"/>
        </a:p>
      </dgm:t>
    </dgm:pt>
    <dgm:pt modelId="{FF630532-7CBA-4A75-800B-8D2220308127}" type="pres">
      <dgm:prSet presAssocID="{4B95F5B9-40D0-4B82-9612-B1EFDAF0A163}" presName="connectorText" presStyleLbl="sibTrans2D1" presStyleIdx="0" presStyleCnt="2"/>
      <dgm:spPr/>
      <dgm:t>
        <a:bodyPr/>
        <a:lstStyle/>
        <a:p>
          <a:endParaRPr lang="en-US"/>
        </a:p>
      </dgm:t>
    </dgm:pt>
    <dgm:pt modelId="{A0AA609A-EC63-4C10-9026-F41CAA1F016B}" type="pres">
      <dgm:prSet presAssocID="{F2A431CA-DE98-4102-A1DA-CFDC835383F2}" presName="node" presStyleLbl="node1" presStyleIdx="1" presStyleCnt="3">
        <dgm:presLayoutVars>
          <dgm:bulletEnabled val="1"/>
        </dgm:presLayoutVars>
      </dgm:prSet>
      <dgm:spPr/>
      <dgm:t>
        <a:bodyPr/>
        <a:lstStyle/>
        <a:p>
          <a:endParaRPr lang="en-US"/>
        </a:p>
      </dgm:t>
    </dgm:pt>
    <dgm:pt modelId="{55D7646F-531E-4AC4-BB59-15E0211F6CA2}" type="pres">
      <dgm:prSet presAssocID="{7A408809-95A0-4075-9737-E27C2EFEDB0E}" presName="sibTrans" presStyleLbl="sibTrans2D1" presStyleIdx="1" presStyleCnt="2"/>
      <dgm:spPr/>
      <dgm:t>
        <a:bodyPr/>
        <a:lstStyle/>
        <a:p>
          <a:endParaRPr lang="en-US"/>
        </a:p>
      </dgm:t>
    </dgm:pt>
    <dgm:pt modelId="{B5814B3D-AEC8-4884-9BCD-32A7260D75A5}" type="pres">
      <dgm:prSet presAssocID="{7A408809-95A0-4075-9737-E27C2EFEDB0E}" presName="connectorText" presStyleLbl="sibTrans2D1" presStyleIdx="1" presStyleCnt="2"/>
      <dgm:spPr/>
      <dgm:t>
        <a:bodyPr/>
        <a:lstStyle/>
        <a:p>
          <a:endParaRPr lang="en-US"/>
        </a:p>
      </dgm:t>
    </dgm:pt>
    <dgm:pt modelId="{2B5E8D80-5537-4085-B46E-EAF2ED0539F0}" type="pres">
      <dgm:prSet presAssocID="{CE064733-A8FD-47A3-BF01-C45BADC70239}" presName="node" presStyleLbl="node1" presStyleIdx="2" presStyleCnt="3">
        <dgm:presLayoutVars>
          <dgm:bulletEnabled val="1"/>
        </dgm:presLayoutVars>
      </dgm:prSet>
      <dgm:spPr/>
      <dgm:t>
        <a:bodyPr/>
        <a:lstStyle/>
        <a:p>
          <a:endParaRPr lang="en-US"/>
        </a:p>
      </dgm:t>
    </dgm:pt>
  </dgm:ptLst>
  <dgm:cxnLst>
    <dgm:cxn modelId="{215DBD15-1F21-445C-A3AF-0D61C0B70B80}" type="presOf" srcId="{7DFF53C6-218E-47D0-B3E5-0FD35ADF111C}" destId="{42FF9290-8D18-4464-8C5C-116F65FB2282}" srcOrd="0" destOrd="0" presId="urn:microsoft.com/office/officeart/2005/8/layout/process1"/>
    <dgm:cxn modelId="{3DD5C1FC-EFEC-4563-9908-779D17482946}" srcId="{CC797902-589C-43E9-8E05-1BA093CCFDF9}" destId="{7DFF53C6-218E-47D0-B3E5-0FD35ADF111C}" srcOrd="0" destOrd="0" parTransId="{2B6FCAF8-3CAB-440B-B1C3-AAD96521F261}" sibTransId="{4B95F5B9-40D0-4B82-9612-B1EFDAF0A163}"/>
    <dgm:cxn modelId="{7D647160-D85E-4659-9908-90CB99C7B3B9}" type="presOf" srcId="{F2A431CA-DE98-4102-A1DA-CFDC835383F2}" destId="{A0AA609A-EC63-4C10-9026-F41CAA1F016B}" srcOrd="0" destOrd="0" presId="urn:microsoft.com/office/officeart/2005/8/layout/process1"/>
    <dgm:cxn modelId="{5C5B99AA-3FCE-46AC-BB07-027F510C7C3C}" type="presOf" srcId="{7A408809-95A0-4075-9737-E27C2EFEDB0E}" destId="{B5814B3D-AEC8-4884-9BCD-32A7260D75A5}" srcOrd="1" destOrd="0" presId="urn:microsoft.com/office/officeart/2005/8/layout/process1"/>
    <dgm:cxn modelId="{6FCE8541-47CE-4EBE-BAF7-990E025F5306}" type="presOf" srcId="{4B95F5B9-40D0-4B82-9612-B1EFDAF0A163}" destId="{766C41D4-521D-4874-85BA-35AAAC214E97}" srcOrd="0" destOrd="0" presId="urn:microsoft.com/office/officeart/2005/8/layout/process1"/>
    <dgm:cxn modelId="{4B0F07AF-0552-43D4-817D-F0A3E877ECE8}" type="presOf" srcId="{4B95F5B9-40D0-4B82-9612-B1EFDAF0A163}" destId="{FF630532-7CBA-4A75-800B-8D2220308127}" srcOrd="1" destOrd="0" presId="urn:microsoft.com/office/officeart/2005/8/layout/process1"/>
    <dgm:cxn modelId="{1D3E9A69-2124-4919-BE27-2D6A548C5749}" srcId="{CC797902-589C-43E9-8E05-1BA093CCFDF9}" destId="{F2A431CA-DE98-4102-A1DA-CFDC835383F2}" srcOrd="1" destOrd="0" parTransId="{EFD3AC97-9201-448C-98CF-C03AA8AAF86B}" sibTransId="{7A408809-95A0-4075-9737-E27C2EFEDB0E}"/>
    <dgm:cxn modelId="{BF318633-86D7-4C50-B0EF-D442571694F4}" type="presOf" srcId="{CE064733-A8FD-47A3-BF01-C45BADC70239}" destId="{2B5E8D80-5537-4085-B46E-EAF2ED0539F0}" srcOrd="0" destOrd="0" presId="urn:microsoft.com/office/officeart/2005/8/layout/process1"/>
    <dgm:cxn modelId="{0632F3B9-C9C4-41C2-A9E0-C8A89730A38E}" type="presOf" srcId="{CC797902-589C-43E9-8E05-1BA093CCFDF9}" destId="{F649E149-6225-4601-B95A-0756EE2373DD}" srcOrd="0" destOrd="0" presId="urn:microsoft.com/office/officeart/2005/8/layout/process1"/>
    <dgm:cxn modelId="{38750972-A774-4295-B7B2-A629E761D281}" type="presOf" srcId="{7A408809-95A0-4075-9737-E27C2EFEDB0E}" destId="{55D7646F-531E-4AC4-BB59-15E0211F6CA2}" srcOrd="0" destOrd="0" presId="urn:microsoft.com/office/officeart/2005/8/layout/process1"/>
    <dgm:cxn modelId="{07F41A99-D441-4FDF-923D-0CA90D410104}" srcId="{CC797902-589C-43E9-8E05-1BA093CCFDF9}" destId="{CE064733-A8FD-47A3-BF01-C45BADC70239}" srcOrd="2" destOrd="0" parTransId="{E0D37798-4F10-4E69-A1F3-F833ECCD2F04}" sibTransId="{906FDC35-EA40-4B26-9B67-61DBAD5FFAE9}"/>
    <dgm:cxn modelId="{46EDBDD2-BC89-43CD-AD0A-8837245665E7}" type="presParOf" srcId="{F649E149-6225-4601-B95A-0756EE2373DD}" destId="{42FF9290-8D18-4464-8C5C-116F65FB2282}" srcOrd="0" destOrd="0" presId="urn:microsoft.com/office/officeart/2005/8/layout/process1"/>
    <dgm:cxn modelId="{49A38ECC-8E17-4DE8-8683-80EC80C2CFF4}" type="presParOf" srcId="{F649E149-6225-4601-B95A-0756EE2373DD}" destId="{766C41D4-521D-4874-85BA-35AAAC214E97}" srcOrd="1" destOrd="0" presId="urn:microsoft.com/office/officeart/2005/8/layout/process1"/>
    <dgm:cxn modelId="{F34F9B6F-5E84-4263-97AF-1727B77291BF}" type="presParOf" srcId="{766C41D4-521D-4874-85BA-35AAAC214E97}" destId="{FF630532-7CBA-4A75-800B-8D2220308127}" srcOrd="0" destOrd="0" presId="urn:microsoft.com/office/officeart/2005/8/layout/process1"/>
    <dgm:cxn modelId="{42382D62-81E8-4727-847A-656C8DD424F6}" type="presParOf" srcId="{F649E149-6225-4601-B95A-0756EE2373DD}" destId="{A0AA609A-EC63-4C10-9026-F41CAA1F016B}" srcOrd="2" destOrd="0" presId="urn:microsoft.com/office/officeart/2005/8/layout/process1"/>
    <dgm:cxn modelId="{C96A5570-61E5-448C-A1FA-6398E022313D}" type="presParOf" srcId="{F649E149-6225-4601-B95A-0756EE2373DD}" destId="{55D7646F-531E-4AC4-BB59-15E0211F6CA2}" srcOrd="3" destOrd="0" presId="urn:microsoft.com/office/officeart/2005/8/layout/process1"/>
    <dgm:cxn modelId="{052D52F8-342F-44BF-8A98-9148FB519972}" type="presParOf" srcId="{55D7646F-531E-4AC4-BB59-15E0211F6CA2}" destId="{B5814B3D-AEC8-4884-9BCD-32A7260D75A5}" srcOrd="0" destOrd="0" presId="urn:microsoft.com/office/officeart/2005/8/layout/process1"/>
    <dgm:cxn modelId="{680AFB58-9AC2-4F70-A6C5-8DE83712FAC3}" type="presParOf" srcId="{F649E149-6225-4601-B95A-0756EE2373DD}" destId="{2B5E8D80-5537-4085-B46E-EAF2ED0539F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E35801-2F2F-455C-919A-9A68EF3A920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53EC0D1-37B8-4AAB-BB93-87CB3B126DEA}">
      <dgm:prSet phldrT="[Text]"/>
      <dgm:spPr/>
      <dgm:t>
        <a:bodyPr/>
        <a:lstStyle/>
        <a:p>
          <a:r>
            <a:rPr lang="en-US" dirty="0" smtClean="0"/>
            <a:t>Install </a:t>
          </a:r>
          <a:r>
            <a:rPr lang="en-US" dirty="0" err="1" smtClean="0"/>
            <a:t>Git</a:t>
          </a:r>
          <a:r>
            <a:rPr lang="en-US" dirty="0" smtClean="0"/>
            <a:t> Plugin</a:t>
          </a:r>
          <a:endParaRPr lang="en-US" dirty="0"/>
        </a:p>
      </dgm:t>
    </dgm:pt>
    <dgm:pt modelId="{5F8030F9-EDAA-48BD-828D-1A2BF3E4C80E}" type="parTrans" cxnId="{19D6670A-FD49-4FB7-81AF-67505C8F29BA}">
      <dgm:prSet/>
      <dgm:spPr/>
      <dgm:t>
        <a:bodyPr/>
        <a:lstStyle/>
        <a:p>
          <a:endParaRPr lang="en-US"/>
        </a:p>
      </dgm:t>
    </dgm:pt>
    <dgm:pt modelId="{A7ACBF96-36CD-4684-BF93-EA7AFF339B22}" type="sibTrans" cxnId="{19D6670A-FD49-4FB7-81AF-67505C8F29BA}">
      <dgm:prSet/>
      <dgm:spPr/>
      <dgm:t>
        <a:bodyPr/>
        <a:lstStyle/>
        <a:p>
          <a:endParaRPr lang="en-US"/>
        </a:p>
      </dgm:t>
    </dgm:pt>
    <dgm:pt modelId="{C01D3643-6946-45E1-BB26-F5EF3492A191}">
      <dgm:prSet phldrT="[Text]"/>
      <dgm:spPr/>
      <dgm:t>
        <a:bodyPr/>
        <a:lstStyle/>
        <a:p>
          <a:r>
            <a:rPr lang="en-US" dirty="0" smtClean="0"/>
            <a:t>Checkout from </a:t>
          </a:r>
          <a:r>
            <a:rPr lang="en-US" dirty="0" err="1" smtClean="0"/>
            <a:t>Git</a:t>
          </a:r>
          <a:endParaRPr lang="en-US" dirty="0"/>
        </a:p>
      </dgm:t>
    </dgm:pt>
    <dgm:pt modelId="{F374C895-88BC-4D7F-8E22-4EFAB47D4C15}" type="parTrans" cxnId="{ED973ED2-EE75-44BE-8E20-721915AD7CB2}">
      <dgm:prSet/>
      <dgm:spPr/>
      <dgm:t>
        <a:bodyPr/>
        <a:lstStyle/>
        <a:p>
          <a:endParaRPr lang="en-US"/>
        </a:p>
      </dgm:t>
    </dgm:pt>
    <dgm:pt modelId="{0D595017-B416-4512-BF31-C3965F826BCB}" type="sibTrans" cxnId="{ED973ED2-EE75-44BE-8E20-721915AD7CB2}">
      <dgm:prSet/>
      <dgm:spPr/>
      <dgm:t>
        <a:bodyPr/>
        <a:lstStyle/>
        <a:p>
          <a:endParaRPr lang="en-US"/>
        </a:p>
      </dgm:t>
    </dgm:pt>
    <dgm:pt modelId="{078279F1-866E-40F1-B188-652A63BA6319}">
      <dgm:prSet phldrT="[Text]"/>
      <dgm:spPr/>
      <dgm:t>
        <a:bodyPr/>
        <a:lstStyle/>
        <a:p>
          <a:r>
            <a:rPr lang="en-US" dirty="0" smtClean="0"/>
            <a:t>Setup </a:t>
          </a:r>
          <a:r>
            <a:rPr lang="en-US" dirty="0" err="1" smtClean="0"/>
            <a:t>Git</a:t>
          </a:r>
          <a:r>
            <a:rPr lang="en-US" dirty="0" smtClean="0"/>
            <a:t> Credential</a:t>
          </a:r>
          <a:endParaRPr lang="en-US" dirty="0"/>
        </a:p>
      </dgm:t>
    </dgm:pt>
    <dgm:pt modelId="{59C02721-ED35-44AF-96DB-DBD5CE448027}" type="parTrans" cxnId="{F9D4AE2C-88F9-4698-8BB9-362EB67F2DF0}">
      <dgm:prSet/>
      <dgm:spPr/>
      <dgm:t>
        <a:bodyPr/>
        <a:lstStyle/>
        <a:p>
          <a:endParaRPr lang="en-US"/>
        </a:p>
      </dgm:t>
    </dgm:pt>
    <dgm:pt modelId="{96D9C087-7C82-48D7-BCED-B43DB7BDD28B}" type="sibTrans" cxnId="{F9D4AE2C-88F9-4698-8BB9-362EB67F2DF0}">
      <dgm:prSet/>
      <dgm:spPr/>
      <dgm:t>
        <a:bodyPr/>
        <a:lstStyle/>
        <a:p>
          <a:endParaRPr lang="en-US"/>
        </a:p>
      </dgm:t>
    </dgm:pt>
    <dgm:pt modelId="{FC15DE4C-1CB9-4B0D-AE1B-940D4379EF89}" type="pres">
      <dgm:prSet presAssocID="{B6E35801-2F2F-455C-919A-9A68EF3A9203}" presName="Name0" presStyleCnt="0">
        <dgm:presLayoutVars>
          <dgm:chMax val="7"/>
          <dgm:chPref val="7"/>
          <dgm:dir/>
        </dgm:presLayoutVars>
      </dgm:prSet>
      <dgm:spPr/>
      <dgm:t>
        <a:bodyPr/>
        <a:lstStyle/>
        <a:p>
          <a:endParaRPr lang="en-US"/>
        </a:p>
      </dgm:t>
    </dgm:pt>
    <dgm:pt modelId="{D378E706-A578-47AF-9B2C-5F1C71DAE4CF}" type="pres">
      <dgm:prSet presAssocID="{B6E35801-2F2F-455C-919A-9A68EF3A9203}" presName="Name1" presStyleCnt="0"/>
      <dgm:spPr/>
    </dgm:pt>
    <dgm:pt modelId="{1AD7BF63-9F53-4316-B96A-D0FA4B6B07D1}" type="pres">
      <dgm:prSet presAssocID="{B6E35801-2F2F-455C-919A-9A68EF3A9203}" presName="cycle" presStyleCnt="0"/>
      <dgm:spPr/>
    </dgm:pt>
    <dgm:pt modelId="{3CDFAA9E-6838-4A8C-9320-7A40BB47F3E1}" type="pres">
      <dgm:prSet presAssocID="{B6E35801-2F2F-455C-919A-9A68EF3A9203}" presName="srcNode" presStyleLbl="node1" presStyleIdx="0" presStyleCnt="3"/>
      <dgm:spPr/>
    </dgm:pt>
    <dgm:pt modelId="{441C75C1-8171-4F40-B00B-72C26ACF4365}" type="pres">
      <dgm:prSet presAssocID="{B6E35801-2F2F-455C-919A-9A68EF3A9203}" presName="conn" presStyleLbl="parChTrans1D2" presStyleIdx="0" presStyleCnt="1"/>
      <dgm:spPr/>
      <dgm:t>
        <a:bodyPr/>
        <a:lstStyle/>
        <a:p>
          <a:endParaRPr lang="en-US"/>
        </a:p>
      </dgm:t>
    </dgm:pt>
    <dgm:pt modelId="{CBAF65DF-06B0-417D-A76F-D2E6382B25CE}" type="pres">
      <dgm:prSet presAssocID="{B6E35801-2F2F-455C-919A-9A68EF3A9203}" presName="extraNode" presStyleLbl="node1" presStyleIdx="0" presStyleCnt="3"/>
      <dgm:spPr/>
    </dgm:pt>
    <dgm:pt modelId="{9EF60C56-8CC3-4A77-AD77-CDF9C19E01F3}" type="pres">
      <dgm:prSet presAssocID="{B6E35801-2F2F-455C-919A-9A68EF3A9203}" presName="dstNode" presStyleLbl="node1" presStyleIdx="0" presStyleCnt="3"/>
      <dgm:spPr/>
    </dgm:pt>
    <dgm:pt modelId="{C6167AA6-5AC0-461B-9A5F-8EB6BD7ED360}" type="pres">
      <dgm:prSet presAssocID="{653EC0D1-37B8-4AAB-BB93-87CB3B126DEA}" presName="text_1" presStyleLbl="node1" presStyleIdx="0" presStyleCnt="3">
        <dgm:presLayoutVars>
          <dgm:bulletEnabled val="1"/>
        </dgm:presLayoutVars>
      </dgm:prSet>
      <dgm:spPr/>
      <dgm:t>
        <a:bodyPr/>
        <a:lstStyle/>
        <a:p>
          <a:endParaRPr lang="en-US"/>
        </a:p>
      </dgm:t>
    </dgm:pt>
    <dgm:pt modelId="{02EAD4B1-7EEB-486F-8A0F-B251ED003C9A}" type="pres">
      <dgm:prSet presAssocID="{653EC0D1-37B8-4AAB-BB93-87CB3B126DEA}" presName="accent_1" presStyleCnt="0"/>
      <dgm:spPr/>
    </dgm:pt>
    <dgm:pt modelId="{A0A96EDC-A765-4E26-B461-4085209B080A}" type="pres">
      <dgm:prSet presAssocID="{653EC0D1-37B8-4AAB-BB93-87CB3B126DEA}" presName="accentRepeatNode" presStyleLbl="solidFgAcc1" presStyleIdx="0" presStyleCnt="3"/>
      <dgm:spPr/>
    </dgm:pt>
    <dgm:pt modelId="{97BEDE66-9F98-4DF8-A23D-D56F514444E5}" type="pres">
      <dgm:prSet presAssocID="{078279F1-866E-40F1-B188-652A63BA6319}" presName="text_2" presStyleLbl="node1" presStyleIdx="1" presStyleCnt="3">
        <dgm:presLayoutVars>
          <dgm:bulletEnabled val="1"/>
        </dgm:presLayoutVars>
      </dgm:prSet>
      <dgm:spPr/>
      <dgm:t>
        <a:bodyPr/>
        <a:lstStyle/>
        <a:p>
          <a:endParaRPr lang="en-US"/>
        </a:p>
      </dgm:t>
    </dgm:pt>
    <dgm:pt modelId="{406DD6C3-11C8-4FC9-A95C-99D8FA21F2DC}" type="pres">
      <dgm:prSet presAssocID="{078279F1-866E-40F1-B188-652A63BA6319}" presName="accent_2" presStyleCnt="0"/>
      <dgm:spPr/>
    </dgm:pt>
    <dgm:pt modelId="{0F902473-3225-4D89-8A95-C3D107AF5332}" type="pres">
      <dgm:prSet presAssocID="{078279F1-866E-40F1-B188-652A63BA6319}" presName="accentRepeatNode" presStyleLbl="solidFgAcc1" presStyleIdx="1" presStyleCnt="3"/>
      <dgm:spPr/>
    </dgm:pt>
    <dgm:pt modelId="{1D6D1D7E-C8EF-4F8B-A465-882A32224D5A}" type="pres">
      <dgm:prSet presAssocID="{C01D3643-6946-45E1-BB26-F5EF3492A191}" presName="text_3" presStyleLbl="node1" presStyleIdx="2" presStyleCnt="3">
        <dgm:presLayoutVars>
          <dgm:bulletEnabled val="1"/>
        </dgm:presLayoutVars>
      </dgm:prSet>
      <dgm:spPr/>
      <dgm:t>
        <a:bodyPr/>
        <a:lstStyle/>
        <a:p>
          <a:endParaRPr lang="en-US"/>
        </a:p>
      </dgm:t>
    </dgm:pt>
    <dgm:pt modelId="{009B1EB4-9273-467F-B9EB-6361DA768639}" type="pres">
      <dgm:prSet presAssocID="{C01D3643-6946-45E1-BB26-F5EF3492A191}" presName="accent_3" presStyleCnt="0"/>
      <dgm:spPr/>
    </dgm:pt>
    <dgm:pt modelId="{FAAA6A92-BB86-4FB2-93D1-8881F69687D0}" type="pres">
      <dgm:prSet presAssocID="{C01D3643-6946-45E1-BB26-F5EF3492A191}" presName="accentRepeatNode" presStyleLbl="solidFgAcc1" presStyleIdx="2" presStyleCnt="3"/>
      <dgm:spPr/>
    </dgm:pt>
  </dgm:ptLst>
  <dgm:cxnLst>
    <dgm:cxn modelId="{E06C1477-7B1C-43ED-A829-AF7A1F2BF3BB}" type="presOf" srcId="{653EC0D1-37B8-4AAB-BB93-87CB3B126DEA}" destId="{C6167AA6-5AC0-461B-9A5F-8EB6BD7ED360}" srcOrd="0" destOrd="0" presId="urn:microsoft.com/office/officeart/2008/layout/VerticalCurvedList"/>
    <dgm:cxn modelId="{EC9792FC-EDAC-457E-81B2-73E3C91711D7}" type="presOf" srcId="{C01D3643-6946-45E1-BB26-F5EF3492A191}" destId="{1D6D1D7E-C8EF-4F8B-A465-882A32224D5A}" srcOrd="0" destOrd="0" presId="urn:microsoft.com/office/officeart/2008/layout/VerticalCurvedList"/>
    <dgm:cxn modelId="{F9D4AE2C-88F9-4698-8BB9-362EB67F2DF0}" srcId="{B6E35801-2F2F-455C-919A-9A68EF3A9203}" destId="{078279F1-866E-40F1-B188-652A63BA6319}" srcOrd="1" destOrd="0" parTransId="{59C02721-ED35-44AF-96DB-DBD5CE448027}" sibTransId="{96D9C087-7C82-48D7-BCED-B43DB7BDD28B}"/>
    <dgm:cxn modelId="{2BAA77B6-90EB-4EDA-B4F7-5FFB3B5D0C58}" type="presOf" srcId="{078279F1-866E-40F1-B188-652A63BA6319}" destId="{97BEDE66-9F98-4DF8-A23D-D56F514444E5}" srcOrd="0" destOrd="0" presId="urn:microsoft.com/office/officeart/2008/layout/VerticalCurvedList"/>
    <dgm:cxn modelId="{19D6670A-FD49-4FB7-81AF-67505C8F29BA}" srcId="{B6E35801-2F2F-455C-919A-9A68EF3A9203}" destId="{653EC0D1-37B8-4AAB-BB93-87CB3B126DEA}" srcOrd="0" destOrd="0" parTransId="{5F8030F9-EDAA-48BD-828D-1A2BF3E4C80E}" sibTransId="{A7ACBF96-36CD-4684-BF93-EA7AFF339B22}"/>
    <dgm:cxn modelId="{84448289-D78A-4BCB-8B14-5958B13BD826}" type="presOf" srcId="{A7ACBF96-36CD-4684-BF93-EA7AFF339B22}" destId="{441C75C1-8171-4F40-B00B-72C26ACF4365}" srcOrd="0" destOrd="0" presId="urn:microsoft.com/office/officeart/2008/layout/VerticalCurvedList"/>
    <dgm:cxn modelId="{ED973ED2-EE75-44BE-8E20-721915AD7CB2}" srcId="{B6E35801-2F2F-455C-919A-9A68EF3A9203}" destId="{C01D3643-6946-45E1-BB26-F5EF3492A191}" srcOrd="2" destOrd="0" parTransId="{F374C895-88BC-4D7F-8E22-4EFAB47D4C15}" sibTransId="{0D595017-B416-4512-BF31-C3965F826BCB}"/>
    <dgm:cxn modelId="{BC7B51E2-7F80-4400-B261-44624F6C7BB1}" type="presOf" srcId="{B6E35801-2F2F-455C-919A-9A68EF3A9203}" destId="{FC15DE4C-1CB9-4B0D-AE1B-940D4379EF89}" srcOrd="0" destOrd="0" presId="urn:microsoft.com/office/officeart/2008/layout/VerticalCurvedList"/>
    <dgm:cxn modelId="{B9DC1555-8B1D-4117-A5A0-2972A862D152}" type="presParOf" srcId="{FC15DE4C-1CB9-4B0D-AE1B-940D4379EF89}" destId="{D378E706-A578-47AF-9B2C-5F1C71DAE4CF}" srcOrd="0" destOrd="0" presId="urn:microsoft.com/office/officeart/2008/layout/VerticalCurvedList"/>
    <dgm:cxn modelId="{568E58C7-C5BC-449E-A3E4-70828F38B4A7}" type="presParOf" srcId="{D378E706-A578-47AF-9B2C-5F1C71DAE4CF}" destId="{1AD7BF63-9F53-4316-B96A-D0FA4B6B07D1}" srcOrd="0" destOrd="0" presId="urn:microsoft.com/office/officeart/2008/layout/VerticalCurvedList"/>
    <dgm:cxn modelId="{62D6C025-494A-4548-B9D2-C13FD4247F80}" type="presParOf" srcId="{1AD7BF63-9F53-4316-B96A-D0FA4B6B07D1}" destId="{3CDFAA9E-6838-4A8C-9320-7A40BB47F3E1}" srcOrd="0" destOrd="0" presId="urn:microsoft.com/office/officeart/2008/layout/VerticalCurvedList"/>
    <dgm:cxn modelId="{55397B76-05EC-4350-90BD-A31C258BCC90}" type="presParOf" srcId="{1AD7BF63-9F53-4316-B96A-D0FA4B6B07D1}" destId="{441C75C1-8171-4F40-B00B-72C26ACF4365}" srcOrd="1" destOrd="0" presId="urn:microsoft.com/office/officeart/2008/layout/VerticalCurvedList"/>
    <dgm:cxn modelId="{EB618FB8-5E9A-4EBC-A0B2-1A3CCA3C5ADD}" type="presParOf" srcId="{1AD7BF63-9F53-4316-B96A-D0FA4B6B07D1}" destId="{CBAF65DF-06B0-417D-A76F-D2E6382B25CE}" srcOrd="2" destOrd="0" presId="urn:microsoft.com/office/officeart/2008/layout/VerticalCurvedList"/>
    <dgm:cxn modelId="{3B595874-A730-4938-BF20-58FD88B637A7}" type="presParOf" srcId="{1AD7BF63-9F53-4316-B96A-D0FA4B6B07D1}" destId="{9EF60C56-8CC3-4A77-AD77-CDF9C19E01F3}" srcOrd="3" destOrd="0" presId="urn:microsoft.com/office/officeart/2008/layout/VerticalCurvedList"/>
    <dgm:cxn modelId="{2E36FCDC-6B0F-49C1-956D-2197AE86BCDF}" type="presParOf" srcId="{D378E706-A578-47AF-9B2C-5F1C71DAE4CF}" destId="{C6167AA6-5AC0-461B-9A5F-8EB6BD7ED360}" srcOrd="1" destOrd="0" presId="urn:microsoft.com/office/officeart/2008/layout/VerticalCurvedList"/>
    <dgm:cxn modelId="{7B844534-3FC6-45AC-87BF-F9C3458BB8A9}" type="presParOf" srcId="{D378E706-A578-47AF-9B2C-5F1C71DAE4CF}" destId="{02EAD4B1-7EEB-486F-8A0F-B251ED003C9A}" srcOrd="2" destOrd="0" presId="urn:microsoft.com/office/officeart/2008/layout/VerticalCurvedList"/>
    <dgm:cxn modelId="{E946287B-B479-45C3-BC96-8ACE28BF35C4}" type="presParOf" srcId="{02EAD4B1-7EEB-486F-8A0F-B251ED003C9A}" destId="{A0A96EDC-A765-4E26-B461-4085209B080A}" srcOrd="0" destOrd="0" presId="urn:microsoft.com/office/officeart/2008/layout/VerticalCurvedList"/>
    <dgm:cxn modelId="{55F6CBAC-E6DA-4B8E-82FC-EAC66FD7EB23}" type="presParOf" srcId="{D378E706-A578-47AF-9B2C-5F1C71DAE4CF}" destId="{97BEDE66-9F98-4DF8-A23D-D56F514444E5}" srcOrd="3" destOrd="0" presId="urn:microsoft.com/office/officeart/2008/layout/VerticalCurvedList"/>
    <dgm:cxn modelId="{9574D4CA-DBCF-436F-ADBF-31D79DD7DC0E}" type="presParOf" srcId="{D378E706-A578-47AF-9B2C-5F1C71DAE4CF}" destId="{406DD6C3-11C8-4FC9-A95C-99D8FA21F2DC}" srcOrd="4" destOrd="0" presId="urn:microsoft.com/office/officeart/2008/layout/VerticalCurvedList"/>
    <dgm:cxn modelId="{5424F286-7A75-4378-BFE3-C1D0643AC7D5}" type="presParOf" srcId="{406DD6C3-11C8-4FC9-A95C-99D8FA21F2DC}" destId="{0F902473-3225-4D89-8A95-C3D107AF5332}" srcOrd="0" destOrd="0" presId="urn:microsoft.com/office/officeart/2008/layout/VerticalCurvedList"/>
    <dgm:cxn modelId="{AAC4A458-2A89-40D9-ACE5-90265FC9E878}" type="presParOf" srcId="{D378E706-A578-47AF-9B2C-5F1C71DAE4CF}" destId="{1D6D1D7E-C8EF-4F8B-A465-882A32224D5A}" srcOrd="5" destOrd="0" presId="urn:microsoft.com/office/officeart/2008/layout/VerticalCurvedList"/>
    <dgm:cxn modelId="{0BC975D8-467E-4C5B-A98C-00E2245203F4}" type="presParOf" srcId="{D378E706-A578-47AF-9B2C-5F1C71DAE4CF}" destId="{009B1EB4-9273-467F-B9EB-6361DA768639}" srcOrd="6" destOrd="0" presId="urn:microsoft.com/office/officeart/2008/layout/VerticalCurvedList"/>
    <dgm:cxn modelId="{465551AA-74D3-4E2A-ABE9-F24FCE3F5888}" type="presParOf" srcId="{009B1EB4-9273-467F-B9EB-6361DA768639}" destId="{FAAA6A92-BB86-4FB2-93D1-8881F69687D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E35801-2F2F-455C-919A-9A68EF3A920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53EC0D1-37B8-4AAB-BB93-87CB3B126DEA}">
      <dgm:prSet phldrT="[Text]"/>
      <dgm:spPr/>
      <dgm:t>
        <a:bodyPr/>
        <a:lstStyle/>
        <a:p>
          <a:r>
            <a:rPr lang="en-US" dirty="0" smtClean="0"/>
            <a:t>Setup Maven Tool</a:t>
          </a:r>
          <a:endParaRPr lang="en-US" dirty="0"/>
        </a:p>
      </dgm:t>
    </dgm:pt>
    <dgm:pt modelId="{5F8030F9-EDAA-48BD-828D-1A2BF3E4C80E}" type="parTrans" cxnId="{19D6670A-FD49-4FB7-81AF-67505C8F29BA}">
      <dgm:prSet/>
      <dgm:spPr/>
      <dgm:t>
        <a:bodyPr/>
        <a:lstStyle/>
        <a:p>
          <a:endParaRPr lang="en-US"/>
        </a:p>
      </dgm:t>
    </dgm:pt>
    <dgm:pt modelId="{A7ACBF96-36CD-4684-BF93-EA7AFF339B22}" type="sibTrans" cxnId="{19D6670A-FD49-4FB7-81AF-67505C8F29BA}">
      <dgm:prSet/>
      <dgm:spPr/>
      <dgm:t>
        <a:bodyPr/>
        <a:lstStyle/>
        <a:p>
          <a:endParaRPr lang="en-US"/>
        </a:p>
      </dgm:t>
    </dgm:pt>
    <dgm:pt modelId="{C01D3643-6946-45E1-BB26-F5EF3492A191}">
      <dgm:prSet phldrT="[Text]"/>
      <dgm:spPr/>
      <dgm:t>
        <a:bodyPr/>
        <a:lstStyle/>
        <a:p>
          <a:r>
            <a:rPr lang="en-US" dirty="0" smtClean="0"/>
            <a:t>Build a Project</a:t>
          </a:r>
          <a:endParaRPr lang="en-US" dirty="0"/>
        </a:p>
      </dgm:t>
    </dgm:pt>
    <dgm:pt modelId="{F374C895-88BC-4D7F-8E22-4EFAB47D4C15}" type="parTrans" cxnId="{ED973ED2-EE75-44BE-8E20-721915AD7CB2}">
      <dgm:prSet/>
      <dgm:spPr/>
      <dgm:t>
        <a:bodyPr/>
        <a:lstStyle/>
        <a:p>
          <a:endParaRPr lang="en-US"/>
        </a:p>
      </dgm:t>
    </dgm:pt>
    <dgm:pt modelId="{0D595017-B416-4512-BF31-C3965F826BCB}" type="sibTrans" cxnId="{ED973ED2-EE75-44BE-8E20-721915AD7CB2}">
      <dgm:prSet/>
      <dgm:spPr/>
      <dgm:t>
        <a:bodyPr/>
        <a:lstStyle/>
        <a:p>
          <a:endParaRPr lang="en-US"/>
        </a:p>
      </dgm:t>
    </dgm:pt>
    <dgm:pt modelId="{FC15DE4C-1CB9-4B0D-AE1B-940D4379EF89}" type="pres">
      <dgm:prSet presAssocID="{B6E35801-2F2F-455C-919A-9A68EF3A9203}" presName="Name0" presStyleCnt="0">
        <dgm:presLayoutVars>
          <dgm:chMax val="7"/>
          <dgm:chPref val="7"/>
          <dgm:dir/>
        </dgm:presLayoutVars>
      </dgm:prSet>
      <dgm:spPr/>
      <dgm:t>
        <a:bodyPr/>
        <a:lstStyle/>
        <a:p>
          <a:endParaRPr lang="en-US"/>
        </a:p>
      </dgm:t>
    </dgm:pt>
    <dgm:pt modelId="{D378E706-A578-47AF-9B2C-5F1C71DAE4CF}" type="pres">
      <dgm:prSet presAssocID="{B6E35801-2F2F-455C-919A-9A68EF3A9203}" presName="Name1" presStyleCnt="0"/>
      <dgm:spPr/>
    </dgm:pt>
    <dgm:pt modelId="{1AD7BF63-9F53-4316-B96A-D0FA4B6B07D1}" type="pres">
      <dgm:prSet presAssocID="{B6E35801-2F2F-455C-919A-9A68EF3A9203}" presName="cycle" presStyleCnt="0"/>
      <dgm:spPr/>
    </dgm:pt>
    <dgm:pt modelId="{3CDFAA9E-6838-4A8C-9320-7A40BB47F3E1}" type="pres">
      <dgm:prSet presAssocID="{B6E35801-2F2F-455C-919A-9A68EF3A9203}" presName="srcNode" presStyleLbl="node1" presStyleIdx="0" presStyleCnt="2"/>
      <dgm:spPr/>
    </dgm:pt>
    <dgm:pt modelId="{441C75C1-8171-4F40-B00B-72C26ACF4365}" type="pres">
      <dgm:prSet presAssocID="{B6E35801-2F2F-455C-919A-9A68EF3A9203}" presName="conn" presStyleLbl="parChTrans1D2" presStyleIdx="0" presStyleCnt="1"/>
      <dgm:spPr/>
      <dgm:t>
        <a:bodyPr/>
        <a:lstStyle/>
        <a:p>
          <a:endParaRPr lang="en-US"/>
        </a:p>
      </dgm:t>
    </dgm:pt>
    <dgm:pt modelId="{CBAF65DF-06B0-417D-A76F-D2E6382B25CE}" type="pres">
      <dgm:prSet presAssocID="{B6E35801-2F2F-455C-919A-9A68EF3A9203}" presName="extraNode" presStyleLbl="node1" presStyleIdx="0" presStyleCnt="2"/>
      <dgm:spPr/>
    </dgm:pt>
    <dgm:pt modelId="{9EF60C56-8CC3-4A77-AD77-CDF9C19E01F3}" type="pres">
      <dgm:prSet presAssocID="{B6E35801-2F2F-455C-919A-9A68EF3A9203}" presName="dstNode" presStyleLbl="node1" presStyleIdx="0" presStyleCnt="2"/>
      <dgm:spPr/>
    </dgm:pt>
    <dgm:pt modelId="{C6167AA6-5AC0-461B-9A5F-8EB6BD7ED360}" type="pres">
      <dgm:prSet presAssocID="{653EC0D1-37B8-4AAB-BB93-87CB3B126DEA}" presName="text_1" presStyleLbl="node1" presStyleIdx="0" presStyleCnt="2">
        <dgm:presLayoutVars>
          <dgm:bulletEnabled val="1"/>
        </dgm:presLayoutVars>
      </dgm:prSet>
      <dgm:spPr/>
      <dgm:t>
        <a:bodyPr/>
        <a:lstStyle/>
        <a:p>
          <a:endParaRPr lang="en-US"/>
        </a:p>
      </dgm:t>
    </dgm:pt>
    <dgm:pt modelId="{02EAD4B1-7EEB-486F-8A0F-B251ED003C9A}" type="pres">
      <dgm:prSet presAssocID="{653EC0D1-37B8-4AAB-BB93-87CB3B126DEA}" presName="accent_1" presStyleCnt="0"/>
      <dgm:spPr/>
    </dgm:pt>
    <dgm:pt modelId="{A0A96EDC-A765-4E26-B461-4085209B080A}" type="pres">
      <dgm:prSet presAssocID="{653EC0D1-37B8-4AAB-BB93-87CB3B126DEA}" presName="accentRepeatNode" presStyleLbl="solidFgAcc1" presStyleIdx="0" presStyleCnt="2"/>
      <dgm:spPr/>
    </dgm:pt>
    <dgm:pt modelId="{3CE13825-4ADA-48B1-9FBD-06C3DC0FCED9}" type="pres">
      <dgm:prSet presAssocID="{C01D3643-6946-45E1-BB26-F5EF3492A191}" presName="text_2" presStyleLbl="node1" presStyleIdx="1" presStyleCnt="2">
        <dgm:presLayoutVars>
          <dgm:bulletEnabled val="1"/>
        </dgm:presLayoutVars>
      </dgm:prSet>
      <dgm:spPr/>
      <dgm:t>
        <a:bodyPr/>
        <a:lstStyle/>
        <a:p>
          <a:endParaRPr lang="en-US"/>
        </a:p>
      </dgm:t>
    </dgm:pt>
    <dgm:pt modelId="{F764AA2F-824F-4937-8EF6-0A177A796D2C}" type="pres">
      <dgm:prSet presAssocID="{C01D3643-6946-45E1-BB26-F5EF3492A191}" presName="accent_2" presStyleCnt="0"/>
      <dgm:spPr/>
    </dgm:pt>
    <dgm:pt modelId="{FAAA6A92-BB86-4FB2-93D1-8881F69687D0}" type="pres">
      <dgm:prSet presAssocID="{C01D3643-6946-45E1-BB26-F5EF3492A191}" presName="accentRepeatNode" presStyleLbl="solidFgAcc1" presStyleIdx="1" presStyleCnt="2"/>
      <dgm:spPr/>
    </dgm:pt>
  </dgm:ptLst>
  <dgm:cxnLst>
    <dgm:cxn modelId="{CB4D913C-BC26-4A61-BDBF-D1E0556ED4E9}" type="presOf" srcId="{653EC0D1-37B8-4AAB-BB93-87CB3B126DEA}" destId="{C6167AA6-5AC0-461B-9A5F-8EB6BD7ED360}" srcOrd="0" destOrd="0" presId="urn:microsoft.com/office/officeart/2008/layout/VerticalCurvedList"/>
    <dgm:cxn modelId="{AE35EF9C-B9DA-462A-920B-CEB58C7071DF}" type="presOf" srcId="{B6E35801-2F2F-455C-919A-9A68EF3A9203}" destId="{FC15DE4C-1CB9-4B0D-AE1B-940D4379EF89}" srcOrd="0" destOrd="0" presId="urn:microsoft.com/office/officeart/2008/layout/VerticalCurvedList"/>
    <dgm:cxn modelId="{9E2450FE-8FF3-4180-80F6-818B22640086}" type="presOf" srcId="{A7ACBF96-36CD-4684-BF93-EA7AFF339B22}" destId="{441C75C1-8171-4F40-B00B-72C26ACF4365}" srcOrd="0" destOrd="0" presId="urn:microsoft.com/office/officeart/2008/layout/VerticalCurvedList"/>
    <dgm:cxn modelId="{19D6670A-FD49-4FB7-81AF-67505C8F29BA}" srcId="{B6E35801-2F2F-455C-919A-9A68EF3A9203}" destId="{653EC0D1-37B8-4AAB-BB93-87CB3B126DEA}" srcOrd="0" destOrd="0" parTransId="{5F8030F9-EDAA-48BD-828D-1A2BF3E4C80E}" sibTransId="{A7ACBF96-36CD-4684-BF93-EA7AFF339B22}"/>
    <dgm:cxn modelId="{533A770F-526F-4D06-952D-7D2549073621}" type="presOf" srcId="{C01D3643-6946-45E1-BB26-F5EF3492A191}" destId="{3CE13825-4ADA-48B1-9FBD-06C3DC0FCED9}" srcOrd="0" destOrd="0" presId="urn:microsoft.com/office/officeart/2008/layout/VerticalCurvedList"/>
    <dgm:cxn modelId="{ED973ED2-EE75-44BE-8E20-721915AD7CB2}" srcId="{B6E35801-2F2F-455C-919A-9A68EF3A9203}" destId="{C01D3643-6946-45E1-BB26-F5EF3492A191}" srcOrd="1" destOrd="0" parTransId="{F374C895-88BC-4D7F-8E22-4EFAB47D4C15}" sibTransId="{0D595017-B416-4512-BF31-C3965F826BCB}"/>
    <dgm:cxn modelId="{9B9F0593-4622-4DC2-BDD6-B4741D6C4735}" type="presParOf" srcId="{FC15DE4C-1CB9-4B0D-AE1B-940D4379EF89}" destId="{D378E706-A578-47AF-9B2C-5F1C71DAE4CF}" srcOrd="0" destOrd="0" presId="urn:microsoft.com/office/officeart/2008/layout/VerticalCurvedList"/>
    <dgm:cxn modelId="{5013BAEB-59AA-49AA-9796-E6B47D74FDBE}" type="presParOf" srcId="{D378E706-A578-47AF-9B2C-5F1C71DAE4CF}" destId="{1AD7BF63-9F53-4316-B96A-D0FA4B6B07D1}" srcOrd="0" destOrd="0" presId="urn:microsoft.com/office/officeart/2008/layout/VerticalCurvedList"/>
    <dgm:cxn modelId="{4FEC46F1-2145-4AE0-930F-EB297774EECA}" type="presParOf" srcId="{1AD7BF63-9F53-4316-B96A-D0FA4B6B07D1}" destId="{3CDFAA9E-6838-4A8C-9320-7A40BB47F3E1}" srcOrd="0" destOrd="0" presId="urn:microsoft.com/office/officeart/2008/layout/VerticalCurvedList"/>
    <dgm:cxn modelId="{2313726F-2F39-4BCB-8259-49B8B8EF56B3}" type="presParOf" srcId="{1AD7BF63-9F53-4316-B96A-D0FA4B6B07D1}" destId="{441C75C1-8171-4F40-B00B-72C26ACF4365}" srcOrd="1" destOrd="0" presId="urn:microsoft.com/office/officeart/2008/layout/VerticalCurvedList"/>
    <dgm:cxn modelId="{198182B1-3A44-4207-8967-77B25599F7E4}" type="presParOf" srcId="{1AD7BF63-9F53-4316-B96A-D0FA4B6B07D1}" destId="{CBAF65DF-06B0-417D-A76F-D2E6382B25CE}" srcOrd="2" destOrd="0" presId="urn:microsoft.com/office/officeart/2008/layout/VerticalCurvedList"/>
    <dgm:cxn modelId="{850AEA61-6920-408E-897D-B53D7124A5DC}" type="presParOf" srcId="{1AD7BF63-9F53-4316-B96A-D0FA4B6B07D1}" destId="{9EF60C56-8CC3-4A77-AD77-CDF9C19E01F3}" srcOrd="3" destOrd="0" presId="urn:microsoft.com/office/officeart/2008/layout/VerticalCurvedList"/>
    <dgm:cxn modelId="{A7493D49-A0AD-46E5-BBC8-A7D904DF6709}" type="presParOf" srcId="{D378E706-A578-47AF-9B2C-5F1C71DAE4CF}" destId="{C6167AA6-5AC0-461B-9A5F-8EB6BD7ED360}" srcOrd="1" destOrd="0" presId="urn:microsoft.com/office/officeart/2008/layout/VerticalCurvedList"/>
    <dgm:cxn modelId="{C83B03E8-3228-49F4-A619-E8F7AB00CAC0}" type="presParOf" srcId="{D378E706-A578-47AF-9B2C-5F1C71DAE4CF}" destId="{02EAD4B1-7EEB-486F-8A0F-B251ED003C9A}" srcOrd="2" destOrd="0" presId="urn:microsoft.com/office/officeart/2008/layout/VerticalCurvedList"/>
    <dgm:cxn modelId="{E341F854-906C-4D64-B66C-77FE86241093}" type="presParOf" srcId="{02EAD4B1-7EEB-486F-8A0F-B251ED003C9A}" destId="{A0A96EDC-A765-4E26-B461-4085209B080A}" srcOrd="0" destOrd="0" presId="urn:microsoft.com/office/officeart/2008/layout/VerticalCurvedList"/>
    <dgm:cxn modelId="{BC24789A-8132-4B83-B861-0264DEFAB553}" type="presParOf" srcId="{D378E706-A578-47AF-9B2C-5F1C71DAE4CF}" destId="{3CE13825-4ADA-48B1-9FBD-06C3DC0FCED9}" srcOrd="3" destOrd="0" presId="urn:microsoft.com/office/officeart/2008/layout/VerticalCurvedList"/>
    <dgm:cxn modelId="{F613BC5E-90F6-486E-A3B0-9C2DAC392A2F}" type="presParOf" srcId="{D378E706-A578-47AF-9B2C-5F1C71DAE4CF}" destId="{F764AA2F-824F-4937-8EF6-0A177A796D2C}" srcOrd="4" destOrd="0" presId="urn:microsoft.com/office/officeart/2008/layout/VerticalCurvedList"/>
    <dgm:cxn modelId="{98EEBB8C-7AF0-43CD-B5F8-57548174F3C5}" type="presParOf" srcId="{F764AA2F-824F-4937-8EF6-0A177A796D2C}" destId="{FAAA6A92-BB86-4FB2-93D1-8881F69687D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F8302-793A-4431-B18A-A88F5D97B4BF}" type="doc">
      <dgm:prSet loTypeId="urn:microsoft.com/office/officeart/2005/8/layout/process1" loCatId="process" qsTypeId="urn:microsoft.com/office/officeart/2005/8/quickstyle/simple1" qsCatId="simple" csTypeId="urn:microsoft.com/office/officeart/2005/8/colors/accent1_2" csCatId="accent1" phldr="1"/>
      <dgm:spPr/>
    </dgm:pt>
    <dgm:pt modelId="{15E2F103-4344-4330-8362-BA7FBC638A46}">
      <dgm:prSet phldrT="[Text]"/>
      <dgm:spPr/>
      <dgm:t>
        <a:bodyPr/>
        <a:lstStyle/>
        <a:p>
          <a:r>
            <a:rPr lang="en-US" dirty="0" smtClean="0"/>
            <a:t>Checkout</a:t>
          </a:r>
          <a:endParaRPr lang="en-US" dirty="0"/>
        </a:p>
      </dgm:t>
    </dgm:pt>
    <dgm:pt modelId="{765B1301-9411-435C-B2F6-0A68AE32A097}" type="parTrans" cxnId="{D7FC9E27-18B8-4DC0-AA7D-FE4DBC803292}">
      <dgm:prSet/>
      <dgm:spPr/>
      <dgm:t>
        <a:bodyPr/>
        <a:lstStyle/>
        <a:p>
          <a:endParaRPr lang="en-US"/>
        </a:p>
      </dgm:t>
    </dgm:pt>
    <dgm:pt modelId="{671B32A6-82C9-49FB-AE65-E1491F935C21}" type="sibTrans" cxnId="{D7FC9E27-18B8-4DC0-AA7D-FE4DBC803292}">
      <dgm:prSet/>
      <dgm:spPr/>
      <dgm:t>
        <a:bodyPr/>
        <a:lstStyle/>
        <a:p>
          <a:endParaRPr lang="en-US"/>
        </a:p>
      </dgm:t>
    </dgm:pt>
    <dgm:pt modelId="{05EE7FA2-1BB0-435A-BD4B-23FDF92751FD}">
      <dgm:prSet phldrT="[Text]"/>
      <dgm:spPr/>
      <dgm:t>
        <a:bodyPr/>
        <a:lstStyle/>
        <a:p>
          <a:r>
            <a:rPr lang="en-US" dirty="0" smtClean="0"/>
            <a:t>Build</a:t>
          </a:r>
          <a:endParaRPr lang="en-US" dirty="0"/>
        </a:p>
      </dgm:t>
    </dgm:pt>
    <dgm:pt modelId="{D3CB7D70-7B54-4AF6-9D6F-1EACA561CC5D}" type="sibTrans" cxnId="{CF7EC27E-F82A-4672-9B9C-28D9975D7667}">
      <dgm:prSet/>
      <dgm:spPr/>
      <dgm:t>
        <a:bodyPr/>
        <a:lstStyle/>
        <a:p>
          <a:endParaRPr lang="en-US"/>
        </a:p>
      </dgm:t>
    </dgm:pt>
    <dgm:pt modelId="{D729094D-9FA0-401B-828D-4807448D0B48}" type="parTrans" cxnId="{CF7EC27E-F82A-4672-9B9C-28D9975D7667}">
      <dgm:prSet/>
      <dgm:spPr/>
      <dgm:t>
        <a:bodyPr/>
        <a:lstStyle/>
        <a:p>
          <a:endParaRPr lang="en-US"/>
        </a:p>
      </dgm:t>
    </dgm:pt>
    <dgm:pt modelId="{D6C3D4D6-C349-4503-835D-7A4234E8C001}" type="pres">
      <dgm:prSet presAssocID="{7ABF8302-793A-4431-B18A-A88F5D97B4BF}" presName="Name0" presStyleCnt="0">
        <dgm:presLayoutVars>
          <dgm:dir/>
          <dgm:resizeHandles val="exact"/>
        </dgm:presLayoutVars>
      </dgm:prSet>
      <dgm:spPr/>
    </dgm:pt>
    <dgm:pt modelId="{1CC7E6D9-7DE3-4ABD-B8FC-D3BC85CA0222}" type="pres">
      <dgm:prSet presAssocID="{15E2F103-4344-4330-8362-BA7FBC638A46}" presName="node" presStyleLbl="node1" presStyleIdx="0" presStyleCnt="2">
        <dgm:presLayoutVars>
          <dgm:bulletEnabled val="1"/>
        </dgm:presLayoutVars>
      </dgm:prSet>
      <dgm:spPr/>
      <dgm:t>
        <a:bodyPr/>
        <a:lstStyle/>
        <a:p>
          <a:endParaRPr lang="en-US"/>
        </a:p>
      </dgm:t>
    </dgm:pt>
    <dgm:pt modelId="{D2E7501E-B7FC-4E31-99DE-F23FDD7B6728}" type="pres">
      <dgm:prSet presAssocID="{671B32A6-82C9-49FB-AE65-E1491F935C21}" presName="sibTrans" presStyleLbl="sibTrans2D1" presStyleIdx="0" presStyleCnt="1"/>
      <dgm:spPr/>
      <dgm:t>
        <a:bodyPr/>
        <a:lstStyle/>
        <a:p>
          <a:endParaRPr lang="en-US"/>
        </a:p>
      </dgm:t>
    </dgm:pt>
    <dgm:pt modelId="{8DB6C47B-4C1D-4939-BDF0-F6533F1BB480}" type="pres">
      <dgm:prSet presAssocID="{671B32A6-82C9-49FB-AE65-E1491F935C21}" presName="connectorText" presStyleLbl="sibTrans2D1" presStyleIdx="0" presStyleCnt="1"/>
      <dgm:spPr/>
      <dgm:t>
        <a:bodyPr/>
        <a:lstStyle/>
        <a:p>
          <a:endParaRPr lang="en-US"/>
        </a:p>
      </dgm:t>
    </dgm:pt>
    <dgm:pt modelId="{9E303AF3-3C04-459E-B0DB-FA9C079E86A4}" type="pres">
      <dgm:prSet presAssocID="{05EE7FA2-1BB0-435A-BD4B-23FDF92751FD}" presName="node" presStyleLbl="node1" presStyleIdx="1" presStyleCnt="2">
        <dgm:presLayoutVars>
          <dgm:bulletEnabled val="1"/>
        </dgm:presLayoutVars>
      </dgm:prSet>
      <dgm:spPr/>
      <dgm:t>
        <a:bodyPr/>
        <a:lstStyle/>
        <a:p>
          <a:endParaRPr lang="en-US"/>
        </a:p>
      </dgm:t>
    </dgm:pt>
  </dgm:ptLst>
  <dgm:cxnLst>
    <dgm:cxn modelId="{0E1EDB28-B8F7-43EF-8B74-BFAE187F1745}" type="presOf" srcId="{05EE7FA2-1BB0-435A-BD4B-23FDF92751FD}" destId="{9E303AF3-3C04-459E-B0DB-FA9C079E86A4}" srcOrd="0" destOrd="0" presId="urn:microsoft.com/office/officeart/2005/8/layout/process1"/>
    <dgm:cxn modelId="{20B59AFB-B878-4135-84EF-CFD8CA8788E9}" type="presOf" srcId="{671B32A6-82C9-49FB-AE65-E1491F935C21}" destId="{8DB6C47B-4C1D-4939-BDF0-F6533F1BB480}" srcOrd="1" destOrd="0" presId="urn:microsoft.com/office/officeart/2005/8/layout/process1"/>
    <dgm:cxn modelId="{CF7EC27E-F82A-4672-9B9C-28D9975D7667}" srcId="{7ABF8302-793A-4431-B18A-A88F5D97B4BF}" destId="{05EE7FA2-1BB0-435A-BD4B-23FDF92751FD}" srcOrd="1" destOrd="0" parTransId="{D729094D-9FA0-401B-828D-4807448D0B48}" sibTransId="{D3CB7D70-7B54-4AF6-9D6F-1EACA561CC5D}"/>
    <dgm:cxn modelId="{61003DCB-7DF5-4C2E-BB59-9AF6080E6F84}" type="presOf" srcId="{7ABF8302-793A-4431-B18A-A88F5D97B4BF}" destId="{D6C3D4D6-C349-4503-835D-7A4234E8C001}" srcOrd="0" destOrd="0" presId="urn:microsoft.com/office/officeart/2005/8/layout/process1"/>
    <dgm:cxn modelId="{D7FC9E27-18B8-4DC0-AA7D-FE4DBC803292}" srcId="{7ABF8302-793A-4431-B18A-A88F5D97B4BF}" destId="{15E2F103-4344-4330-8362-BA7FBC638A46}" srcOrd="0" destOrd="0" parTransId="{765B1301-9411-435C-B2F6-0A68AE32A097}" sibTransId="{671B32A6-82C9-49FB-AE65-E1491F935C21}"/>
    <dgm:cxn modelId="{6F615B08-D5F6-4F9E-BE07-49DA86AE147C}" type="presOf" srcId="{671B32A6-82C9-49FB-AE65-E1491F935C21}" destId="{D2E7501E-B7FC-4E31-99DE-F23FDD7B6728}" srcOrd="0" destOrd="0" presId="urn:microsoft.com/office/officeart/2005/8/layout/process1"/>
    <dgm:cxn modelId="{A1DF0BF6-97D2-4764-91BD-F8875EE0E4A8}" type="presOf" srcId="{15E2F103-4344-4330-8362-BA7FBC638A46}" destId="{1CC7E6D9-7DE3-4ABD-B8FC-D3BC85CA0222}" srcOrd="0" destOrd="0" presId="urn:microsoft.com/office/officeart/2005/8/layout/process1"/>
    <dgm:cxn modelId="{DF3D29BD-E32D-41E0-A2D5-D50F9EC329F7}" type="presParOf" srcId="{D6C3D4D6-C349-4503-835D-7A4234E8C001}" destId="{1CC7E6D9-7DE3-4ABD-B8FC-D3BC85CA0222}" srcOrd="0" destOrd="0" presId="urn:microsoft.com/office/officeart/2005/8/layout/process1"/>
    <dgm:cxn modelId="{07C5387D-136F-467A-8DDB-30499431ECBB}" type="presParOf" srcId="{D6C3D4D6-C349-4503-835D-7A4234E8C001}" destId="{D2E7501E-B7FC-4E31-99DE-F23FDD7B6728}" srcOrd="1" destOrd="0" presId="urn:microsoft.com/office/officeart/2005/8/layout/process1"/>
    <dgm:cxn modelId="{28E868B4-512E-4F6A-9189-459B178E6F04}" type="presParOf" srcId="{D2E7501E-B7FC-4E31-99DE-F23FDD7B6728}" destId="{8DB6C47B-4C1D-4939-BDF0-F6533F1BB480}" srcOrd="0" destOrd="0" presId="urn:microsoft.com/office/officeart/2005/8/layout/process1"/>
    <dgm:cxn modelId="{2BD2E579-DEDB-478C-A852-FEFB574F7128}" type="presParOf" srcId="{D6C3D4D6-C349-4503-835D-7A4234E8C001}" destId="{9E303AF3-3C04-459E-B0DB-FA9C079E86A4}"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F9290-8D18-4464-8C5C-116F65FB2282}">
      <dsp:nvSpPr>
        <dsp:cNvPr id="0" name=""/>
        <dsp:cNvSpPr/>
      </dsp:nvSpPr>
      <dsp:spPr>
        <a:xfrm>
          <a:off x="5173" y="1234205"/>
          <a:ext cx="1546329" cy="927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Project</a:t>
          </a:r>
          <a:endParaRPr lang="en-US" sz="2400" kern="1200" dirty="0"/>
        </a:p>
      </dsp:txBody>
      <dsp:txXfrm>
        <a:off x="32347" y="1261379"/>
        <a:ext cx="1491981" cy="873449"/>
      </dsp:txXfrm>
    </dsp:sp>
    <dsp:sp modelId="{766C41D4-521D-4874-85BA-35AAAC214E97}">
      <dsp:nvSpPr>
        <dsp:cNvPr id="0" name=""/>
        <dsp:cNvSpPr/>
      </dsp:nvSpPr>
      <dsp:spPr>
        <a:xfrm>
          <a:off x="1706136" y="1506359"/>
          <a:ext cx="327821" cy="383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06136" y="1583057"/>
        <a:ext cx="229475" cy="230093"/>
      </dsp:txXfrm>
    </dsp:sp>
    <dsp:sp modelId="{A0AA609A-EC63-4C10-9026-F41CAA1F016B}">
      <dsp:nvSpPr>
        <dsp:cNvPr id="0" name=""/>
        <dsp:cNvSpPr/>
      </dsp:nvSpPr>
      <dsp:spPr>
        <a:xfrm>
          <a:off x="2170035" y="1234205"/>
          <a:ext cx="1546329" cy="927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Define Stage</a:t>
          </a:r>
          <a:endParaRPr lang="en-US" sz="2400" kern="1200" dirty="0"/>
        </a:p>
      </dsp:txBody>
      <dsp:txXfrm>
        <a:off x="2197209" y="1261379"/>
        <a:ext cx="1491981" cy="873449"/>
      </dsp:txXfrm>
    </dsp:sp>
    <dsp:sp modelId="{55D7646F-531E-4AC4-BB59-15E0211F6CA2}">
      <dsp:nvSpPr>
        <dsp:cNvPr id="0" name=""/>
        <dsp:cNvSpPr/>
      </dsp:nvSpPr>
      <dsp:spPr>
        <a:xfrm>
          <a:off x="3870997" y="1506359"/>
          <a:ext cx="327821" cy="3834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870997" y="1583057"/>
        <a:ext cx="229475" cy="230093"/>
      </dsp:txXfrm>
    </dsp:sp>
    <dsp:sp modelId="{2B5E8D80-5537-4085-B46E-EAF2ED0539F0}">
      <dsp:nvSpPr>
        <dsp:cNvPr id="0" name=""/>
        <dsp:cNvSpPr/>
      </dsp:nvSpPr>
      <dsp:spPr>
        <a:xfrm>
          <a:off x="4334896" y="1234205"/>
          <a:ext cx="1546329" cy="927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Build</a:t>
          </a:r>
          <a:endParaRPr lang="en-US" sz="2400" kern="1200" dirty="0"/>
        </a:p>
      </dsp:txBody>
      <dsp:txXfrm>
        <a:off x="4362070" y="1261379"/>
        <a:ext cx="1491981" cy="873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C75C1-8171-4F40-B00B-72C26ACF4365}">
      <dsp:nvSpPr>
        <dsp:cNvPr id="0" name=""/>
        <dsp:cNvSpPr/>
      </dsp:nvSpPr>
      <dsp:spPr>
        <a:xfrm>
          <a:off x="-3875908" y="-595188"/>
          <a:ext cx="4619376" cy="4619376"/>
        </a:xfrm>
        <a:prstGeom prst="blockArc">
          <a:avLst>
            <a:gd name="adj1" fmla="val 18900000"/>
            <a:gd name="adj2" fmla="val 2700000"/>
            <a:gd name="adj3" fmla="val 46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167AA6-5AC0-461B-9A5F-8EB6BD7ED360}">
      <dsp:nvSpPr>
        <dsp:cNvPr id="0" name=""/>
        <dsp:cNvSpPr/>
      </dsp:nvSpPr>
      <dsp:spPr>
        <a:xfrm>
          <a:off x="478107" y="342900"/>
          <a:ext cx="5648934" cy="685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91440" rIns="91440" bIns="91440" numCol="1" spcCol="1270" anchor="ctr" anchorCtr="0">
          <a:noAutofit/>
        </a:bodyPr>
        <a:lstStyle/>
        <a:p>
          <a:pPr lvl="0" algn="l" defTabSz="1600200">
            <a:lnSpc>
              <a:spcPct val="90000"/>
            </a:lnSpc>
            <a:spcBef>
              <a:spcPct val="0"/>
            </a:spcBef>
            <a:spcAft>
              <a:spcPct val="35000"/>
            </a:spcAft>
          </a:pPr>
          <a:r>
            <a:rPr lang="en-US" sz="3600" kern="1200" dirty="0" smtClean="0"/>
            <a:t>Install </a:t>
          </a:r>
          <a:r>
            <a:rPr lang="en-US" sz="3600" kern="1200" dirty="0" err="1" smtClean="0"/>
            <a:t>Git</a:t>
          </a:r>
          <a:r>
            <a:rPr lang="en-US" sz="3600" kern="1200" dirty="0" smtClean="0"/>
            <a:t> Plugin</a:t>
          </a:r>
          <a:endParaRPr lang="en-US" sz="3600" kern="1200" dirty="0"/>
        </a:p>
      </dsp:txBody>
      <dsp:txXfrm>
        <a:off x="478107" y="342900"/>
        <a:ext cx="5648934" cy="685800"/>
      </dsp:txXfrm>
    </dsp:sp>
    <dsp:sp modelId="{A0A96EDC-A765-4E26-B461-4085209B080A}">
      <dsp:nvSpPr>
        <dsp:cNvPr id="0" name=""/>
        <dsp:cNvSpPr/>
      </dsp:nvSpPr>
      <dsp:spPr>
        <a:xfrm>
          <a:off x="49482" y="257175"/>
          <a:ext cx="857250" cy="8572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BEDE66-9F98-4DF8-A23D-D56F514444E5}">
      <dsp:nvSpPr>
        <dsp:cNvPr id="0" name=""/>
        <dsp:cNvSpPr/>
      </dsp:nvSpPr>
      <dsp:spPr>
        <a:xfrm>
          <a:off x="727396" y="1371600"/>
          <a:ext cx="5399646" cy="685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91440" rIns="91440" bIns="91440" numCol="1" spcCol="1270" anchor="ctr" anchorCtr="0">
          <a:noAutofit/>
        </a:bodyPr>
        <a:lstStyle/>
        <a:p>
          <a:pPr lvl="0" algn="l" defTabSz="1600200">
            <a:lnSpc>
              <a:spcPct val="90000"/>
            </a:lnSpc>
            <a:spcBef>
              <a:spcPct val="0"/>
            </a:spcBef>
            <a:spcAft>
              <a:spcPct val="35000"/>
            </a:spcAft>
          </a:pPr>
          <a:r>
            <a:rPr lang="en-US" sz="3600" kern="1200" dirty="0" smtClean="0"/>
            <a:t>Setup </a:t>
          </a:r>
          <a:r>
            <a:rPr lang="en-US" sz="3600" kern="1200" dirty="0" err="1" smtClean="0"/>
            <a:t>Git</a:t>
          </a:r>
          <a:r>
            <a:rPr lang="en-US" sz="3600" kern="1200" dirty="0" smtClean="0"/>
            <a:t> Credential</a:t>
          </a:r>
          <a:endParaRPr lang="en-US" sz="3600" kern="1200" dirty="0"/>
        </a:p>
      </dsp:txBody>
      <dsp:txXfrm>
        <a:off x="727396" y="1371600"/>
        <a:ext cx="5399646" cy="685800"/>
      </dsp:txXfrm>
    </dsp:sp>
    <dsp:sp modelId="{0F902473-3225-4D89-8A95-C3D107AF5332}">
      <dsp:nvSpPr>
        <dsp:cNvPr id="0" name=""/>
        <dsp:cNvSpPr/>
      </dsp:nvSpPr>
      <dsp:spPr>
        <a:xfrm>
          <a:off x="298771" y="1285875"/>
          <a:ext cx="857250" cy="8572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6D1D7E-C8EF-4F8B-A465-882A32224D5A}">
      <dsp:nvSpPr>
        <dsp:cNvPr id="0" name=""/>
        <dsp:cNvSpPr/>
      </dsp:nvSpPr>
      <dsp:spPr>
        <a:xfrm>
          <a:off x="478107" y="2400300"/>
          <a:ext cx="5648934" cy="685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4354" tIns="91440" rIns="91440" bIns="91440" numCol="1" spcCol="1270" anchor="ctr" anchorCtr="0">
          <a:noAutofit/>
        </a:bodyPr>
        <a:lstStyle/>
        <a:p>
          <a:pPr lvl="0" algn="l" defTabSz="1600200">
            <a:lnSpc>
              <a:spcPct val="90000"/>
            </a:lnSpc>
            <a:spcBef>
              <a:spcPct val="0"/>
            </a:spcBef>
            <a:spcAft>
              <a:spcPct val="35000"/>
            </a:spcAft>
          </a:pPr>
          <a:r>
            <a:rPr lang="en-US" sz="3600" kern="1200" dirty="0" smtClean="0"/>
            <a:t>Checkout from </a:t>
          </a:r>
          <a:r>
            <a:rPr lang="en-US" sz="3600" kern="1200" dirty="0" err="1" smtClean="0"/>
            <a:t>Git</a:t>
          </a:r>
          <a:endParaRPr lang="en-US" sz="3600" kern="1200" dirty="0"/>
        </a:p>
      </dsp:txBody>
      <dsp:txXfrm>
        <a:off x="478107" y="2400300"/>
        <a:ext cx="5648934" cy="685800"/>
      </dsp:txXfrm>
    </dsp:sp>
    <dsp:sp modelId="{FAAA6A92-BB86-4FB2-93D1-8881F69687D0}">
      <dsp:nvSpPr>
        <dsp:cNvPr id="0" name=""/>
        <dsp:cNvSpPr/>
      </dsp:nvSpPr>
      <dsp:spPr>
        <a:xfrm>
          <a:off x="49482" y="2314575"/>
          <a:ext cx="857250" cy="8572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C75C1-8171-4F40-B00B-72C26ACF4365}">
      <dsp:nvSpPr>
        <dsp:cNvPr id="0" name=""/>
        <dsp:cNvSpPr/>
      </dsp:nvSpPr>
      <dsp:spPr>
        <a:xfrm>
          <a:off x="-3848838" y="-595188"/>
          <a:ext cx="4619376" cy="4619376"/>
        </a:xfrm>
        <a:prstGeom prst="blockArc">
          <a:avLst>
            <a:gd name="adj1" fmla="val 18900000"/>
            <a:gd name="adj2" fmla="val 2700000"/>
            <a:gd name="adj3" fmla="val 46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167AA6-5AC0-461B-9A5F-8EB6BD7ED360}">
      <dsp:nvSpPr>
        <dsp:cNvPr id="0" name=""/>
        <dsp:cNvSpPr/>
      </dsp:nvSpPr>
      <dsp:spPr>
        <a:xfrm>
          <a:off x="630335" y="489866"/>
          <a:ext cx="5523776" cy="9795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7555" tIns="127000" rIns="127000" bIns="127000" numCol="1" spcCol="1270" anchor="ctr" anchorCtr="0">
          <a:noAutofit/>
        </a:bodyPr>
        <a:lstStyle/>
        <a:p>
          <a:pPr lvl="0" algn="l" defTabSz="2222500">
            <a:lnSpc>
              <a:spcPct val="90000"/>
            </a:lnSpc>
            <a:spcBef>
              <a:spcPct val="0"/>
            </a:spcBef>
            <a:spcAft>
              <a:spcPct val="35000"/>
            </a:spcAft>
          </a:pPr>
          <a:r>
            <a:rPr lang="en-US" sz="5000" kern="1200" dirty="0" smtClean="0"/>
            <a:t>Setup Maven Tool</a:t>
          </a:r>
          <a:endParaRPr lang="en-US" sz="5000" kern="1200" dirty="0"/>
        </a:p>
      </dsp:txBody>
      <dsp:txXfrm>
        <a:off x="630335" y="489866"/>
        <a:ext cx="5523776" cy="979596"/>
      </dsp:txXfrm>
    </dsp:sp>
    <dsp:sp modelId="{A0A96EDC-A765-4E26-B461-4085209B080A}">
      <dsp:nvSpPr>
        <dsp:cNvPr id="0" name=""/>
        <dsp:cNvSpPr/>
      </dsp:nvSpPr>
      <dsp:spPr>
        <a:xfrm>
          <a:off x="18087" y="367417"/>
          <a:ext cx="1224495" cy="122449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E13825-4ADA-48B1-9FBD-06C3DC0FCED9}">
      <dsp:nvSpPr>
        <dsp:cNvPr id="0" name=""/>
        <dsp:cNvSpPr/>
      </dsp:nvSpPr>
      <dsp:spPr>
        <a:xfrm>
          <a:off x="630335" y="1959536"/>
          <a:ext cx="5523776" cy="9795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7555" tIns="127000" rIns="127000" bIns="127000" numCol="1" spcCol="1270" anchor="ctr" anchorCtr="0">
          <a:noAutofit/>
        </a:bodyPr>
        <a:lstStyle/>
        <a:p>
          <a:pPr lvl="0" algn="l" defTabSz="2222500">
            <a:lnSpc>
              <a:spcPct val="90000"/>
            </a:lnSpc>
            <a:spcBef>
              <a:spcPct val="0"/>
            </a:spcBef>
            <a:spcAft>
              <a:spcPct val="35000"/>
            </a:spcAft>
          </a:pPr>
          <a:r>
            <a:rPr lang="en-US" sz="5000" kern="1200" dirty="0" smtClean="0"/>
            <a:t>Build a Project</a:t>
          </a:r>
          <a:endParaRPr lang="en-US" sz="5000" kern="1200" dirty="0"/>
        </a:p>
      </dsp:txBody>
      <dsp:txXfrm>
        <a:off x="630335" y="1959536"/>
        <a:ext cx="5523776" cy="979596"/>
      </dsp:txXfrm>
    </dsp:sp>
    <dsp:sp modelId="{FAAA6A92-BB86-4FB2-93D1-8881F69687D0}">
      <dsp:nvSpPr>
        <dsp:cNvPr id="0" name=""/>
        <dsp:cNvSpPr/>
      </dsp:nvSpPr>
      <dsp:spPr>
        <a:xfrm>
          <a:off x="18087" y="1837086"/>
          <a:ext cx="1224495" cy="122449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7E6D9-7DE3-4ABD-B8FC-D3BC85CA0222}">
      <dsp:nvSpPr>
        <dsp:cNvPr id="0" name=""/>
        <dsp:cNvSpPr/>
      </dsp:nvSpPr>
      <dsp:spPr>
        <a:xfrm>
          <a:off x="765" y="122345"/>
          <a:ext cx="1632409" cy="979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Checkout</a:t>
          </a:r>
          <a:endParaRPr lang="en-US" sz="2800" kern="1200" dirty="0"/>
        </a:p>
      </dsp:txBody>
      <dsp:txXfrm>
        <a:off x="29452" y="151032"/>
        <a:ext cx="1575035" cy="922071"/>
      </dsp:txXfrm>
    </dsp:sp>
    <dsp:sp modelId="{D2E7501E-B7FC-4E31-99DE-F23FDD7B6728}">
      <dsp:nvSpPr>
        <dsp:cNvPr id="0" name=""/>
        <dsp:cNvSpPr/>
      </dsp:nvSpPr>
      <dsp:spPr>
        <a:xfrm>
          <a:off x="1796416" y="409649"/>
          <a:ext cx="346070" cy="4048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796416" y="490616"/>
        <a:ext cx="242249" cy="242903"/>
      </dsp:txXfrm>
    </dsp:sp>
    <dsp:sp modelId="{9E303AF3-3C04-459E-B0DB-FA9C079E86A4}">
      <dsp:nvSpPr>
        <dsp:cNvPr id="0" name=""/>
        <dsp:cNvSpPr/>
      </dsp:nvSpPr>
      <dsp:spPr>
        <a:xfrm>
          <a:off x="2286138" y="122345"/>
          <a:ext cx="1632409" cy="979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Build</a:t>
          </a:r>
          <a:endParaRPr lang="en-US" sz="2800" kern="1200" dirty="0"/>
        </a:p>
      </dsp:txBody>
      <dsp:txXfrm>
        <a:off x="2314825" y="151032"/>
        <a:ext cx="1575035" cy="9220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B923B-AC8F-4B84-A8E4-8B1F68B80157}" type="datetimeFigureOut">
              <a:rPr lang="en-US" smtClean="0"/>
              <a:t>02-Dec-16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9948B-77FA-4B75-B65F-C5051F11C89F}" type="slidenum">
              <a:rPr lang="en-US" smtClean="0"/>
              <a:t>‹#›</a:t>
            </a:fld>
            <a:endParaRPr lang="en-US"/>
          </a:p>
        </p:txBody>
      </p:sp>
    </p:spTree>
    <p:extLst>
      <p:ext uri="{BB962C8B-B14F-4D97-AF65-F5344CB8AC3E}">
        <p14:creationId xmlns:p14="http://schemas.microsoft.com/office/powerpoint/2010/main" val="52357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9948B-77FA-4B75-B65F-C5051F11C89F}" type="slidenum">
              <a:rPr lang="en-US" smtClean="0"/>
              <a:t>22</a:t>
            </a:fld>
            <a:endParaRPr lang="en-US"/>
          </a:p>
        </p:txBody>
      </p:sp>
    </p:spTree>
    <p:extLst>
      <p:ext uri="{BB962C8B-B14F-4D97-AF65-F5344CB8AC3E}">
        <p14:creationId xmlns:p14="http://schemas.microsoft.com/office/powerpoint/2010/main" val="3865359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ctrTitle" hasCustomPrompt="1"/>
          </p:nvPr>
        </p:nvSpPr>
        <p:spPr>
          <a:xfrm>
            <a:off x="342900" y="2876550"/>
            <a:ext cx="6172200" cy="762000"/>
          </a:xfrm>
        </p:spPr>
        <p:txBody>
          <a:bodyPr/>
          <a:lstStyle>
            <a:lvl1pPr algn="l">
              <a:defRPr>
                <a:solidFill>
                  <a:schemeClr val="bg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342900" y="3638550"/>
            <a:ext cx="6172200" cy="590550"/>
          </a:xfrm>
        </p:spPr>
        <p:txBody>
          <a:bodyPr>
            <a:normAutofit/>
          </a:bodyPr>
          <a:lstStyle>
            <a:lvl1pPr marL="0" indent="0" algn="l">
              <a:buNone/>
              <a:defRPr sz="2025">
                <a:solidFill>
                  <a:schemeClr val="bg1"/>
                </a:solidFill>
                <a:latin typeface="Verdana" pitchFamily="34" charset="0"/>
                <a:ea typeface="Verdana" pitchFamily="34" charset="0"/>
                <a:cs typeface="Verdana"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Your Subtitle Here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02-Dec-16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42900" y="1047751"/>
            <a:ext cx="6172200" cy="3429000"/>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02-Dec-16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Graph and tab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3" name="Content Placeholder 2"/>
          <p:cNvSpPr>
            <a:spLocks noGrp="1"/>
          </p:cNvSpPr>
          <p:nvPr>
            <p:ph idx="1"/>
          </p:nvPr>
        </p:nvSpPr>
        <p:spPr>
          <a:xfrm>
            <a:off x="342900" y="1047751"/>
            <a:ext cx="6172200" cy="3429000"/>
          </a:xfrm>
        </p:spPr>
        <p:txBody>
          <a:bodyPr/>
          <a:lstStyle>
            <a:lvl1pPr marL="0" indent="0">
              <a:buNone/>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50">
                <a:latin typeface="Verdana" panose="020B0604030504040204" pitchFamily="34" charset="0"/>
                <a:ea typeface="Verdana" panose="020B0604030504040204" pitchFamily="34" charset="0"/>
                <a:cs typeface="Verdana" panose="020B0604030504040204" pitchFamily="34" charset="0"/>
              </a:defRPr>
            </a:lvl5pPr>
          </a:lstStyle>
          <a:p>
            <a:pPr lvl="0"/>
            <a:r>
              <a:rPr lang="en-US" smtClean="0"/>
              <a:t>Edit Master text styles</a:t>
            </a:r>
          </a:p>
        </p:txBody>
      </p:sp>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02-Dec-16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extLst>
      <p:ext uri="{BB962C8B-B14F-4D97-AF65-F5344CB8AC3E}">
        <p14:creationId xmlns:p14="http://schemas.microsoft.com/office/powerpoint/2010/main" val="225156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1344216" y="3478471"/>
            <a:ext cx="4114800" cy="425054"/>
          </a:xfrm>
        </p:spPr>
        <p:txBody>
          <a:bodyPr anchor="b"/>
          <a:lstStyle>
            <a:lvl1pPr algn="l">
              <a:defRPr sz="1500" b="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 picture</a:t>
            </a:r>
            <a:endParaRPr lang="en-US" dirty="0"/>
          </a:p>
        </p:txBody>
      </p:sp>
      <p:sp>
        <p:nvSpPr>
          <p:cNvPr id="3" name="Picture Placeholder 2"/>
          <p:cNvSpPr>
            <a:spLocks noGrp="1"/>
          </p:cNvSpPr>
          <p:nvPr>
            <p:ph type="pic" idx="1"/>
          </p:nvPr>
        </p:nvSpPr>
        <p:spPr>
          <a:xfrm>
            <a:off x="1344216" y="285751"/>
            <a:ext cx="4114800" cy="312420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344216" y="3971866"/>
            <a:ext cx="4114800" cy="504885"/>
          </a:xfrm>
        </p:spPr>
        <p:txBody>
          <a:bodyPr anchor="t">
            <a:normAutofit/>
          </a:bodyPr>
          <a:lstStyle>
            <a:lvl1pPr marL="0" indent="0">
              <a:lnSpc>
                <a:spcPct val="100000"/>
              </a:lnSpc>
              <a:buNone/>
              <a:defRPr sz="1000">
                <a:latin typeface="Verdana" panose="020B0604030504040204" pitchFamily="34" charset="0"/>
                <a:ea typeface="Verdana" panose="020B0604030504040204" pitchFamily="34" charset="0"/>
                <a:cs typeface="Verdana" panose="020B060403050404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add text</a:t>
            </a:r>
          </a:p>
        </p:txBody>
      </p:sp>
      <p:sp>
        <p:nvSpPr>
          <p:cNvPr id="5" name="Date Placeholder 4"/>
          <p:cNvSpPr>
            <a:spLocks noGrp="1"/>
          </p:cNvSpPr>
          <p:nvPr>
            <p:ph type="dt" sz="half" idx="10"/>
          </p:nvPr>
        </p:nvSpPr>
        <p:spPr/>
        <p:txBody>
          <a:bodyPr/>
          <a:lstStyle/>
          <a:p>
            <a:fld id="{0C0B920D-9F26-4AE8-900D-2A69C73BB646}" type="datetimeFigureOut">
              <a:rPr lang="en-US" smtClean="0"/>
              <a:t>02-Dec-16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rm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Content Placeholder 3"/>
          <p:cNvSpPr>
            <a:spLocks noGrp="1"/>
          </p:cNvSpPr>
          <p:nvPr>
            <p:ph sz="half" idx="2" hasCustomPrompt="1"/>
          </p:nvPr>
        </p:nvSpPr>
        <p:spPr>
          <a:xfrm>
            <a:off x="2800350" y="1025129"/>
            <a:ext cx="3714750" cy="3451622"/>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vl6pPr>
              <a:defRPr sz="1350"/>
            </a:lvl6pPr>
            <a:lvl7pPr>
              <a:defRPr sz="1350"/>
            </a:lvl7pPr>
            <a:lvl8pPr>
              <a:defRPr sz="1350"/>
            </a:lvl8pPr>
            <a:lvl9pPr>
              <a:defRPr sz="135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C0B920D-9F26-4AE8-900D-2A69C73BB646}" type="datetimeFigureOut">
              <a:rPr lang="en-US" smtClean="0"/>
              <a:t>02-Dec-16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
        <p:nvSpPr>
          <p:cNvPr id="9" name="Picture Placeholder 2"/>
          <p:cNvSpPr>
            <a:spLocks noGrp="1"/>
          </p:cNvSpPr>
          <p:nvPr>
            <p:ph type="pic" idx="1"/>
          </p:nvPr>
        </p:nvSpPr>
        <p:spPr>
          <a:xfrm>
            <a:off x="342900" y="1031911"/>
            <a:ext cx="2228850" cy="344484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0B920D-9F26-4AE8-900D-2A69C73BB646}" type="datetimeFigureOut">
              <a:rPr lang="en-US" smtClean="0"/>
              <a:t>02-Dec-16</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1F00F7F-4B9C-4AF8-A983-29A6F27CEA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7" r:id="rId4"/>
    <p:sldLayoutId id="2147483652" r:id="rId5"/>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hyperlink" Target="https://jenkins-ci.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rfajarachmad/java-maven-junit-helloworl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Jenkins Continues Integration	</a:t>
            </a:r>
            <a:endParaRPr lang="en-US" dirty="0"/>
          </a:p>
        </p:txBody>
      </p:sp>
      <p:sp>
        <p:nvSpPr>
          <p:cNvPr id="3" name="Subtitle 2"/>
          <p:cNvSpPr>
            <a:spLocks noGrp="1"/>
          </p:cNvSpPr>
          <p:nvPr>
            <p:ph type="subTitle" idx="1"/>
          </p:nvPr>
        </p:nvSpPr>
        <p:spPr/>
        <p:txBody>
          <a:bodyPr/>
          <a:lstStyle/>
          <a:p>
            <a:r>
              <a:rPr lang="en-US" dirty="0" smtClean="0"/>
              <a:t>Basic</a:t>
            </a:r>
            <a:endParaRPr lang="en-US" dirty="0"/>
          </a:p>
        </p:txBody>
      </p:sp>
    </p:spTree>
    <p:extLst>
      <p:ext uri="{BB962C8B-B14F-4D97-AF65-F5344CB8AC3E}">
        <p14:creationId xmlns:p14="http://schemas.microsoft.com/office/powerpoint/2010/main" val="521500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80728" y="1995686"/>
            <a:ext cx="5030316" cy="1019943"/>
          </a:xfrm>
        </p:spPr>
        <p:txBody>
          <a:bodyPr>
            <a:normAutofit lnSpcReduction="10000"/>
          </a:bodyPr>
          <a:lstStyle/>
          <a:p>
            <a:pPr marL="0" indent="0" algn="ctr">
              <a:buNone/>
            </a:pPr>
            <a:r>
              <a:rPr lang="en-US" sz="3200" dirty="0" smtClean="0"/>
              <a:t>Jenkins Installation &amp; Configuration</a:t>
            </a:r>
            <a:endParaRPr lang="en-US" sz="3200" dirty="0"/>
          </a:p>
        </p:txBody>
      </p:sp>
    </p:spTree>
    <p:extLst>
      <p:ext uri="{BB962C8B-B14F-4D97-AF65-F5344CB8AC3E}">
        <p14:creationId xmlns:p14="http://schemas.microsoft.com/office/powerpoint/2010/main" val="1750507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4" name="Content Placeholder 3"/>
          <p:cNvPicPr>
            <a:picLocks noGrp="1" noChangeAspect="1"/>
          </p:cNvPicPr>
          <p:nvPr>
            <p:ph idx="1"/>
          </p:nvPr>
        </p:nvPicPr>
        <p:blipFill>
          <a:blip r:embed="rId2"/>
          <a:stretch>
            <a:fillRect/>
          </a:stretch>
        </p:blipFill>
        <p:spPr>
          <a:xfrm>
            <a:off x="342900" y="1275606"/>
            <a:ext cx="6172200" cy="2011360"/>
          </a:xfrm>
          <a:prstGeom prst="rect">
            <a:avLst/>
          </a:prstGeom>
        </p:spPr>
      </p:pic>
      <p:sp>
        <p:nvSpPr>
          <p:cNvPr id="5" name="Rectangle 4"/>
          <p:cNvSpPr/>
          <p:nvPr/>
        </p:nvSpPr>
        <p:spPr>
          <a:xfrm>
            <a:off x="342900" y="1563638"/>
            <a:ext cx="1513716" cy="864096"/>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27076" y="1995686"/>
            <a:ext cx="4588024" cy="1008112"/>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4692" y="2859782"/>
            <a:ext cx="1501924" cy="427184"/>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4692" y="2499742"/>
            <a:ext cx="1501924" cy="288032"/>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75822" y="1527238"/>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10" name="Oval 9"/>
          <p:cNvSpPr/>
          <p:nvPr/>
        </p:nvSpPr>
        <p:spPr>
          <a:xfrm>
            <a:off x="6424703" y="1898946"/>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11" name="Oval 10"/>
          <p:cNvSpPr/>
          <p:nvPr/>
        </p:nvSpPr>
        <p:spPr>
          <a:xfrm>
            <a:off x="1714338" y="3175951"/>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
        <p:nvSpPr>
          <p:cNvPr id="12" name="Oval 11"/>
          <p:cNvSpPr/>
          <p:nvPr/>
        </p:nvSpPr>
        <p:spPr>
          <a:xfrm>
            <a:off x="1670399" y="2504218"/>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4</a:t>
            </a:r>
            <a:endParaRPr lang="en-US" sz="900" dirty="0"/>
          </a:p>
        </p:txBody>
      </p:sp>
      <p:sp>
        <p:nvSpPr>
          <p:cNvPr id="13" name="TextBox 12"/>
          <p:cNvSpPr txBox="1"/>
          <p:nvPr/>
        </p:nvSpPr>
        <p:spPr>
          <a:xfrm>
            <a:off x="1556792" y="3742722"/>
            <a:ext cx="4107150" cy="369332"/>
          </a:xfrm>
          <a:prstGeom prst="rect">
            <a:avLst/>
          </a:prstGeom>
          <a:noFill/>
        </p:spPr>
        <p:txBody>
          <a:bodyPr wrap="none" rtlCol="0">
            <a:spAutoFit/>
          </a:bodyPr>
          <a:lstStyle/>
          <a:p>
            <a:r>
              <a:rPr lang="en-US" dirty="0"/>
              <a:t>Jenkins is a Continuous Integration server.</a:t>
            </a:r>
          </a:p>
        </p:txBody>
      </p:sp>
    </p:spTree>
    <p:extLst>
      <p:ext uri="{BB962C8B-B14F-4D97-AF65-F5344CB8AC3E}">
        <p14:creationId xmlns:p14="http://schemas.microsoft.com/office/powerpoint/2010/main" val="3672942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Installation</a:t>
            </a:r>
            <a:endParaRPr lang="en-US" dirty="0"/>
          </a:p>
        </p:txBody>
      </p:sp>
      <p:sp>
        <p:nvSpPr>
          <p:cNvPr id="3" name="Content Placeholder 2"/>
          <p:cNvSpPr>
            <a:spLocks noGrp="1"/>
          </p:cNvSpPr>
          <p:nvPr>
            <p:ph idx="1"/>
          </p:nvPr>
        </p:nvSpPr>
        <p:spPr>
          <a:xfrm>
            <a:off x="342900" y="1047751"/>
            <a:ext cx="6172200" cy="3396207"/>
          </a:xfrm>
        </p:spPr>
        <p:txBody>
          <a:bodyPr>
            <a:normAutofit lnSpcReduction="10000"/>
          </a:bodyPr>
          <a:lstStyle/>
          <a:p>
            <a:r>
              <a:rPr lang="en-US" dirty="0"/>
              <a:t>Download the war file form official web site </a:t>
            </a:r>
            <a:r>
              <a:rPr lang="en-US" u="sng" dirty="0" smtClean="0">
                <a:hlinkClick r:id="rId2"/>
              </a:rPr>
              <a:t>here</a:t>
            </a:r>
            <a:r>
              <a:rPr lang="en-US" u="sng" dirty="0" smtClean="0"/>
              <a:t> </a:t>
            </a:r>
            <a:r>
              <a:rPr lang="en-US" dirty="0" smtClean="0"/>
              <a:t>and run it</a:t>
            </a:r>
          </a:p>
          <a:p>
            <a:endParaRPr lang="en-US" u="sng" dirty="0"/>
          </a:p>
          <a:p>
            <a:endParaRPr lang="en-US" dirty="0" smtClean="0"/>
          </a:p>
          <a:p>
            <a:r>
              <a:rPr lang="en-US" dirty="0" smtClean="0"/>
              <a:t>Once </a:t>
            </a:r>
            <a:r>
              <a:rPr lang="en-US" dirty="0"/>
              <a:t>the processing is complete without major errors, the following line will come in the output of the command prompt</a:t>
            </a:r>
            <a:r>
              <a:rPr lang="en-US" dirty="0" smtClean="0"/>
              <a:t>.</a:t>
            </a:r>
          </a:p>
          <a:p>
            <a:endParaRPr lang="en-US" u="sng" dirty="0"/>
          </a:p>
          <a:p>
            <a:endParaRPr lang="en-US" u="sng" dirty="0" smtClean="0"/>
          </a:p>
          <a:p>
            <a:r>
              <a:rPr lang="en-US" dirty="0"/>
              <a:t>access Jenkins from the link − </a:t>
            </a:r>
            <a:r>
              <a:rPr lang="en-US" u="sng" dirty="0">
                <a:hlinkClick r:id="rId3"/>
              </a:rPr>
              <a:t>http://localhost:8080</a:t>
            </a:r>
            <a:endParaRPr lang="en-US" u="sng" dirty="0" smtClean="0"/>
          </a:p>
          <a:p>
            <a:endParaRPr lang="en-US" dirty="0"/>
          </a:p>
        </p:txBody>
      </p:sp>
      <p:sp>
        <p:nvSpPr>
          <p:cNvPr id="5" name="Rectangle 1"/>
          <p:cNvSpPr>
            <a:spLocks noChangeArrowheads="1"/>
          </p:cNvSpPr>
          <p:nvPr/>
        </p:nvSpPr>
        <p:spPr bwMode="auto">
          <a:xfrm>
            <a:off x="620688" y="1707654"/>
            <a:ext cx="2376264" cy="4743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D:\&gt;Java –jar </a:t>
            </a:r>
            <a:r>
              <a:rPr kumimoji="0" lang="en-US" altLang="en-US" sz="1000" b="0" i="0" u="none" strike="noStrike" cap="none" normalizeH="0" baseline="0" dirty="0" err="1" smtClean="0">
                <a:ln>
                  <a:noFill/>
                </a:ln>
                <a:solidFill>
                  <a:srgbClr val="333333"/>
                </a:solidFill>
                <a:effectLst/>
                <a:latin typeface="Monaco"/>
              </a:rPr>
              <a:t>Jenkins.war</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20688" y="3075806"/>
            <a:ext cx="2304256" cy="4743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INFO: Jenkins is fully up and running</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8580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48856" y="1047750"/>
            <a:ext cx="4560288" cy="3429000"/>
          </a:xfrm>
          <a:prstGeom prst="rect">
            <a:avLst/>
          </a:prstGeom>
        </p:spPr>
      </p:pic>
    </p:spTree>
    <p:extLst>
      <p:ext uri="{BB962C8B-B14F-4D97-AF65-F5344CB8AC3E}">
        <p14:creationId xmlns:p14="http://schemas.microsoft.com/office/powerpoint/2010/main" val="1040608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96467" y="1047750"/>
            <a:ext cx="5265066" cy="3429000"/>
          </a:xfrm>
          <a:prstGeom prst="rect">
            <a:avLst/>
          </a:prstGeom>
        </p:spPr>
      </p:pic>
    </p:spTree>
    <p:extLst>
      <p:ext uri="{BB962C8B-B14F-4D97-AF65-F5344CB8AC3E}">
        <p14:creationId xmlns:p14="http://schemas.microsoft.com/office/powerpoint/2010/main" val="3783368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48784" y="1047750"/>
            <a:ext cx="4560431" cy="3429000"/>
          </a:xfrm>
          <a:prstGeom prst="rect">
            <a:avLst/>
          </a:prstGeom>
        </p:spPr>
      </p:pic>
    </p:spTree>
    <p:extLst>
      <p:ext uri="{BB962C8B-B14F-4D97-AF65-F5344CB8AC3E}">
        <p14:creationId xmlns:p14="http://schemas.microsoft.com/office/powerpoint/2010/main" val="4272676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Configuration</a:t>
            </a:r>
          </a:p>
        </p:txBody>
      </p:sp>
      <p:pic>
        <p:nvPicPr>
          <p:cNvPr id="4" name="Content Placeholder 3"/>
          <p:cNvPicPr>
            <a:picLocks noGrp="1" noChangeAspect="1"/>
          </p:cNvPicPr>
          <p:nvPr>
            <p:ph idx="1"/>
          </p:nvPr>
        </p:nvPicPr>
        <p:blipFill>
          <a:blip r:embed="rId2"/>
          <a:stretch>
            <a:fillRect/>
          </a:stretch>
        </p:blipFill>
        <p:spPr>
          <a:xfrm>
            <a:off x="311082" y="915566"/>
            <a:ext cx="4126030" cy="2612132"/>
          </a:xfrm>
          <a:prstGeom prst="rect">
            <a:avLst/>
          </a:prstGeom>
        </p:spPr>
      </p:pic>
      <p:pic>
        <p:nvPicPr>
          <p:cNvPr id="5" name="Picture 4"/>
          <p:cNvPicPr>
            <a:picLocks noChangeAspect="1"/>
          </p:cNvPicPr>
          <p:nvPr/>
        </p:nvPicPr>
        <p:blipFill>
          <a:blip r:embed="rId3"/>
          <a:stretch>
            <a:fillRect/>
          </a:stretch>
        </p:blipFill>
        <p:spPr>
          <a:xfrm>
            <a:off x="3068960" y="1851670"/>
            <a:ext cx="3295228" cy="2647125"/>
          </a:xfrm>
          <a:prstGeom prst="rect">
            <a:avLst/>
          </a:prstGeom>
        </p:spPr>
      </p:pic>
      <p:sp>
        <p:nvSpPr>
          <p:cNvPr id="6" name="Oval 5"/>
          <p:cNvSpPr/>
          <p:nvPr/>
        </p:nvSpPr>
        <p:spPr>
          <a:xfrm>
            <a:off x="980728" y="1563638"/>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7" name="Oval 6"/>
          <p:cNvSpPr/>
          <p:nvPr/>
        </p:nvSpPr>
        <p:spPr>
          <a:xfrm>
            <a:off x="2734694" y="1393029"/>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8" name="Oval 7"/>
          <p:cNvSpPr/>
          <p:nvPr/>
        </p:nvSpPr>
        <p:spPr>
          <a:xfrm>
            <a:off x="6407088" y="1866127"/>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Tree>
    <p:extLst>
      <p:ext uri="{BB962C8B-B14F-4D97-AF65-F5344CB8AC3E}">
        <p14:creationId xmlns:p14="http://schemas.microsoft.com/office/powerpoint/2010/main" val="2013563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 C</a:t>
            </a:r>
            <a:r>
              <a:rPr lang="en-US" dirty="0" smtClean="0"/>
              <a:t>onfiguration</a:t>
            </a:r>
            <a:endParaRPr lang="en-US" dirty="0"/>
          </a:p>
        </p:txBody>
      </p:sp>
      <p:sp>
        <p:nvSpPr>
          <p:cNvPr id="4" name="Content Placeholder 3"/>
          <p:cNvSpPr>
            <a:spLocks noGrp="1"/>
          </p:cNvSpPr>
          <p:nvPr>
            <p:ph idx="1"/>
          </p:nvPr>
        </p:nvSpPr>
        <p:spPr/>
        <p:txBody>
          <a:bodyPr>
            <a:normAutofit fontScale="70000" lnSpcReduction="20000"/>
          </a:bodyPr>
          <a:lstStyle/>
          <a:p>
            <a:r>
              <a:rPr lang="en-US" dirty="0"/>
              <a:t>Jenkins Home Directory</a:t>
            </a:r>
          </a:p>
          <a:p>
            <a:pPr lvl="1"/>
            <a:r>
              <a:rPr lang="en-US" dirty="0" smtClean="0"/>
              <a:t>Default: </a:t>
            </a:r>
            <a:r>
              <a:rPr lang="en-US" dirty="0"/>
              <a:t> </a:t>
            </a:r>
            <a:r>
              <a:rPr lang="en-US" dirty="0" smtClean="0"/>
              <a:t>~/.Jenkins</a:t>
            </a:r>
          </a:p>
          <a:p>
            <a:pPr lvl="1"/>
            <a:r>
              <a:rPr lang="en-US" dirty="0"/>
              <a:t>Set "JENKINS_HOME" environment variable to the new home directory before launching the servlet container</a:t>
            </a:r>
            <a:r>
              <a:rPr lang="en-US" dirty="0" smtClean="0"/>
              <a:t>.</a:t>
            </a:r>
          </a:p>
          <a:p>
            <a:r>
              <a:rPr lang="en-US" dirty="0"/>
              <a:t># of </a:t>
            </a:r>
            <a:r>
              <a:rPr lang="en-US" dirty="0" smtClean="0"/>
              <a:t>executors</a:t>
            </a:r>
          </a:p>
          <a:p>
            <a:pPr lvl="1"/>
            <a:r>
              <a:rPr lang="en-US" dirty="0"/>
              <a:t>the recommendation is to keep this number the same as the number of CPU on the machines for better performance.</a:t>
            </a:r>
          </a:p>
          <a:p>
            <a:r>
              <a:rPr lang="en-US" dirty="0"/>
              <a:t>Environment </a:t>
            </a:r>
            <a:r>
              <a:rPr lang="en-US" dirty="0" smtClean="0"/>
              <a:t>Variables</a:t>
            </a:r>
          </a:p>
          <a:p>
            <a:pPr lvl="1"/>
            <a:r>
              <a:rPr lang="en-US" dirty="0"/>
              <a:t> to add custom environment variables which will apply to all the jobs</a:t>
            </a:r>
          </a:p>
          <a:p>
            <a:r>
              <a:rPr lang="en-US" dirty="0"/>
              <a:t>Jenkins </a:t>
            </a:r>
            <a:r>
              <a:rPr lang="en-US" dirty="0" smtClean="0"/>
              <a:t>URL</a:t>
            </a:r>
          </a:p>
          <a:p>
            <a:pPr lvl="1"/>
            <a:r>
              <a:rPr lang="en-US" dirty="0" smtClean="0"/>
              <a:t>Default: localhost</a:t>
            </a:r>
          </a:p>
          <a:p>
            <a:pPr lvl="1"/>
            <a:r>
              <a:rPr lang="en-US" dirty="0"/>
              <a:t>If you have a domain name setup for your machine, set this to the domain name else overwrite localhost with IP of machine. This will help in setting up slaves and while sending out links using the email as you can directly access the Jenkins URL using the environment variable JENKINS_URL which can be accessed as ${JENKINS_URL}.</a:t>
            </a:r>
          </a:p>
          <a:p>
            <a:r>
              <a:rPr lang="en-US" dirty="0"/>
              <a:t>Email </a:t>
            </a:r>
            <a:r>
              <a:rPr lang="en-US" dirty="0" smtClean="0"/>
              <a:t>Notification</a:t>
            </a:r>
          </a:p>
          <a:p>
            <a:pPr lvl="1"/>
            <a:r>
              <a:rPr lang="en-US" dirty="0"/>
              <a:t>In the email Notification area, you can configure the SMTP settings for sending out emails. This is required for Jenkins to connect to the SMTP mail server and send out emails to the recipient list.</a:t>
            </a:r>
          </a:p>
          <a:p>
            <a:endParaRPr lang="en-US" dirty="0" smtClean="0"/>
          </a:p>
        </p:txBody>
      </p:sp>
    </p:spTree>
    <p:extLst>
      <p:ext uri="{BB962C8B-B14F-4D97-AF65-F5344CB8AC3E}">
        <p14:creationId xmlns:p14="http://schemas.microsoft.com/office/powerpoint/2010/main" val="3945601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Pipeline</a:t>
            </a:r>
            <a:endParaRPr lang="en-US" dirty="0"/>
          </a:p>
        </p:txBody>
      </p:sp>
      <p:graphicFrame>
        <p:nvGraphicFramePr>
          <p:cNvPr id="10" name="Diagram 9"/>
          <p:cNvGraphicFramePr/>
          <p:nvPr>
            <p:extLst>
              <p:ext uri="{D42A27DB-BD31-4B8C-83A1-F6EECF244321}">
                <p14:modId xmlns:p14="http://schemas.microsoft.com/office/powerpoint/2010/main" val="1152040699"/>
              </p:ext>
            </p:extLst>
          </p:nvPr>
        </p:nvGraphicFramePr>
        <p:xfrm>
          <a:off x="485800" y="1059582"/>
          <a:ext cx="5886400" cy="3396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1340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Simple Pipeline: Create a new project</a:t>
            </a:r>
            <a:endParaRPr lang="en-US" sz="2400" dirty="0"/>
          </a:p>
        </p:txBody>
      </p:sp>
      <p:pic>
        <p:nvPicPr>
          <p:cNvPr id="5" name="Picture 4"/>
          <p:cNvPicPr>
            <a:picLocks noChangeAspect="1"/>
          </p:cNvPicPr>
          <p:nvPr/>
        </p:nvPicPr>
        <p:blipFill>
          <a:blip r:embed="rId2"/>
          <a:stretch>
            <a:fillRect/>
          </a:stretch>
        </p:blipFill>
        <p:spPr>
          <a:xfrm>
            <a:off x="188640" y="915566"/>
            <a:ext cx="3363466" cy="2288749"/>
          </a:xfrm>
          <a:prstGeom prst="rect">
            <a:avLst/>
          </a:prstGeom>
        </p:spPr>
      </p:pic>
      <p:pic>
        <p:nvPicPr>
          <p:cNvPr id="4" name="Picture 3"/>
          <p:cNvPicPr>
            <a:picLocks noChangeAspect="1"/>
          </p:cNvPicPr>
          <p:nvPr/>
        </p:nvPicPr>
        <p:blipFill>
          <a:blip r:embed="rId3"/>
          <a:stretch>
            <a:fillRect/>
          </a:stretch>
        </p:blipFill>
        <p:spPr>
          <a:xfrm>
            <a:off x="2924944" y="1635646"/>
            <a:ext cx="3744416" cy="2783704"/>
          </a:xfrm>
          <a:prstGeom prst="rect">
            <a:avLst/>
          </a:prstGeom>
        </p:spPr>
      </p:pic>
      <p:sp>
        <p:nvSpPr>
          <p:cNvPr id="6" name="Oval 5"/>
          <p:cNvSpPr/>
          <p:nvPr/>
        </p:nvSpPr>
        <p:spPr>
          <a:xfrm>
            <a:off x="692696" y="1233189"/>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7" name="Oval 6"/>
          <p:cNvSpPr/>
          <p:nvPr/>
        </p:nvSpPr>
        <p:spPr>
          <a:xfrm>
            <a:off x="3717032" y="1779662"/>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8" name="Oval 7"/>
          <p:cNvSpPr/>
          <p:nvPr/>
        </p:nvSpPr>
        <p:spPr>
          <a:xfrm>
            <a:off x="3609020" y="2789636"/>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
        <p:nvSpPr>
          <p:cNvPr id="9" name="Oval 8"/>
          <p:cNvSpPr/>
          <p:nvPr/>
        </p:nvSpPr>
        <p:spPr>
          <a:xfrm>
            <a:off x="3306616" y="4225871"/>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4</a:t>
            </a:r>
            <a:endParaRPr lang="en-US" sz="900" dirty="0"/>
          </a:p>
        </p:txBody>
      </p:sp>
    </p:spTree>
    <p:extLst>
      <p:ext uri="{BB962C8B-B14F-4D97-AF65-F5344CB8AC3E}">
        <p14:creationId xmlns:p14="http://schemas.microsoft.com/office/powerpoint/2010/main" val="102011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Overview of CI</a:t>
            </a:r>
          </a:p>
          <a:p>
            <a:r>
              <a:rPr lang="en-US" dirty="0" smtClean="0"/>
              <a:t>Jenkins Installation &amp; Configuration</a:t>
            </a:r>
          </a:p>
          <a:p>
            <a:r>
              <a:rPr lang="en-US" dirty="0" smtClean="0"/>
              <a:t>Simple Pipeline</a:t>
            </a:r>
          </a:p>
          <a:p>
            <a:r>
              <a:rPr lang="en-US" dirty="0" smtClean="0"/>
              <a:t>Integration with </a:t>
            </a:r>
            <a:r>
              <a:rPr lang="en-US" dirty="0" err="1" smtClean="0"/>
              <a:t>Git</a:t>
            </a:r>
            <a:endParaRPr lang="en-US" dirty="0" smtClean="0"/>
          </a:p>
          <a:p>
            <a:r>
              <a:rPr lang="en-US" dirty="0" smtClean="0"/>
              <a:t>Integration with </a:t>
            </a:r>
            <a:r>
              <a:rPr lang="en-US" dirty="0" smtClean="0"/>
              <a:t>Maven</a:t>
            </a:r>
          </a:p>
          <a:p>
            <a:r>
              <a:rPr lang="en-US" dirty="0" smtClean="0"/>
              <a:t>Exercise</a:t>
            </a:r>
            <a:r>
              <a:rPr lang="en-US" dirty="0" smtClean="0"/>
              <a:t>: </a:t>
            </a:r>
            <a:r>
              <a:rPr lang="en-US" dirty="0" smtClean="0"/>
              <a:t>Create a simple pipeline</a:t>
            </a:r>
            <a:endParaRPr lang="en-US" dirty="0"/>
          </a:p>
        </p:txBody>
      </p:sp>
    </p:spTree>
    <p:extLst>
      <p:ext uri="{BB962C8B-B14F-4D97-AF65-F5344CB8AC3E}">
        <p14:creationId xmlns:p14="http://schemas.microsoft.com/office/powerpoint/2010/main" val="1068121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Simple Pipeline: </a:t>
            </a:r>
            <a:r>
              <a:rPr lang="en-US" sz="2400" dirty="0" smtClean="0"/>
              <a:t>Define build stage</a:t>
            </a:r>
            <a:endParaRPr lang="en-US" sz="2400" dirty="0"/>
          </a:p>
        </p:txBody>
      </p:sp>
      <p:sp>
        <p:nvSpPr>
          <p:cNvPr id="5" name="Rectangle 1"/>
          <p:cNvSpPr>
            <a:spLocks noChangeArrowheads="1"/>
          </p:cNvSpPr>
          <p:nvPr/>
        </p:nvSpPr>
        <p:spPr bwMode="auto">
          <a:xfrm>
            <a:off x="180763" y="1995686"/>
            <a:ext cx="3096344" cy="232104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node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stage("Checkout")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echo "Checkout code from </a:t>
            </a:r>
            <a:r>
              <a:rPr kumimoji="0" lang="en-US" altLang="en-US" sz="1000" b="0" i="0" u="none" strike="noStrike" cap="none" normalizeH="0" baseline="0" dirty="0" err="1" smtClean="0">
                <a:ln>
                  <a:noFill/>
                </a:ln>
                <a:solidFill>
                  <a:srgbClr val="333333"/>
                </a:solidFill>
                <a:effectLst/>
                <a:latin typeface="Monaco"/>
              </a:rPr>
              <a:t>Git</a:t>
            </a:r>
            <a:r>
              <a:rPr kumimoji="0" lang="en-US" altLang="en-US" sz="10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333333"/>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stage("Build")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echo "Build code using Maven“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333333"/>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stage</a:t>
            </a:r>
            <a:r>
              <a:rPr kumimoji="0" lang="en-US" altLang="en-US" sz="1000" b="0" i="0" u="none" strike="noStrike" cap="none" normalizeH="0" baseline="0" dirty="0" smtClean="0">
                <a:ln>
                  <a:noFill/>
                </a:ln>
                <a:solidFill>
                  <a:srgbClr val="333333"/>
                </a:solidFill>
                <a:effectLst/>
                <a:latin typeface="Monaco"/>
              </a:rPr>
              <a:t>(“Result") </a:t>
            </a:r>
            <a:r>
              <a:rPr kumimoji="0" lang="en-US" altLang="en-US" sz="10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echo </a:t>
            </a:r>
            <a:r>
              <a:rPr kumimoji="0" lang="en-US" altLang="en-US" sz="1000" b="0" i="0" u="none" strike="noStrike" cap="none" normalizeH="0" baseline="0" dirty="0" smtClean="0">
                <a:ln>
                  <a:noFill/>
                </a:ln>
                <a:solidFill>
                  <a:srgbClr val="333333"/>
                </a:solidFill>
                <a:effectLst/>
                <a:latin typeface="Monaco"/>
              </a:rPr>
              <a:t>“Unit test result" </a:t>
            </a:r>
            <a:r>
              <a:rPr kumimoji="0" lang="en-US" altLang="en-US" sz="10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333333"/>
                </a:solidFill>
                <a:latin typeface="Monaco"/>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0" y="1509725"/>
            <a:ext cx="1523750" cy="369332"/>
          </a:xfrm>
          <a:prstGeom prst="rect">
            <a:avLst/>
          </a:prstGeom>
          <a:noFill/>
        </p:spPr>
        <p:txBody>
          <a:bodyPr wrap="none" rtlCol="0">
            <a:spAutoFit/>
          </a:bodyPr>
          <a:lstStyle/>
          <a:p>
            <a:r>
              <a:rPr lang="en-US" dirty="0" smtClean="0"/>
              <a:t>Pipeline Script</a:t>
            </a:r>
            <a:endParaRPr lang="en-US" dirty="0"/>
          </a:p>
        </p:txBody>
      </p:sp>
      <p:sp>
        <p:nvSpPr>
          <p:cNvPr id="8" name="TextBox 7"/>
          <p:cNvSpPr txBox="1"/>
          <p:nvPr/>
        </p:nvSpPr>
        <p:spPr>
          <a:xfrm>
            <a:off x="3308723" y="1325059"/>
            <a:ext cx="1214307" cy="369332"/>
          </a:xfrm>
          <a:prstGeom prst="rect">
            <a:avLst/>
          </a:prstGeom>
          <a:noFill/>
        </p:spPr>
        <p:txBody>
          <a:bodyPr wrap="none" rtlCol="0">
            <a:spAutoFit/>
          </a:bodyPr>
          <a:lstStyle/>
          <a:p>
            <a:r>
              <a:rPr lang="en-US" dirty="0" smtClean="0"/>
              <a:t>Stage View</a:t>
            </a:r>
            <a:endParaRPr lang="en-US" dirty="0"/>
          </a:p>
        </p:txBody>
      </p:sp>
      <p:pic>
        <p:nvPicPr>
          <p:cNvPr id="4" name="Picture 3"/>
          <p:cNvPicPr>
            <a:picLocks noChangeAspect="1"/>
          </p:cNvPicPr>
          <p:nvPr/>
        </p:nvPicPr>
        <p:blipFill>
          <a:blip r:embed="rId2"/>
          <a:stretch>
            <a:fillRect/>
          </a:stretch>
        </p:blipFill>
        <p:spPr>
          <a:xfrm>
            <a:off x="3293118" y="1907890"/>
            <a:ext cx="3340944" cy="2032012"/>
          </a:xfrm>
          <a:prstGeom prst="rect">
            <a:avLst/>
          </a:prstGeom>
        </p:spPr>
      </p:pic>
    </p:spTree>
    <p:extLst>
      <p:ext uri="{BB962C8B-B14F-4D97-AF65-F5344CB8AC3E}">
        <p14:creationId xmlns:p14="http://schemas.microsoft.com/office/powerpoint/2010/main" val="3131926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a:t>
            </a:r>
            <a:r>
              <a:rPr lang="en-US" dirty="0" err="1" smtClean="0"/>
              <a:t>Git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15604528"/>
              </p:ext>
            </p:extLst>
          </p:nvPr>
        </p:nvGraphicFramePr>
        <p:xfrm>
          <a:off x="342900" y="1047750"/>
          <a:ext cx="61722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513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Git</a:t>
            </a:r>
            <a:r>
              <a:rPr lang="en-US" dirty="0" smtClean="0"/>
              <a:t> Plugin</a:t>
            </a:r>
            <a:endParaRPr lang="en-US" dirty="0"/>
          </a:p>
        </p:txBody>
      </p:sp>
      <p:pic>
        <p:nvPicPr>
          <p:cNvPr id="5" name="Picture 4"/>
          <p:cNvPicPr>
            <a:picLocks noChangeAspect="1"/>
          </p:cNvPicPr>
          <p:nvPr/>
        </p:nvPicPr>
        <p:blipFill>
          <a:blip r:embed="rId3"/>
          <a:stretch>
            <a:fillRect/>
          </a:stretch>
        </p:blipFill>
        <p:spPr>
          <a:xfrm>
            <a:off x="116632" y="935055"/>
            <a:ext cx="4245297" cy="2449716"/>
          </a:xfrm>
          <a:prstGeom prst="rect">
            <a:avLst/>
          </a:prstGeom>
        </p:spPr>
      </p:pic>
      <p:pic>
        <p:nvPicPr>
          <p:cNvPr id="6" name="Picture 5"/>
          <p:cNvPicPr>
            <a:picLocks noChangeAspect="1"/>
          </p:cNvPicPr>
          <p:nvPr/>
        </p:nvPicPr>
        <p:blipFill>
          <a:blip r:embed="rId4"/>
          <a:stretch>
            <a:fillRect/>
          </a:stretch>
        </p:blipFill>
        <p:spPr>
          <a:xfrm>
            <a:off x="2761087" y="2278752"/>
            <a:ext cx="4104351" cy="2212037"/>
          </a:xfrm>
          <a:prstGeom prst="rect">
            <a:avLst/>
          </a:prstGeom>
        </p:spPr>
      </p:pic>
      <p:sp>
        <p:nvSpPr>
          <p:cNvPr id="7" name="Oval 6"/>
          <p:cNvSpPr/>
          <p:nvPr/>
        </p:nvSpPr>
        <p:spPr>
          <a:xfrm>
            <a:off x="0" y="1707654"/>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8" name="Oval 7"/>
          <p:cNvSpPr/>
          <p:nvPr/>
        </p:nvSpPr>
        <p:spPr>
          <a:xfrm>
            <a:off x="2539620" y="2643758"/>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9" name="Oval 8"/>
          <p:cNvSpPr/>
          <p:nvPr/>
        </p:nvSpPr>
        <p:spPr>
          <a:xfrm>
            <a:off x="6504839" y="2297104"/>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
        <p:nvSpPr>
          <p:cNvPr id="10" name="Oval 9"/>
          <p:cNvSpPr/>
          <p:nvPr/>
        </p:nvSpPr>
        <p:spPr>
          <a:xfrm>
            <a:off x="3140968" y="3288030"/>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4</a:t>
            </a:r>
            <a:endParaRPr lang="en-US" sz="900" dirty="0"/>
          </a:p>
        </p:txBody>
      </p:sp>
      <p:sp>
        <p:nvSpPr>
          <p:cNvPr id="11" name="Oval 10"/>
          <p:cNvSpPr/>
          <p:nvPr/>
        </p:nvSpPr>
        <p:spPr>
          <a:xfrm>
            <a:off x="3573016" y="4227934"/>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5</a:t>
            </a:r>
            <a:endParaRPr lang="en-US" sz="900" dirty="0"/>
          </a:p>
        </p:txBody>
      </p:sp>
    </p:spTree>
    <p:extLst>
      <p:ext uri="{BB962C8B-B14F-4D97-AF65-F5344CB8AC3E}">
        <p14:creationId xmlns:p14="http://schemas.microsoft.com/office/powerpoint/2010/main" val="67278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t>
            </a:r>
            <a:r>
              <a:rPr lang="en-US" dirty="0" err="1" smtClean="0"/>
              <a:t>Git</a:t>
            </a:r>
            <a:r>
              <a:rPr lang="en-US" dirty="0" smtClean="0"/>
              <a:t> Credential</a:t>
            </a:r>
            <a:endParaRPr lang="en-US" dirty="0"/>
          </a:p>
        </p:txBody>
      </p:sp>
      <p:pic>
        <p:nvPicPr>
          <p:cNvPr id="4" name="Picture 3"/>
          <p:cNvPicPr>
            <a:picLocks noChangeAspect="1"/>
          </p:cNvPicPr>
          <p:nvPr/>
        </p:nvPicPr>
        <p:blipFill>
          <a:blip r:embed="rId2"/>
          <a:stretch>
            <a:fillRect/>
          </a:stretch>
        </p:blipFill>
        <p:spPr>
          <a:xfrm>
            <a:off x="116633" y="987575"/>
            <a:ext cx="3960440" cy="2437972"/>
          </a:xfrm>
          <a:prstGeom prst="rect">
            <a:avLst/>
          </a:prstGeom>
        </p:spPr>
      </p:pic>
      <p:pic>
        <p:nvPicPr>
          <p:cNvPr id="5" name="Picture 4"/>
          <p:cNvPicPr>
            <a:picLocks noChangeAspect="1"/>
          </p:cNvPicPr>
          <p:nvPr/>
        </p:nvPicPr>
        <p:blipFill>
          <a:blip r:embed="rId3"/>
          <a:stretch>
            <a:fillRect/>
          </a:stretch>
        </p:blipFill>
        <p:spPr>
          <a:xfrm>
            <a:off x="2276872" y="2307790"/>
            <a:ext cx="4310236" cy="2235513"/>
          </a:xfrm>
          <a:prstGeom prst="rect">
            <a:avLst/>
          </a:prstGeom>
        </p:spPr>
      </p:pic>
      <p:sp>
        <p:nvSpPr>
          <p:cNvPr id="6" name="Oval 5"/>
          <p:cNvSpPr/>
          <p:nvPr/>
        </p:nvSpPr>
        <p:spPr>
          <a:xfrm>
            <a:off x="823887" y="2114311"/>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7" name="Oval 6"/>
          <p:cNvSpPr/>
          <p:nvPr/>
        </p:nvSpPr>
        <p:spPr>
          <a:xfrm>
            <a:off x="2708920" y="1884946"/>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8" name="Oval 7"/>
          <p:cNvSpPr/>
          <p:nvPr/>
        </p:nvSpPr>
        <p:spPr>
          <a:xfrm>
            <a:off x="3068960" y="2931790"/>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
        <p:nvSpPr>
          <p:cNvPr id="9" name="Oval 8"/>
          <p:cNvSpPr/>
          <p:nvPr/>
        </p:nvSpPr>
        <p:spPr>
          <a:xfrm>
            <a:off x="4581128" y="4299942"/>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4</a:t>
            </a:r>
            <a:endParaRPr lang="en-US" sz="900" dirty="0"/>
          </a:p>
        </p:txBody>
      </p:sp>
    </p:spTree>
    <p:extLst>
      <p:ext uri="{BB962C8B-B14F-4D97-AF65-F5344CB8AC3E}">
        <p14:creationId xmlns:p14="http://schemas.microsoft.com/office/powerpoint/2010/main" val="17110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 from </a:t>
            </a:r>
            <a:r>
              <a:rPr lang="en-US" dirty="0" err="1" smtClean="0"/>
              <a:t>Git</a:t>
            </a:r>
            <a:endParaRPr lang="en-US" dirty="0"/>
          </a:p>
        </p:txBody>
      </p:sp>
      <p:pic>
        <p:nvPicPr>
          <p:cNvPr id="6" name="Picture 5"/>
          <p:cNvPicPr>
            <a:picLocks noChangeAspect="1"/>
          </p:cNvPicPr>
          <p:nvPr/>
        </p:nvPicPr>
        <p:blipFill>
          <a:blip r:embed="rId2"/>
          <a:stretch>
            <a:fillRect/>
          </a:stretch>
        </p:blipFill>
        <p:spPr>
          <a:xfrm>
            <a:off x="476672" y="2067694"/>
            <a:ext cx="5629275" cy="1095375"/>
          </a:xfrm>
          <a:prstGeom prst="rect">
            <a:avLst/>
          </a:prstGeom>
        </p:spPr>
      </p:pic>
      <p:sp>
        <p:nvSpPr>
          <p:cNvPr id="7" name="TextBox 6"/>
          <p:cNvSpPr txBox="1"/>
          <p:nvPr/>
        </p:nvSpPr>
        <p:spPr>
          <a:xfrm>
            <a:off x="188640" y="1563638"/>
            <a:ext cx="5063887" cy="369332"/>
          </a:xfrm>
          <a:prstGeom prst="rect">
            <a:avLst/>
          </a:prstGeom>
          <a:noFill/>
        </p:spPr>
        <p:txBody>
          <a:bodyPr wrap="none" rtlCol="0">
            <a:spAutoFit/>
          </a:bodyPr>
          <a:lstStyle/>
          <a:p>
            <a:r>
              <a:rPr lang="en-US" dirty="0" smtClean="0"/>
              <a:t>Modify the checkout stage by adding following code</a:t>
            </a:r>
            <a:endParaRPr lang="en-US" dirty="0"/>
          </a:p>
        </p:txBody>
      </p:sp>
    </p:spTree>
    <p:extLst>
      <p:ext uri="{BB962C8B-B14F-4D97-AF65-F5344CB8AC3E}">
        <p14:creationId xmlns:p14="http://schemas.microsoft.com/office/powerpoint/2010/main" val="2650130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Checkout from </a:t>
            </a:r>
            <a:r>
              <a:rPr lang="en-US" dirty="0" err="1"/>
              <a:t>Git</a:t>
            </a:r>
            <a:endParaRPr lang="en-US" dirty="0"/>
          </a:p>
        </p:txBody>
      </p:sp>
      <p:pic>
        <p:nvPicPr>
          <p:cNvPr id="4" name="Picture 3"/>
          <p:cNvPicPr>
            <a:picLocks noChangeAspect="1"/>
          </p:cNvPicPr>
          <p:nvPr/>
        </p:nvPicPr>
        <p:blipFill>
          <a:blip r:embed="rId2"/>
          <a:stretch>
            <a:fillRect/>
          </a:stretch>
        </p:blipFill>
        <p:spPr>
          <a:xfrm>
            <a:off x="764704" y="1491630"/>
            <a:ext cx="5063887" cy="3111335"/>
          </a:xfrm>
          <a:prstGeom prst="rect">
            <a:avLst/>
          </a:prstGeom>
        </p:spPr>
      </p:pic>
      <p:sp>
        <p:nvSpPr>
          <p:cNvPr id="5" name="Rectangle 4"/>
          <p:cNvSpPr/>
          <p:nvPr/>
        </p:nvSpPr>
        <p:spPr>
          <a:xfrm>
            <a:off x="116632" y="987574"/>
            <a:ext cx="6192688" cy="369332"/>
          </a:xfrm>
          <a:prstGeom prst="rect">
            <a:avLst/>
          </a:prstGeom>
        </p:spPr>
        <p:txBody>
          <a:bodyPr wrap="square">
            <a:spAutoFit/>
          </a:bodyPr>
          <a:lstStyle/>
          <a:p>
            <a:r>
              <a:rPr lang="en-US" dirty="0" smtClean="0"/>
              <a:t>Generate pipeline script using Snippet Generator</a:t>
            </a:r>
            <a:endParaRPr lang="en-US" dirty="0"/>
          </a:p>
        </p:txBody>
      </p:sp>
    </p:spTree>
    <p:extLst>
      <p:ext uri="{BB962C8B-B14F-4D97-AF65-F5344CB8AC3E}">
        <p14:creationId xmlns:p14="http://schemas.microsoft.com/office/powerpoint/2010/main" val="1709812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a:t>
            </a:r>
            <a:r>
              <a:rPr lang="en-US" dirty="0" smtClean="0"/>
              <a:t>Maven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12085798"/>
              </p:ext>
            </p:extLst>
          </p:nvPr>
        </p:nvGraphicFramePr>
        <p:xfrm>
          <a:off x="342900" y="1047750"/>
          <a:ext cx="61722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431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Maven Tool</a:t>
            </a:r>
            <a:endParaRPr lang="en-US" dirty="0"/>
          </a:p>
        </p:txBody>
      </p:sp>
      <p:pic>
        <p:nvPicPr>
          <p:cNvPr id="4" name="Picture 3"/>
          <p:cNvPicPr>
            <a:picLocks noChangeAspect="1"/>
          </p:cNvPicPr>
          <p:nvPr/>
        </p:nvPicPr>
        <p:blipFill>
          <a:blip r:embed="rId2"/>
          <a:stretch>
            <a:fillRect/>
          </a:stretch>
        </p:blipFill>
        <p:spPr>
          <a:xfrm>
            <a:off x="260649" y="987574"/>
            <a:ext cx="4176464" cy="2447663"/>
          </a:xfrm>
          <a:prstGeom prst="rect">
            <a:avLst/>
          </a:prstGeom>
        </p:spPr>
      </p:pic>
      <p:pic>
        <p:nvPicPr>
          <p:cNvPr id="5" name="Picture 4"/>
          <p:cNvPicPr>
            <a:picLocks noChangeAspect="1"/>
          </p:cNvPicPr>
          <p:nvPr/>
        </p:nvPicPr>
        <p:blipFill>
          <a:blip r:embed="rId3"/>
          <a:stretch>
            <a:fillRect/>
          </a:stretch>
        </p:blipFill>
        <p:spPr>
          <a:xfrm>
            <a:off x="3212976" y="1995686"/>
            <a:ext cx="3456384" cy="2526056"/>
          </a:xfrm>
          <a:prstGeom prst="rect">
            <a:avLst/>
          </a:prstGeom>
        </p:spPr>
      </p:pic>
      <p:sp>
        <p:nvSpPr>
          <p:cNvPr id="6" name="Oval 5"/>
          <p:cNvSpPr/>
          <p:nvPr/>
        </p:nvSpPr>
        <p:spPr>
          <a:xfrm>
            <a:off x="908720" y="1635646"/>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7" name="Oval 6"/>
          <p:cNvSpPr/>
          <p:nvPr/>
        </p:nvSpPr>
        <p:spPr>
          <a:xfrm>
            <a:off x="2924944" y="2211405"/>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
        <p:nvSpPr>
          <p:cNvPr id="8" name="Oval 7"/>
          <p:cNvSpPr/>
          <p:nvPr/>
        </p:nvSpPr>
        <p:spPr>
          <a:xfrm>
            <a:off x="5157192" y="2227906"/>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3</a:t>
            </a:r>
            <a:endParaRPr lang="en-US" sz="900" dirty="0"/>
          </a:p>
        </p:txBody>
      </p:sp>
    </p:spTree>
    <p:extLst>
      <p:ext uri="{BB962C8B-B14F-4D97-AF65-F5344CB8AC3E}">
        <p14:creationId xmlns:p14="http://schemas.microsoft.com/office/powerpoint/2010/main" val="223562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Maven Project</a:t>
            </a:r>
            <a:endParaRPr lang="en-US" dirty="0"/>
          </a:p>
        </p:txBody>
      </p:sp>
      <p:sp>
        <p:nvSpPr>
          <p:cNvPr id="6" name="TextBox 5"/>
          <p:cNvSpPr txBox="1"/>
          <p:nvPr/>
        </p:nvSpPr>
        <p:spPr>
          <a:xfrm>
            <a:off x="251917" y="1059582"/>
            <a:ext cx="5472608" cy="461665"/>
          </a:xfrm>
          <a:prstGeom prst="rect">
            <a:avLst/>
          </a:prstGeom>
          <a:noFill/>
        </p:spPr>
        <p:txBody>
          <a:bodyPr wrap="square" rtlCol="0">
            <a:spAutoFit/>
          </a:bodyPr>
          <a:lstStyle/>
          <a:p>
            <a:r>
              <a:rPr lang="en-US" sz="1200" dirty="0" smtClean="0"/>
              <a:t>Sample Java </a:t>
            </a:r>
            <a:r>
              <a:rPr lang="en-US" sz="1200" dirty="0"/>
              <a:t>project: </a:t>
            </a:r>
            <a:r>
              <a:rPr lang="en-US" sz="1200" dirty="0">
                <a:hlinkClick r:id="rId2"/>
              </a:rPr>
              <a:t>https://</a:t>
            </a:r>
            <a:r>
              <a:rPr lang="en-US" sz="1200" dirty="0" smtClean="0">
                <a:hlinkClick r:id="rId2"/>
              </a:rPr>
              <a:t>github.com/rfajarachmad/java-maven-junit-helloworld</a:t>
            </a:r>
            <a:endParaRPr lang="en-US" sz="1200" dirty="0" smtClean="0"/>
          </a:p>
          <a:p>
            <a:endParaRPr lang="en-US" sz="1200" dirty="0"/>
          </a:p>
        </p:txBody>
      </p:sp>
      <p:pic>
        <p:nvPicPr>
          <p:cNvPr id="3" name="Picture 2"/>
          <p:cNvPicPr>
            <a:picLocks noChangeAspect="1"/>
          </p:cNvPicPr>
          <p:nvPr/>
        </p:nvPicPr>
        <p:blipFill>
          <a:blip r:embed="rId3"/>
          <a:stretch>
            <a:fillRect/>
          </a:stretch>
        </p:blipFill>
        <p:spPr>
          <a:xfrm>
            <a:off x="328612" y="2009775"/>
            <a:ext cx="6200775" cy="1123950"/>
          </a:xfrm>
          <a:prstGeom prst="rect">
            <a:avLst/>
          </a:prstGeom>
        </p:spPr>
      </p:pic>
    </p:spTree>
    <p:extLst>
      <p:ext uri="{BB962C8B-B14F-4D97-AF65-F5344CB8AC3E}">
        <p14:creationId xmlns:p14="http://schemas.microsoft.com/office/powerpoint/2010/main" val="2706363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7697472"/>
              </p:ext>
            </p:extLst>
          </p:nvPr>
        </p:nvGraphicFramePr>
        <p:xfrm>
          <a:off x="1165870" y="987574"/>
          <a:ext cx="3919314" cy="122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342900" y="2211710"/>
            <a:ext cx="5629275" cy="1095375"/>
          </a:xfrm>
          <a:prstGeom prst="rect">
            <a:avLst/>
          </a:prstGeom>
        </p:spPr>
      </p:pic>
      <p:pic>
        <p:nvPicPr>
          <p:cNvPr id="6" name="Picture 5"/>
          <p:cNvPicPr>
            <a:picLocks noChangeAspect="1"/>
          </p:cNvPicPr>
          <p:nvPr/>
        </p:nvPicPr>
        <p:blipFill>
          <a:blip r:embed="rId8"/>
          <a:stretch>
            <a:fillRect/>
          </a:stretch>
        </p:blipFill>
        <p:spPr>
          <a:xfrm>
            <a:off x="404664" y="3271171"/>
            <a:ext cx="4725144" cy="1329731"/>
          </a:xfrm>
          <a:prstGeom prst="rect">
            <a:avLst/>
          </a:prstGeom>
        </p:spPr>
      </p:pic>
    </p:spTree>
    <p:extLst>
      <p:ext uri="{BB962C8B-B14F-4D97-AF65-F5344CB8AC3E}">
        <p14:creationId xmlns:p14="http://schemas.microsoft.com/office/powerpoint/2010/main" val="4284581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Familiar with </a:t>
            </a:r>
            <a:r>
              <a:rPr lang="en-US" dirty="0" err="1" smtClean="0"/>
              <a:t>Github</a:t>
            </a:r>
            <a:endParaRPr lang="en-US" dirty="0" smtClean="0"/>
          </a:p>
          <a:p>
            <a:r>
              <a:rPr lang="en-US" dirty="0" smtClean="0"/>
              <a:t>Familiar with Java Syntax</a:t>
            </a:r>
          </a:p>
          <a:p>
            <a:r>
              <a:rPr lang="en-US" dirty="0" smtClean="0"/>
              <a:t>Familiar with Maven</a:t>
            </a:r>
          </a:p>
          <a:p>
            <a:pPr lvl="1"/>
            <a:r>
              <a:rPr lang="en-US" dirty="0" smtClean="0"/>
              <a:t>How to build a project</a:t>
            </a:r>
          </a:p>
          <a:p>
            <a:pPr lvl="1"/>
            <a:r>
              <a:rPr lang="en-US" dirty="0" smtClean="0"/>
              <a:t>How to run unit testing</a:t>
            </a:r>
          </a:p>
          <a:p>
            <a:endParaRPr lang="en-US" dirty="0"/>
          </a:p>
        </p:txBody>
      </p:sp>
    </p:spTree>
    <p:extLst>
      <p:ext uri="{BB962C8B-B14F-4D97-AF65-F5344CB8AC3E}">
        <p14:creationId xmlns:p14="http://schemas.microsoft.com/office/powerpoint/2010/main" val="192687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Simple Pipeline: </a:t>
            </a:r>
            <a:r>
              <a:rPr lang="en-US" sz="2800" dirty="0" smtClean="0"/>
              <a:t>Build</a:t>
            </a:r>
            <a:endParaRPr lang="en-US" dirty="0"/>
          </a:p>
        </p:txBody>
      </p:sp>
      <p:pic>
        <p:nvPicPr>
          <p:cNvPr id="4" name="Content Placeholder 3"/>
          <p:cNvPicPr>
            <a:picLocks noGrp="1" noChangeAspect="1"/>
          </p:cNvPicPr>
          <p:nvPr>
            <p:ph idx="1"/>
          </p:nvPr>
        </p:nvPicPr>
        <p:blipFill>
          <a:blip r:embed="rId2"/>
          <a:stretch>
            <a:fillRect/>
          </a:stretch>
        </p:blipFill>
        <p:spPr>
          <a:xfrm>
            <a:off x="476672" y="987574"/>
            <a:ext cx="5678388" cy="3526879"/>
          </a:xfrm>
          <a:prstGeom prst="rect">
            <a:avLst/>
          </a:prstGeom>
        </p:spPr>
      </p:pic>
      <p:sp>
        <p:nvSpPr>
          <p:cNvPr id="5" name="Rectangle 4"/>
          <p:cNvSpPr/>
          <p:nvPr/>
        </p:nvSpPr>
        <p:spPr>
          <a:xfrm>
            <a:off x="476672" y="1923678"/>
            <a:ext cx="720080" cy="216024"/>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6474" y="3093577"/>
            <a:ext cx="1986421" cy="1420876"/>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8926" y="2283718"/>
            <a:ext cx="3718386" cy="2399158"/>
          </a:xfrm>
          <a:prstGeom prst="rect">
            <a:avLst/>
          </a:prstGeom>
          <a:noFill/>
          <a:ln>
            <a:solidFill>
              <a:srgbClr val="F34F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87081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Simple Pipeline: </a:t>
            </a:r>
            <a:r>
              <a:rPr lang="en-US" sz="2400" dirty="0" smtClean="0"/>
              <a:t>Console Output</a:t>
            </a:r>
            <a:endParaRPr lang="en-US" dirty="0"/>
          </a:p>
        </p:txBody>
      </p:sp>
      <p:pic>
        <p:nvPicPr>
          <p:cNvPr id="4" name="Content Placeholder 3"/>
          <p:cNvPicPr>
            <a:picLocks noGrp="1" noChangeAspect="1"/>
          </p:cNvPicPr>
          <p:nvPr>
            <p:ph idx="1"/>
          </p:nvPr>
        </p:nvPicPr>
        <p:blipFill>
          <a:blip r:embed="rId2"/>
          <a:stretch>
            <a:fillRect/>
          </a:stretch>
        </p:blipFill>
        <p:spPr>
          <a:xfrm>
            <a:off x="342900" y="987574"/>
            <a:ext cx="4094212" cy="2542938"/>
          </a:xfrm>
          <a:prstGeom prst="rect">
            <a:avLst/>
          </a:prstGeom>
        </p:spPr>
      </p:pic>
      <p:pic>
        <p:nvPicPr>
          <p:cNvPr id="5" name="Picture 4"/>
          <p:cNvPicPr>
            <a:picLocks noChangeAspect="1"/>
          </p:cNvPicPr>
          <p:nvPr/>
        </p:nvPicPr>
        <p:blipFill>
          <a:blip r:embed="rId3"/>
          <a:stretch>
            <a:fillRect/>
          </a:stretch>
        </p:blipFill>
        <p:spPr>
          <a:xfrm>
            <a:off x="2564904" y="1707654"/>
            <a:ext cx="4216996" cy="2987673"/>
          </a:xfrm>
          <a:prstGeom prst="rect">
            <a:avLst/>
          </a:prstGeom>
        </p:spPr>
      </p:pic>
      <p:sp>
        <p:nvSpPr>
          <p:cNvPr id="6" name="Oval 5"/>
          <p:cNvSpPr/>
          <p:nvPr/>
        </p:nvSpPr>
        <p:spPr>
          <a:xfrm>
            <a:off x="220116" y="2859782"/>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1</a:t>
            </a:r>
            <a:endParaRPr lang="en-US" sz="900" dirty="0"/>
          </a:p>
        </p:txBody>
      </p:sp>
      <p:sp>
        <p:nvSpPr>
          <p:cNvPr id="7" name="Oval 6"/>
          <p:cNvSpPr/>
          <p:nvPr/>
        </p:nvSpPr>
        <p:spPr>
          <a:xfrm>
            <a:off x="3140968" y="2259043"/>
            <a:ext cx="216024" cy="19347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2</a:t>
            </a:r>
            <a:endParaRPr lang="en-US" sz="900" dirty="0"/>
          </a:p>
        </p:txBody>
      </p:sp>
    </p:spTree>
    <p:extLst>
      <p:ext uri="{BB962C8B-B14F-4D97-AF65-F5344CB8AC3E}">
        <p14:creationId xmlns:p14="http://schemas.microsoft.com/office/powerpoint/2010/main" val="253324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19925" y="1707654"/>
            <a:ext cx="5966420" cy="2265041"/>
          </a:xfrm>
        </p:spPr>
        <p:txBody>
          <a:bodyPr>
            <a:normAutofit/>
          </a:bodyPr>
          <a:lstStyle/>
          <a:p>
            <a:pPr marL="0" indent="0" algn="ctr">
              <a:buNone/>
            </a:pPr>
            <a:r>
              <a:rPr lang="en-US" sz="6000" dirty="0" smtClean="0"/>
              <a:t>Thank You</a:t>
            </a:r>
            <a:endParaRPr lang="en-US" sz="6000" dirty="0"/>
          </a:p>
        </p:txBody>
      </p:sp>
    </p:spTree>
    <p:extLst>
      <p:ext uri="{BB962C8B-B14F-4D97-AF65-F5344CB8AC3E}">
        <p14:creationId xmlns:p14="http://schemas.microsoft.com/office/powerpoint/2010/main" val="3258676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80728" y="1995686"/>
            <a:ext cx="5030316" cy="1019943"/>
          </a:xfrm>
        </p:spPr>
        <p:txBody>
          <a:bodyPr>
            <a:normAutofit/>
          </a:bodyPr>
          <a:lstStyle/>
          <a:p>
            <a:pPr marL="0" indent="0" algn="ctr">
              <a:buNone/>
            </a:pPr>
            <a:r>
              <a:rPr lang="en-US" sz="3200" dirty="0" smtClean="0"/>
              <a:t>CI at a Glance</a:t>
            </a:r>
            <a:endParaRPr lang="en-US" sz="3200" dirty="0"/>
          </a:p>
        </p:txBody>
      </p:sp>
    </p:spTree>
    <p:extLst>
      <p:ext uri="{BB962C8B-B14F-4D97-AF65-F5344CB8AC3E}">
        <p14:creationId xmlns:p14="http://schemas.microsoft.com/office/powerpoint/2010/main" val="3478711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Workflow</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460" y="1047750"/>
            <a:ext cx="4111079" cy="3429000"/>
          </a:xfrm>
        </p:spPr>
      </p:pic>
    </p:spTree>
    <p:extLst>
      <p:ext uri="{BB962C8B-B14F-4D97-AF65-F5344CB8AC3E}">
        <p14:creationId xmlns:p14="http://schemas.microsoft.com/office/powerpoint/2010/main" val="1197975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 (CI) </a:t>
            </a:r>
          </a:p>
        </p:txBody>
      </p:sp>
      <p:sp>
        <p:nvSpPr>
          <p:cNvPr id="3" name="Content Placeholder 2"/>
          <p:cNvSpPr>
            <a:spLocks noGrp="1"/>
          </p:cNvSpPr>
          <p:nvPr>
            <p:ph idx="1"/>
          </p:nvPr>
        </p:nvSpPr>
        <p:spPr/>
        <p:txBody>
          <a:bodyPr/>
          <a:lstStyle/>
          <a:p>
            <a:pPr marL="0" indent="0">
              <a:buNone/>
            </a:pPr>
            <a:r>
              <a:rPr lang="en-US" dirty="0">
                <a:latin typeface="+mj-lt"/>
              </a:rPr>
              <a:t>“Continuous Integration is a software development practice where members of a team </a:t>
            </a:r>
            <a:r>
              <a:rPr lang="en-US" b="1" dirty="0">
                <a:latin typeface="+mj-lt"/>
              </a:rPr>
              <a:t>integrate their work frequently</a:t>
            </a:r>
            <a:r>
              <a:rPr lang="en-US" dirty="0">
                <a:latin typeface="+mj-lt"/>
              </a:rPr>
              <a:t>, usually each person integrates at least daily - leading to multiple integrations per day. Each integration is </a:t>
            </a:r>
            <a:r>
              <a:rPr lang="en-US" b="1" dirty="0">
                <a:latin typeface="+mj-lt"/>
              </a:rPr>
              <a:t>verified by an automated build</a:t>
            </a:r>
            <a:r>
              <a:rPr lang="en-US" dirty="0">
                <a:latin typeface="+mj-lt"/>
              </a:rPr>
              <a:t> (including test) </a:t>
            </a:r>
            <a:r>
              <a:rPr lang="en-US" b="1" dirty="0">
                <a:latin typeface="+mj-lt"/>
              </a:rPr>
              <a:t>to detect integration errors as quickly as possible</a:t>
            </a:r>
            <a:r>
              <a:rPr lang="en-US" dirty="0">
                <a:latin typeface="+mj-lt"/>
              </a:rPr>
              <a:t>” – Martin Fowler </a:t>
            </a:r>
          </a:p>
        </p:txBody>
      </p:sp>
    </p:spTree>
    <p:extLst>
      <p:ext uri="{BB962C8B-B14F-4D97-AF65-F5344CB8AC3E}">
        <p14:creationId xmlns:p14="http://schemas.microsoft.com/office/powerpoint/2010/main" val="3077474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 – Benefits </a:t>
            </a:r>
          </a:p>
        </p:txBody>
      </p:sp>
      <p:sp>
        <p:nvSpPr>
          <p:cNvPr id="3" name="Content Placeholder 2"/>
          <p:cNvSpPr>
            <a:spLocks noGrp="1"/>
          </p:cNvSpPr>
          <p:nvPr>
            <p:ph idx="1"/>
          </p:nvPr>
        </p:nvSpPr>
        <p:spPr/>
        <p:txBody>
          <a:bodyPr/>
          <a:lstStyle/>
          <a:p>
            <a:r>
              <a:rPr lang="en-US" dirty="0">
                <a:latin typeface="+mj-lt"/>
              </a:rPr>
              <a:t>Immediate bug detection </a:t>
            </a:r>
            <a:endParaRPr lang="en-US" dirty="0" smtClean="0">
              <a:latin typeface="+mj-lt"/>
            </a:endParaRPr>
          </a:p>
          <a:p>
            <a:r>
              <a:rPr lang="en-US" dirty="0" smtClean="0">
                <a:latin typeface="+mj-lt"/>
              </a:rPr>
              <a:t>Enables </a:t>
            </a:r>
            <a:r>
              <a:rPr lang="en-US" dirty="0">
                <a:latin typeface="+mj-lt"/>
              </a:rPr>
              <a:t>automated testing</a:t>
            </a:r>
            <a:r>
              <a:rPr lang="en-US" dirty="0" smtClean="0">
                <a:latin typeface="+mj-lt"/>
              </a:rPr>
              <a:t> </a:t>
            </a:r>
          </a:p>
          <a:p>
            <a:r>
              <a:rPr lang="en-US" dirty="0">
                <a:latin typeface="+mj-lt"/>
              </a:rPr>
              <a:t>Enables Continuous </a:t>
            </a:r>
            <a:r>
              <a:rPr lang="en-US" dirty="0" smtClean="0">
                <a:latin typeface="+mj-lt"/>
              </a:rPr>
              <a:t>Deployments</a:t>
            </a:r>
          </a:p>
          <a:p>
            <a:r>
              <a:rPr lang="en-US" dirty="0"/>
              <a:t>Increases confidence in the software</a:t>
            </a:r>
          </a:p>
          <a:p>
            <a:pPr marL="0" indent="0">
              <a:buNone/>
            </a:pPr>
            <a:endParaRPr lang="en-US" dirty="0">
              <a:latin typeface="+mj-lt"/>
            </a:endParaRPr>
          </a:p>
        </p:txBody>
      </p:sp>
    </p:spTree>
    <p:extLst>
      <p:ext uri="{BB962C8B-B14F-4D97-AF65-F5344CB8AC3E}">
        <p14:creationId xmlns:p14="http://schemas.microsoft.com/office/powerpoint/2010/main" val="3451387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 The Tools</a:t>
            </a:r>
            <a:endParaRPr lang="en-US" dirty="0"/>
          </a:p>
        </p:txBody>
      </p:sp>
      <p:sp>
        <p:nvSpPr>
          <p:cNvPr id="3" name="Content Placeholder 2"/>
          <p:cNvSpPr>
            <a:spLocks noGrp="1"/>
          </p:cNvSpPr>
          <p:nvPr>
            <p:ph idx="1"/>
          </p:nvPr>
        </p:nvSpPr>
        <p:spPr/>
        <p:txBody>
          <a:bodyPr/>
          <a:lstStyle/>
          <a:p>
            <a:r>
              <a:rPr lang="en-US" dirty="0"/>
              <a:t>Code Repositories </a:t>
            </a:r>
            <a:endParaRPr lang="en-US" dirty="0" smtClean="0"/>
          </a:p>
          <a:p>
            <a:pPr lvl="1"/>
            <a:r>
              <a:rPr lang="en-US" dirty="0" smtClean="0"/>
              <a:t>SVN</a:t>
            </a:r>
            <a:r>
              <a:rPr lang="en-US" dirty="0"/>
              <a:t>, Mercurial, </a:t>
            </a:r>
            <a:r>
              <a:rPr lang="en-US" b="1" dirty="0" err="1"/>
              <a:t>Git</a:t>
            </a:r>
            <a:r>
              <a:rPr lang="en-US" b="1" dirty="0"/>
              <a:t> </a:t>
            </a:r>
            <a:endParaRPr lang="en-US" b="1" dirty="0" smtClean="0"/>
          </a:p>
          <a:p>
            <a:r>
              <a:rPr lang="en-US" dirty="0" smtClean="0"/>
              <a:t>Continuous </a:t>
            </a:r>
            <a:r>
              <a:rPr lang="en-US" dirty="0"/>
              <a:t>Build Systems </a:t>
            </a:r>
            <a:endParaRPr lang="en-US" dirty="0" smtClean="0"/>
          </a:p>
          <a:p>
            <a:pPr lvl="1"/>
            <a:r>
              <a:rPr lang="en-US" b="1" dirty="0" smtClean="0"/>
              <a:t>Jenkins</a:t>
            </a:r>
            <a:r>
              <a:rPr lang="en-US" dirty="0"/>
              <a:t>, Bamboo, Cruise Control </a:t>
            </a:r>
            <a:endParaRPr lang="en-US" dirty="0" smtClean="0"/>
          </a:p>
          <a:p>
            <a:r>
              <a:rPr lang="en-US" dirty="0" smtClean="0"/>
              <a:t>Test </a:t>
            </a:r>
            <a:r>
              <a:rPr lang="en-US" dirty="0"/>
              <a:t>Frameworks </a:t>
            </a:r>
            <a:endParaRPr lang="en-US" dirty="0" smtClean="0"/>
          </a:p>
          <a:p>
            <a:pPr lvl="1"/>
            <a:r>
              <a:rPr lang="en-US" b="1" dirty="0" smtClean="0"/>
              <a:t>JUnit, Cucumber</a:t>
            </a:r>
            <a:r>
              <a:rPr lang="en-US" dirty="0"/>
              <a:t>, </a:t>
            </a:r>
            <a:r>
              <a:rPr lang="en-US" dirty="0" err="1"/>
              <a:t>CppUnit</a:t>
            </a:r>
            <a:r>
              <a:rPr lang="en-US" dirty="0"/>
              <a:t> </a:t>
            </a:r>
            <a:endParaRPr lang="en-US" dirty="0" smtClean="0"/>
          </a:p>
          <a:p>
            <a:r>
              <a:rPr lang="en-US" dirty="0" smtClean="0"/>
              <a:t>Artifact </a:t>
            </a:r>
            <a:r>
              <a:rPr lang="en-US" dirty="0"/>
              <a:t>Repositories </a:t>
            </a:r>
            <a:endParaRPr lang="en-US" dirty="0" smtClean="0"/>
          </a:p>
          <a:p>
            <a:pPr lvl="1"/>
            <a:r>
              <a:rPr lang="en-US" b="1" dirty="0" smtClean="0"/>
              <a:t>Nexus</a:t>
            </a:r>
            <a:r>
              <a:rPr lang="en-US" dirty="0"/>
              <a:t>, </a:t>
            </a:r>
            <a:r>
              <a:rPr lang="en-US" dirty="0" err="1"/>
              <a:t>Artifactory</a:t>
            </a:r>
            <a:r>
              <a:rPr lang="en-US" dirty="0"/>
              <a:t>, </a:t>
            </a:r>
            <a:r>
              <a:rPr lang="en-US" dirty="0" err="1"/>
              <a:t>Archiva</a:t>
            </a:r>
            <a:endParaRPr lang="en-US" dirty="0"/>
          </a:p>
        </p:txBody>
      </p:sp>
    </p:spTree>
    <p:extLst>
      <p:ext uri="{BB962C8B-B14F-4D97-AF65-F5344CB8AC3E}">
        <p14:creationId xmlns:p14="http://schemas.microsoft.com/office/powerpoint/2010/main" val="3726735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a:t>
            </a:r>
            <a:endParaRPr lang="en-US" dirty="0"/>
          </a:p>
        </p:txBody>
      </p:sp>
      <p:pic>
        <p:nvPicPr>
          <p:cNvPr id="4"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460" y="1047750"/>
            <a:ext cx="4111079" cy="3429000"/>
          </a:xfrm>
        </p:spPr>
      </p:pic>
      <p:sp>
        <p:nvSpPr>
          <p:cNvPr id="5" name="Rectangle 4"/>
          <p:cNvSpPr/>
          <p:nvPr/>
        </p:nvSpPr>
        <p:spPr>
          <a:xfrm>
            <a:off x="2276872" y="1131590"/>
            <a:ext cx="1656184" cy="180020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342900" y="2931790"/>
            <a:ext cx="193397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3188321"/>
            <a:ext cx="878767" cy="400110"/>
          </a:xfrm>
          <a:prstGeom prst="rect">
            <a:avLst/>
          </a:prstGeom>
          <a:noFill/>
        </p:spPr>
        <p:txBody>
          <a:bodyPr wrap="none" rtlCol="0">
            <a:spAutoFit/>
          </a:bodyPr>
          <a:lstStyle/>
          <a:p>
            <a:r>
              <a:rPr lang="en-US" sz="1000" dirty="0" smtClean="0"/>
              <a:t>Automated</a:t>
            </a:r>
          </a:p>
          <a:p>
            <a:r>
              <a:rPr lang="en-US" sz="1000" dirty="0" smtClean="0"/>
              <a:t>Using Jenkins</a:t>
            </a:r>
            <a:endParaRPr lang="en-US" sz="1000" dirty="0"/>
          </a:p>
        </p:txBody>
      </p:sp>
    </p:spTree>
    <p:extLst>
      <p:ext uri="{BB962C8B-B14F-4D97-AF65-F5344CB8AC3E}">
        <p14:creationId xmlns:p14="http://schemas.microsoft.com/office/powerpoint/2010/main" val="1169876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itrais Slide.potx [Read-Only]" id="{98D9CAF6-E22D-46A6-B712-8B50D6FD3492}" vid="{D3B5A969-D334-4BCA-B970-2DC81ADBEF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84E481DE84C9499EF0F81972D7EF96" ma:contentTypeVersion="0" ma:contentTypeDescription="Create a new document." ma:contentTypeScope="" ma:versionID="1082b6f87e9a9efb3f4dd16ca55e930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B43294-76B4-4246-849F-628E6870A5F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B82694F-752F-4827-A348-4AA5A968F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B5E681D-860B-4D22-80CF-C7472F8C31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Mitrais Slide</Template>
  <TotalTime>2750</TotalTime>
  <Words>393</Words>
  <Application>Microsoft Office PowerPoint</Application>
  <PresentationFormat>Custom</PresentationFormat>
  <Paragraphs>132</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Monaco</vt:lpstr>
      <vt:lpstr>Verdana</vt:lpstr>
      <vt:lpstr>Office Theme</vt:lpstr>
      <vt:lpstr>Jenkins Continues Integration </vt:lpstr>
      <vt:lpstr>Agenda</vt:lpstr>
      <vt:lpstr>Assumptions</vt:lpstr>
      <vt:lpstr>PowerPoint Presentation</vt:lpstr>
      <vt:lpstr>Software Development Workflow</vt:lpstr>
      <vt:lpstr>Continuous Integration (CI) </vt:lpstr>
      <vt:lpstr>CI – Benefits </vt:lpstr>
      <vt:lpstr>CI - The Tools</vt:lpstr>
      <vt:lpstr>The Goal</vt:lpstr>
      <vt:lpstr>PowerPoint Presentation</vt:lpstr>
      <vt:lpstr>Overview</vt:lpstr>
      <vt:lpstr>Jenkins Installation</vt:lpstr>
      <vt:lpstr>PowerPoint Presentation</vt:lpstr>
      <vt:lpstr>PowerPoint Presentation</vt:lpstr>
      <vt:lpstr>PowerPoint Presentation</vt:lpstr>
      <vt:lpstr>Jenkins Configuration</vt:lpstr>
      <vt:lpstr>Jenkins Configuration</vt:lpstr>
      <vt:lpstr>Simple Pipeline</vt:lpstr>
      <vt:lpstr>Simple Pipeline: Create a new project</vt:lpstr>
      <vt:lpstr>Simple Pipeline: Define build stage</vt:lpstr>
      <vt:lpstr>Integration with Git</vt:lpstr>
      <vt:lpstr>Install Git Plugin</vt:lpstr>
      <vt:lpstr>Setup Git Credential</vt:lpstr>
      <vt:lpstr>Checkout from Git</vt:lpstr>
      <vt:lpstr>Checkout from Git</vt:lpstr>
      <vt:lpstr>Integration with Maven</vt:lpstr>
      <vt:lpstr>Setup Maven Tool</vt:lpstr>
      <vt:lpstr>Build Maven Project</vt:lpstr>
      <vt:lpstr>Summarize..</vt:lpstr>
      <vt:lpstr>Simple Pipeline: Build</vt:lpstr>
      <vt:lpstr>Simple Pipeline: Console Output</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Rothe</dc:creator>
  <cp:lastModifiedBy>Langit Da Silva Putra</cp:lastModifiedBy>
  <cp:revision>135</cp:revision>
  <dcterms:created xsi:type="dcterms:W3CDTF">2016-08-08T09:07:13Z</dcterms:created>
  <dcterms:modified xsi:type="dcterms:W3CDTF">2016-12-02T08:29:20Z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0x0101003684E481DE84C9499EF0F81972D7EF96</vt:lpwstr>
  </property>
</Properties>
</file>