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4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E40158-F90E-42E3-8C17-996DE2469B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A57B9-7302-4E48-9111-9A7EB93708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B556-DB58-4422-A24F-2320B1DB15C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0A6C-0F73-4132-AF39-112A8F59E3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C7086-4111-4F22-93B5-F8E97E7A9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F4400-1BB6-4A16-A59B-57AF65C5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B509-8E46-4E36-B07C-E70FBFBF87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1222-7059-4B0D-A83C-AD4D1464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92DE-6FAA-4346-9239-DFAAE483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698170"/>
            <a:ext cx="8066314" cy="3083691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D2B2-61BE-4150-85DE-295AD792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4351-7CEA-4B41-9C24-39B803D5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94E7-D376-4D47-9A73-A74CB02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D58A1-090F-40E3-B011-2F9AAF189126}"/>
              </a:ext>
            </a:extLst>
          </p:cNvPr>
          <p:cNvSpPr/>
          <p:nvPr userDrawn="1"/>
        </p:nvSpPr>
        <p:spPr>
          <a:xfrm>
            <a:off x="0" y="0"/>
            <a:ext cx="12192000" cy="1306286"/>
          </a:xfrm>
          <a:custGeom>
            <a:avLst/>
            <a:gdLst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2192000 w 12192000"/>
              <a:gd name="connsiteY2" fmla="*/ 130628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0180320 w 12192000"/>
              <a:gd name="connsiteY2" fmla="*/ 61395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1682548 w 12192000"/>
              <a:gd name="connsiteY2" fmla="*/ 125403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7881256 w 12192000"/>
              <a:gd name="connsiteY2" fmla="*/ 121484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0 w 12192000"/>
              <a:gd name="connsiteY2" fmla="*/ 1306286 h 1306286"/>
              <a:gd name="connsiteX3" fmla="*/ 0 w 12192000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06286">
                <a:moveTo>
                  <a:pt x="0" y="0"/>
                </a:moveTo>
                <a:lnTo>
                  <a:pt x="12192000" y="0"/>
                </a:lnTo>
                <a:lnTo>
                  <a:pt x="0" y="130628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31528D5-C0CE-4061-AB28-7509A82258E1}"/>
              </a:ext>
            </a:extLst>
          </p:cNvPr>
          <p:cNvSpPr/>
          <p:nvPr userDrawn="1"/>
        </p:nvSpPr>
        <p:spPr>
          <a:xfrm rot="10800000">
            <a:off x="0" y="5551714"/>
            <a:ext cx="12192000" cy="1306286"/>
          </a:xfrm>
          <a:custGeom>
            <a:avLst/>
            <a:gdLst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2192000 w 12192000"/>
              <a:gd name="connsiteY2" fmla="*/ 130628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0180320 w 12192000"/>
              <a:gd name="connsiteY2" fmla="*/ 61395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1682548 w 12192000"/>
              <a:gd name="connsiteY2" fmla="*/ 125403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7881256 w 12192000"/>
              <a:gd name="connsiteY2" fmla="*/ 121484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0 w 12192000"/>
              <a:gd name="connsiteY2" fmla="*/ 1306286 h 1306286"/>
              <a:gd name="connsiteX3" fmla="*/ 0 w 12192000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06286">
                <a:moveTo>
                  <a:pt x="0" y="0"/>
                </a:moveTo>
                <a:lnTo>
                  <a:pt x="12192000" y="0"/>
                </a:lnTo>
                <a:lnTo>
                  <a:pt x="0" y="130628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C4FA7-EA0B-4DA6-A20A-CF5B500F7197}"/>
              </a:ext>
            </a:extLst>
          </p:cNvPr>
          <p:cNvSpPr txBox="1"/>
          <p:nvPr userDrawn="1"/>
        </p:nvSpPr>
        <p:spPr>
          <a:xfrm>
            <a:off x="7924800" y="637226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Web Development: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31669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78A6-63B0-44E8-BCB3-B4386DC8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63E5-4877-4339-9D7A-436FC368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0DED7-6FBE-4DC6-839A-A707E0CF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FF86-5EE5-48D0-9C1E-580C6361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7CB3-292F-4FAD-A046-40439469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300C-51DE-4FD1-981A-626F5F4E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E234-13EE-4907-8DEA-71F0F049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B6380-3326-4706-902E-43C6CAF7D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8C70A-3AC9-4509-A788-1AF19C8D0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2B698-553F-4351-8E6D-DA6F8E20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A8BE8-4D7A-44F4-919B-B32DFB4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29DD-42ED-40DC-B273-F5217A9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EEAB-B8D4-4635-92FE-61B8BD1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78F9-F8F5-4BA7-AEC1-856E8CC3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DAB9-1A90-44B1-8267-3E6B291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924D-59F1-4CEA-BF8D-9E0DE59C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DF75-D119-4197-969D-0C77DC5C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16B9-E491-4D02-8130-D1CC41442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26E8-2A4D-4FEE-B489-F5B42211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8C29-52D1-4852-B01A-7C73263E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AAEA-A62E-4589-8155-5621F9A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A2BF-18B7-45B0-BACD-BB78EA9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6C45-8084-43B1-8F7B-038D909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502" y="365125"/>
            <a:ext cx="10275276" cy="1325563"/>
          </a:xfrm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A531-19F4-49E7-9E31-BD28DD9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10275276" cy="4351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A94A-BE99-4858-9EA2-9A6E605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AB88-50FE-437E-86DA-D247BB07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1D18-D1F8-4ADB-BE26-816BA149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EEE0F-906B-4AB7-AF72-BB0371B8FFE1}"/>
              </a:ext>
            </a:extLst>
          </p:cNvPr>
          <p:cNvSpPr/>
          <p:nvPr userDrawn="1"/>
        </p:nvSpPr>
        <p:spPr>
          <a:xfrm>
            <a:off x="0" y="0"/>
            <a:ext cx="696686" cy="6858000"/>
          </a:xfrm>
          <a:custGeom>
            <a:avLst/>
            <a:gdLst>
              <a:gd name="connsiteX0" fmla="*/ 0 w 696686"/>
              <a:gd name="connsiteY0" fmla="*/ 0 h 6858000"/>
              <a:gd name="connsiteX1" fmla="*/ 696686 w 696686"/>
              <a:gd name="connsiteY1" fmla="*/ 0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  <a:gd name="connsiteX0" fmla="*/ 0 w 696686"/>
              <a:gd name="connsiteY0" fmla="*/ 0 h 6858000"/>
              <a:gd name="connsiteX1" fmla="*/ 682172 w 696686"/>
              <a:gd name="connsiteY1" fmla="*/ 1582057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6" h="6858000">
                <a:moveTo>
                  <a:pt x="0" y="0"/>
                </a:moveTo>
                <a:lnTo>
                  <a:pt x="682172" y="1582057"/>
                </a:lnTo>
                <a:lnTo>
                  <a:pt x="6966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9EBC-4B02-4696-B146-E25343EBDA61}"/>
              </a:ext>
            </a:extLst>
          </p:cNvPr>
          <p:cNvSpPr txBox="1"/>
          <p:nvPr userDrawn="1"/>
        </p:nvSpPr>
        <p:spPr>
          <a:xfrm rot="5400000">
            <a:off x="-3191692" y="5516517"/>
            <a:ext cx="7080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45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A94A-BE99-4858-9EA2-9A6E605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AB88-50FE-437E-86DA-D247BB07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1D18-D1F8-4ADB-BE26-816BA149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EEE0F-906B-4AB7-AF72-BB0371B8FFE1}"/>
              </a:ext>
            </a:extLst>
          </p:cNvPr>
          <p:cNvSpPr/>
          <p:nvPr userDrawn="1"/>
        </p:nvSpPr>
        <p:spPr>
          <a:xfrm>
            <a:off x="0" y="0"/>
            <a:ext cx="696686" cy="6858000"/>
          </a:xfrm>
          <a:custGeom>
            <a:avLst/>
            <a:gdLst>
              <a:gd name="connsiteX0" fmla="*/ 0 w 696686"/>
              <a:gd name="connsiteY0" fmla="*/ 0 h 6858000"/>
              <a:gd name="connsiteX1" fmla="*/ 696686 w 696686"/>
              <a:gd name="connsiteY1" fmla="*/ 0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  <a:gd name="connsiteX0" fmla="*/ 0 w 696686"/>
              <a:gd name="connsiteY0" fmla="*/ 0 h 6858000"/>
              <a:gd name="connsiteX1" fmla="*/ 682172 w 696686"/>
              <a:gd name="connsiteY1" fmla="*/ 1582057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6" h="6858000">
                <a:moveTo>
                  <a:pt x="0" y="0"/>
                </a:moveTo>
                <a:lnTo>
                  <a:pt x="682172" y="1582057"/>
                </a:lnTo>
                <a:lnTo>
                  <a:pt x="6966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9EBC-4B02-4696-B146-E25343EBDA61}"/>
              </a:ext>
            </a:extLst>
          </p:cNvPr>
          <p:cNvSpPr txBox="1"/>
          <p:nvPr userDrawn="1"/>
        </p:nvSpPr>
        <p:spPr>
          <a:xfrm rot="5400000">
            <a:off x="-3191692" y="5516517"/>
            <a:ext cx="7080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A4534-16DB-4869-B299-A2E043FAA270}"/>
              </a:ext>
            </a:extLst>
          </p:cNvPr>
          <p:cNvSpPr txBox="1"/>
          <p:nvPr userDrawn="1"/>
        </p:nvSpPr>
        <p:spPr>
          <a:xfrm>
            <a:off x="1489166" y="2484917"/>
            <a:ext cx="819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Web Development: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PHP and 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B59C9-66C6-41FA-84DE-EBC5A55CD913}"/>
              </a:ext>
            </a:extLst>
          </p:cNvPr>
          <p:cNvSpPr txBox="1"/>
          <p:nvPr userDrawn="1"/>
        </p:nvSpPr>
        <p:spPr>
          <a:xfrm>
            <a:off x="1489166" y="4516242"/>
            <a:ext cx="819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Gabriel Darwin C. Lopez</a:t>
            </a:r>
            <a:br>
              <a:rPr lang="en-US" sz="240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aics.gab@gmail.com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0915 475 9132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508DC-5613-4392-AFF1-6B1537DE2778}"/>
              </a:ext>
            </a:extLst>
          </p:cNvPr>
          <p:cNvSpPr/>
          <p:nvPr userDrawn="1"/>
        </p:nvSpPr>
        <p:spPr>
          <a:xfrm>
            <a:off x="1123406" y="2625634"/>
            <a:ext cx="182880" cy="3043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79F-F5C7-4678-9CFF-2333F72D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3504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FFFF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74C85-24BC-4673-A52D-60B1C9BC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C160-6A38-4A45-92ED-6F5A3327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E9F84-A072-4EDB-8465-9348E32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BCA-9A5F-409D-92DB-DB5EB53B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27C4-D4C6-49F9-9866-87FD4AA8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F9BF-65BD-48FB-A43D-2961DF35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6429-5EEC-4100-8A98-34AC9F56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EE1C-D2CC-4823-AC1B-571BE961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3FEC-574E-4CF4-86A8-C1DBD322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A2D9-39A7-444B-84AE-58832453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4ED76-BB78-442B-A722-D3DD81B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3785-3798-4F09-BB14-8A14080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D266-49B9-4C29-8734-F3C4B016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47D3-A042-4FF6-B356-83962F77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F768-DC95-4B76-BAFD-E18AB640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16C0C-F080-49C4-8166-761A58EF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0A8B-05DC-4AEE-AF60-0ABC6932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D535F-D54F-41FB-888E-CA20DB27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0CD1-9C31-4A3D-BF0F-92CCA0CE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EE62C-1FB3-426B-8861-8FE67E41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50B89-8CF9-4B86-AE8D-D0888603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74517-75F9-4BD6-8D78-769437D9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85F-E0BE-41A5-849E-CE505941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81B54-5832-4219-B0EE-3575A55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3E921-D491-490B-8C4C-B0DC5C2A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621D6-F7C1-43FF-83F5-F165877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D5E4F-6184-4F69-A52C-DCE2E205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40233-FEE6-4978-98EB-4789CC85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06961-099F-4095-AAD9-263EECF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49C55-FDE3-47AF-A0FB-F0A4CE36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93D7-E317-4E9F-94EE-05D81B60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9D6E-D3CF-4856-888C-2EF50A500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ECDA0FD-F960-48E1-9357-9AF8B775595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6282-ECAA-4D30-B67B-107C7FCA8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ECED-2460-4680-BDB6-1EE671CA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2B1F31-7336-43C5-BFAE-6422623266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2BA-0A89-4B18-B22C-F6F5FE18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251" y="2660264"/>
            <a:ext cx="8066314" cy="1537472"/>
          </a:xfrm>
        </p:spPr>
        <p:txBody>
          <a:bodyPr>
            <a:noAutofit/>
          </a:bodyPr>
          <a:lstStyle/>
          <a:p>
            <a:r>
              <a:rPr lang="en-US" sz="6000" dirty="0"/>
              <a:t>Building Block of </a:t>
            </a:r>
            <a:br>
              <a:rPr lang="en-US" sz="6600" dirty="0"/>
            </a:br>
            <a:r>
              <a:rPr lang="en-US" sz="8000" b="1" dirty="0">
                <a:solidFill>
                  <a:schemeClr val="accent4"/>
                </a:solidFill>
              </a:rPr>
              <a:t>PHP</a:t>
            </a:r>
            <a:endParaRPr lang="en-US" sz="66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8F0D9-5CCD-40B7-815F-D79BEA08587D}"/>
              </a:ext>
            </a:extLst>
          </p:cNvPr>
          <p:cNvSpPr txBox="1"/>
          <p:nvPr/>
        </p:nvSpPr>
        <p:spPr>
          <a:xfrm>
            <a:off x="8949978" y="2374514"/>
            <a:ext cx="294183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618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0CF1-843B-4171-AF75-E75F517D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C43F-422C-47F1-9712-43FFBFBF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798" y="1802296"/>
            <a:ext cx="5508368" cy="4227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and Install XAMPP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- CROSS PLATFORM</a:t>
            </a:r>
          </a:p>
          <a:p>
            <a:r>
              <a:rPr lang="en-US" dirty="0"/>
              <a:t>A - APACHE</a:t>
            </a:r>
          </a:p>
          <a:p>
            <a:r>
              <a:rPr lang="en-US" dirty="0"/>
              <a:t>M - MARIADB</a:t>
            </a:r>
          </a:p>
          <a:p>
            <a:r>
              <a:rPr lang="en-US" dirty="0"/>
              <a:t>P - PHP</a:t>
            </a:r>
          </a:p>
          <a:p>
            <a:r>
              <a:rPr lang="en-US" dirty="0"/>
              <a:t>P - PERL</a:t>
            </a:r>
          </a:p>
        </p:txBody>
      </p:sp>
      <p:pic>
        <p:nvPicPr>
          <p:cNvPr id="1028" name="Picture 4" descr="Image result for xampp">
            <a:extLst>
              <a:ext uri="{FF2B5EF4-FFF2-40B4-BE49-F238E27FC236}">
                <a16:creationId xmlns:a16="http://schemas.microsoft.com/office/drawing/2014/main" id="{1806F7B1-E0BD-42C0-B775-6F69BCA2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32" y="3273287"/>
            <a:ext cx="4850296" cy="2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6A352-70F1-4BBE-8F50-5F092B024BEC}"/>
              </a:ext>
            </a:extLst>
          </p:cNvPr>
          <p:cNvSpPr txBox="1"/>
          <p:nvPr/>
        </p:nvSpPr>
        <p:spPr>
          <a:xfrm>
            <a:off x="7103167" y="3454120"/>
            <a:ext cx="34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https://www.apachefriends.org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2E8B-66E4-4BC1-B7FF-8DC809EA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4C4007-FE0B-4618-BC3D-0329693A8D11}"/>
              </a:ext>
            </a:extLst>
          </p:cNvPr>
          <p:cNvGrpSpPr/>
          <p:nvPr/>
        </p:nvGrpSpPr>
        <p:grpSpPr>
          <a:xfrm>
            <a:off x="1316502" y="1963644"/>
            <a:ext cx="4306376" cy="4426022"/>
            <a:chOff x="1316502" y="1690688"/>
            <a:chExt cx="4306376" cy="4426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F71FDC-1D47-4778-AC3B-2DDD5FF46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791"/>
            <a:stretch/>
          </p:blipFill>
          <p:spPr>
            <a:xfrm>
              <a:off x="1316502" y="1690688"/>
              <a:ext cx="4306376" cy="442602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EE167C-5AF4-4BDC-BFA0-83A8B8219B4D}"/>
                </a:ext>
              </a:extLst>
            </p:cNvPr>
            <p:cNvSpPr/>
            <p:nvPr/>
          </p:nvSpPr>
          <p:spPr>
            <a:xfrm>
              <a:off x="2047164" y="5090615"/>
              <a:ext cx="1555844" cy="300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0BC30E-A402-4FF6-BB8C-DA4501C05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124" y="3428999"/>
            <a:ext cx="5022654" cy="2747963"/>
          </a:xfrm>
        </p:spPr>
        <p:txBody>
          <a:bodyPr/>
          <a:lstStyle/>
          <a:p>
            <a:r>
              <a:rPr lang="en-US" dirty="0"/>
              <a:t>The location of the </a:t>
            </a:r>
            <a:r>
              <a:rPr lang="en-US" dirty="0" err="1"/>
              <a:t>xampp</a:t>
            </a:r>
            <a:r>
              <a:rPr lang="en-US" dirty="0"/>
              <a:t> folder installation is usually in C:</a:t>
            </a:r>
          </a:p>
        </p:txBody>
      </p:sp>
    </p:spTree>
    <p:extLst>
      <p:ext uri="{BB962C8B-B14F-4D97-AF65-F5344CB8AC3E}">
        <p14:creationId xmlns:p14="http://schemas.microsoft.com/office/powerpoint/2010/main" val="12547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C412C-33A8-474E-86DC-87C5E614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87" y="288924"/>
            <a:ext cx="7580755" cy="3101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430F2-D0BE-407B-8002-10CE1F25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556" y="3467859"/>
            <a:ext cx="8106012" cy="31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3799-AAD2-44D2-8D7B-2C7973B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‘</a:t>
            </a:r>
            <a:r>
              <a:rPr lang="en-US" dirty="0" err="1"/>
              <a:t>mysite</a:t>
            </a:r>
            <a:r>
              <a:rPr lang="en-US" dirty="0"/>
              <a:t>’ folder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95B49A-4D5A-4256-A1C3-1C374FB7A87F}"/>
              </a:ext>
            </a:extLst>
          </p:cNvPr>
          <p:cNvGrpSpPr/>
          <p:nvPr/>
        </p:nvGrpSpPr>
        <p:grpSpPr>
          <a:xfrm>
            <a:off x="1317315" y="1864859"/>
            <a:ext cx="9557370" cy="2402341"/>
            <a:chOff x="1530312" y="1690688"/>
            <a:chExt cx="9557370" cy="24023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94AE5A-6BF6-4E96-86F9-21CD7177A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648"/>
            <a:stretch/>
          </p:blipFill>
          <p:spPr>
            <a:xfrm>
              <a:off x="1530312" y="1690688"/>
              <a:ext cx="9557370" cy="24023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39A681-2C99-44E6-8706-B8040709A5E7}"/>
                </a:ext>
              </a:extLst>
            </p:cNvPr>
            <p:cNvSpPr/>
            <p:nvPr/>
          </p:nvSpPr>
          <p:spPr>
            <a:xfrm>
              <a:off x="2090706" y="3206304"/>
              <a:ext cx="1555844" cy="300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458CC9-507D-4F9C-AF62-B0093BBC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63" b="26573"/>
          <a:stretch/>
        </p:blipFill>
        <p:spPr>
          <a:xfrm>
            <a:off x="1559378" y="4694922"/>
            <a:ext cx="8389694" cy="10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330E-0540-4708-A03D-49689CB4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08CF-E174-4CC5-9124-E7422D6F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566486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VS Code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i="1" dirty="0"/>
              <a:t>File &gt;  Open Folder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i="1" dirty="0"/>
              <a:t>‘</a:t>
            </a:r>
            <a:r>
              <a:rPr lang="en-US" i="1" dirty="0" err="1"/>
              <a:t>mysite</a:t>
            </a:r>
            <a:r>
              <a:rPr lang="en-US" i="1" dirty="0"/>
              <a:t>’</a:t>
            </a:r>
            <a:r>
              <a:rPr lang="en-US" dirty="0"/>
              <a:t> located at</a:t>
            </a:r>
          </a:p>
          <a:p>
            <a:r>
              <a:rPr lang="en-US" i="1" dirty="0"/>
              <a:t>C:/xampp/htdocs/mysite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70C14-3D2D-495D-9138-62154758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79" y="1253331"/>
            <a:ext cx="4607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Consolas</vt:lpstr>
      <vt:lpstr>Office Theme</vt:lpstr>
      <vt:lpstr>Building Block of  PHP</vt:lpstr>
      <vt:lpstr>Setting Up Development Environment</vt:lpstr>
      <vt:lpstr>PowerPoint Presentation</vt:lpstr>
      <vt:lpstr>PowerPoint Presentation</vt:lpstr>
      <vt:lpstr>Add ‘mysite’ folder </vt:lpstr>
      <vt:lpstr>Working with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 Web</dc:title>
  <dc:creator>Gabriel</dc:creator>
  <cp:lastModifiedBy>Gabriel</cp:lastModifiedBy>
  <cp:revision>29</cp:revision>
  <dcterms:created xsi:type="dcterms:W3CDTF">2019-09-28T13:54:32Z</dcterms:created>
  <dcterms:modified xsi:type="dcterms:W3CDTF">2019-10-22T01:15:06Z</dcterms:modified>
</cp:coreProperties>
</file>