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4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6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91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0" r:id="rId5"/>
    <p:sldLayoutId id="2147483796" r:id="rId6"/>
    <p:sldLayoutId id="2147483797" r:id="rId7"/>
    <p:sldLayoutId id="2147483787" r:id="rId8"/>
    <p:sldLayoutId id="2147483788" r:id="rId9"/>
    <p:sldLayoutId id="2147483789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3943FEDA-BBB7-4B51-9631-B8BAAC1EF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813687-A9A5-4132-B1C3-77BD0BC5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s-MX" sz="4200">
                <a:solidFill>
                  <a:schemeClr val="tx1"/>
                </a:solidFill>
              </a:rPr>
              <a:t>SISTEMA complementario de transformación de rumbos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BBE2C-FA84-489D-99C1-5A7A731CE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>
                <a:solidFill>
                  <a:schemeClr val="tx1"/>
                </a:solidFill>
              </a:rPr>
              <a:t>Santiago lópez Carlos Daniel</a:t>
            </a:r>
          </a:p>
        </p:txBody>
      </p:sp>
    </p:spTree>
    <p:extLst>
      <p:ext uri="{BB962C8B-B14F-4D97-AF65-F5344CB8AC3E}">
        <p14:creationId xmlns:p14="http://schemas.microsoft.com/office/powerpoint/2010/main" val="429290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C5893-E069-4478-8CEE-715F687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96783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600" b="0" cap="all" spc="-100"/>
              <a:t>OBJETIVO</a:t>
            </a:r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57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59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61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4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52BDDF-B4C8-4B49-8056-786583C3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1984592"/>
            <a:ext cx="5367165" cy="2901623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F9D5BB-A6AB-475B-9ADD-9ECC0717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s-MX" sz="4400"/>
              <a:t>¿QUE ES EL RUMBO?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B417B-08CB-48BF-98EC-EC2944A1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s-MX" sz="2800" dirty="0"/>
              <a:t>El rumbo se puede definir como línea que resulta por la intersección del plano geológico por un plano horizontal.</a:t>
            </a:r>
          </a:p>
        </p:txBody>
      </p:sp>
    </p:spTree>
    <p:extLst>
      <p:ext uri="{BB962C8B-B14F-4D97-AF65-F5344CB8AC3E}">
        <p14:creationId xmlns:p14="http://schemas.microsoft.com/office/powerpoint/2010/main" val="102422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CB2EA9E-1C8E-4720-8B12-ACDD0649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RUMBOS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DD09FE8-0A1A-42CE-A2F1-0D8C1301B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AZIMUTAL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DAC6A5-0218-447F-BE03-B2CB902E5C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2133" y="2645184"/>
            <a:ext cx="2869623" cy="2869623"/>
          </a:xfrm>
          <a:prstGeom prst="rect">
            <a:avLst/>
          </a:prstGeom>
        </p:spPr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D3D1482-F755-47F0-96CB-0427FC040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CUADRANTES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4A2A93DE-AE0F-4399-B334-5CBBEDCFE3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2B2065-138E-4E7E-8809-656BABBA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12" y="2792471"/>
            <a:ext cx="3156343" cy="31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39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C89496"/>
      </a:accent1>
      <a:accent2>
        <a:srgbClr val="BC947D"/>
      </a:accent2>
      <a:accent3>
        <a:srgbClr val="ADA380"/>
      </a:accent3>
      <a:accent4>
        <a:srgbClr val="9DA970"/>
      </a:accent4>
      <a:accent5>
        <a:srgbClr val="90AC7F"/>
      </a:accent5>
      <a:accent6>
        <a:srgbClr val="75B178"/>
      </a:accent6>
      <a:hlink>
        <a:srgbClr val="568E8B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Garamond</vt:lpstr>
      <vt:lpstr>SavonVTI</vt:lpstr>
      <vt:lpstr>SISTEMA complementario de transformación de rumbos</vt:lpstr>
      <vt:lpstr>OBJETIVO</vt:lpstr>
      <vt:lpstr>¿QUE ES EL RUMBO?</vt:lpstr>
      <vt:lpstr>TIPOS DE RUMBOS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complementario de transformación de rumbos</dc:title>
  <dc:creator>ricardo santiago lopez</dc:creator>
  <cp:lastModifiedBy>ricardo santiago lopez</cp:lastModifiedBy>
  <cp:revision>1</cp:revision>
  <dcterms:created xsi:type="dcterms:W3CDTF">2019-11-21T08:15:21Z</dcterms:created>
  <dcterms:modified xsi:type="dcterms:W3CDTF">2019-11-21T08:17:10Z</dcterms:modified>
</cp:coreProperties>
</file>