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40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EBDFA7-B29C-6647-B7CB-BBDDFFC103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MHW1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01E3777-5804-8341-A708-45A850DE4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8009" y="2268786"/>
            <a:ext cx="6171865" cy="1160213"/>
          </a:xfrm>
        </p:spPr>
        <p:txBody>
          <a:bodyPr>
            <a:normAutofit fontScale="85000" lnSpcReduction="20000"/>
          </a:bodyPr>
          <a:lstStyle/>
          <a:p>
            <a:r>
              <a:rPr lang="it-IT" dirty="0"/>
              <a:t>Carlo Castorina</a:t>
            </a:r>
          </a:p>
          <a:p>
            <a:r>
              <a:rPr lang="it-IT" dirty="0"/>
              <a:t>1000002023</a:t>
            </a:r>
          </a:p>
          <a:p>
            <a:r>
              <a:rPr lang="it-IT" dirty="0"/>
              <a:t>02/04/2022</a:t>
            </a:r>
          </a:p>
        </p:txBody>
      </p:sp>
    </p:spTree>
    <p:extLst>
      <p:ext uri="{BB962C8B-B14F-4D97-AF65-F5344CB8AC3E}">
        <p14:creationId xmlns:p14="http://schemas.microsoft.com/office/powerpoint/2010/main" val="267167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BEDFD2F-1480-498D-9A62-BA55B14A3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D381FB-9400-4C85-9074-8D2C4A88D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8C39C2-D375-4197-8882-9EBD58C8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306EEC9-6E83-4555-A9D3-7910ED27B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6F7B80-3B04-4C72-BA77-E34EF7FAC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1AC6C6-FE68-4B13-BFCF-D0E8B3D81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4557E1A-1D9D-C745-92F2-9ABA83379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5" y="808056"/>
            <a:ext cx="2668106" cy="1077229"/>
          </a:xfrm>
        </p:spPr>
        <p:txBody>
          <a:bodyPr>
            <a:normAutofit/>
          </a:bodyPr>
          <a:lstStyle/>
          <a:p>
            <a:pPr algn="l"/>
            <a:r>
              <a:rPr lang="it-IT" sz="2800" dirty="0"/>
              <a:t>Layout </a:t>
            </a:r>
            <a:r>
              <a:rPr lang="it-IT" sz="2800" dirty="0" err="1"/>
              <a:t>html+css</a:t>
            </a:r>
            <a:endParaRPr lang="it-IT" sz="2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A1453A-28A2-8793-A0FB-0F424A77B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2664217" cy="3997828"/>
          </a:xfrm>
        </p:spPr>
        <p:txBody>
          <a:bodyPr>
            <a:normAutofit/>
          </a:bodyPr>
          <a:lstStyle/>
          <a:p>
            <a:r>
              <a:rPr lang="en-US" sz="1600" dirty="0"/>
              <a:t>Qui </a:t>
            </a:r>
            <a:r>
              <a:rPr lang="en-US" sz="1600" dirty="0" err="1"/>
              <a:t>possiamo</a:t>
            </a:r>
            <a:r>
              <a:rPr lang="en-US" sz="1600" dirty="0"/>
              <a:t> </a:t>
            </a:r>
            <a:r>
              <a:rPr lang="en-US" sz="1600" dirty="0" err="1"/>
              <a:t>vedere</a:t>
            </a:r>
            <a:r>
              <a:rPr lang="en-US" sz="1600" dirty="0"/>
              <a:t> una </a:t>
            </a:r>
            <a:r>
              <a:rPr lang="en-US" sz="1600" dirty="0" err="1"/>
              <a:t>piccola</a:t>
            </a:r>
            <a:r>
              <a:rPr lang="en-US" sz="1600" dirty="0"/>
              <a:t> </a:t>
            </a:r>
            <a:r>
              <a:rPr lang="en-US" sz="1600" dirty="0" err="1"/>
              <a:t>anteprima</a:t>
            </a:r>
            <a:r>
              <a:rPr lang="en-US" sz="1600" dirty="0"/>
              <a:t> di come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vedrà</a:t>
            </a:r>
            <a:r>
              <a:rPr lang="en-US" sz="1600" dirty="0"/>
              <a:t> il </a:t>
            </a:r>
            <a:r>
              <a:rPr lang="en-US" sz="1600" dirty="0" err="1"/>
              <a:t>sito</a:t>
            </a:r>
            <a:r>
              <a:rPr lang="en-US" sz="1600" dirty="0"/>
              <a:t> </a:t>
            </a:r>
            <a:r>
              <a:rPr lang="en-US" sz="1600" dirty="0" err="1"/>
              <a:t>su</a:t>
            </a:r>
            <a:r>
              <a:rPr lang="en-US" sz="1600" dirty="0"/>
              <a:t> mobile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2C0214-1438-4F5F-8BB7-847D7B2B3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151" y="0"/>
            <a:ext cx="595084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6803ED9-E84D-0049-99CA-7B9BA439DF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8066" y="325458"/>
            <a:ext cx="899948" cy="6206544"/>
          </a:xfrm>
          <a:prstGeom prst="rect">
            <a:avLst/>
          </a:prstGeom>
          <a:ln w="12700">
            <a:noFill/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1CFFB3C-DBCC-498B-B635-CD1FA730D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044" y="240175"/>
            <a:ext cx="5461080" cy="6371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B289EA-43E0-4FC3-A38C-8168D8F18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2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9EEB229-3EBA-4333-B94C-ED62EC101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4666C73-1C44-4BD3-9529-A7E02C6A8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3E4E2F-EA2E-477B-A595-C5A5F62E9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6500FA0-D185-45FF-9F47-EF5FB7158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73825F-243F-467C-8349-B97E81C3E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5659AF-6F61-42EF-B761-0862A79DB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40BA906-528E-4F43-B899-A67B189FF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969504" cy="1077229"/>
          </a:xfrm>
        </p:spPr>
        <p:txBody>
          <a:bodyPr>
            <a:normAutofit/>
          </a:bodyPr>
          <a:lstStyle/>
          <a:p>
            <a:pPr algn="l"/>
            <a:r>
              <a:rPr lang="it-IT" dirty="0" err="1"/>
              <a:t>Header</a:t>
            </a:r>
            <a:r>
              <a:rPr lang="it-IT" dirty="0"/>
              <a:t> e menù di navigazione</a:t>
            </a:r>
            <a:endParaRPr lang="it-IT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BAE9759-220C-0BF4-18D0-E89799772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3969505" cy="3997828"/>
          </a:xfrm>
        </p:spPr>
        <p:txBody>
          <a:bodyPr>
            <a:normAutofit/>
          </a:bodyPr>
          <a:lstStyle/>
          <a:p>
            <a:r>
              <a:rPr lang="en-US" sz="1800" dirty="0"/>
              <a:t>Qui </a:t>
            </a:r>
            <a:r>
              <a:rPr lang="en-US" sz="1800" dirty="0" err="1"/>
              <a:t>viene</a:t>
            </a:r>
            <a:r>
              <a:rPr lang="en-US" sz="1800" dirty="0"/>
              <a:t> </a:t>
            </a:r>
            <a:r>
              <a:rPr lang="en-US" sz="1800" dirty="0" err="1"/>
              <a:t>illustrato</a:t>
            </a:r>
            <a:r>
              <a:rPr lang="en-US" sz="1800" dirty="0"/>
              <a:t> come </a:t>
            </a:r>
            <a:r>
              <a:rPr lang="en-US" sz="1800" dirty="0" err="1"/>
              <a:t>sono</a:t>
            </a:r>
            <a:r>
              <a:rPr lang="en-US" sz="1800" dirty="0"/>
              <a:t> </a:t>
            </a:r>
            <a:r>
              <a:rPr lang="en-US" sz="1800" dirty="0" err="1"/>
              <a:t>stati</a:t>
            </a:r>
            <a:r>
              <a:rPr lang="en-US" sz="1800" dirty="0"/>
              <a:t> </a:t>
            </a:r>
            <a:r>
              <a:rPr lang="en-US" sz="1800" dirty="0" err="1"/>
              <a:t>definiti</a:t>
            </a:r>
            <a:r>
              <a:rPr lang="en-US" sz="1800" dirty="0"/>
              <a:t> il </a:t>
            </a:r>
            <a:r>
              <a:rPr lang="en-US" sz="1800" dirty="0" err="1"/>
              <a:t>contenuto</a:t>
            </a:r>
            <a:r>
              <a:rPr lang="en-US" sz="1800" dirty="0"/>
              <a:t> e lo stile (</a:t>
            </a:r>
            <a:r>
              <a:rPr lang="en-US" sz="1800" dirty="0" err="1"/>
              <a:t>rispettivamente</a:t>
            </a:r>
            <a:r>
              <a:rPr lang="en-US" sz="1800" dirty="0"/>
              <a:t> con html e </a:t>
            </a:r>
            <a:r>
              <a:rPr lang="en-US" sz="1800" dirty="0" err="1"/>
              <a:t>css</a:t>
            </a:r>
            <a:r>
              <a:rPr lang="en-US" sz="1800" dirty="0"/>
              <a:t>) </a:t>
            </a:r>
            <a:r>
              <a:rPr lang="en-US" sz="1800" dirty="0" err="1"/>
              <a:t>dell’header</a:t>
            </a:r>
            <a:r>
              <a:rPr lang="en-US" sz="1800" dirty="0"/>
              <a:t> e </a:t>
            </a:r>
            <a:r>
              <a:rPr lang="en-US" sz="1800" dirty="0" err="1"/>
              <a:t>della</a:t>
            </a:r>
            <a:r>
              <a:rPr lang="en-US" sz="1800" dirty="0"/>
              <a:t> navbar</a:t>
            </a:r>
          </a:p>
        </p:txBody>
      </p:sp>
      <p:pic>
        <p:nvPicPr>
          <p:cNvPr id="5" name="Segnaposto contenuto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82DFCC3-9E5D-F44C-B5DC-58E005FBE6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8143" y="96388"/>
            <a:ext cx="2210844" cy="458206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3137DEF-F759-C54C-BEC7-C20ADB02F9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6656" y="4824527"/>
            <a:ext cx="3994617" cy="151795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0650157-038B-4377-BAFA-B12FF57E0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90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C51E74-AE1C-4C2D-8766-2627D7476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462C85-3899-41C6-8E4B-A2D08A80C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9E14F3-0BC2-4EE0-9EC4-040982E14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5096916-E0AB-4EB0-9391-9DA40EFB2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892518-7487-4C89-A843-11CECC178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D87A24-348C-4C91-853D-1383DE0ED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2185B1-29F2-1C4E-81CD-46FA521B0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216" y="782312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Contenuto e </a:t>
            </a:r>
            <a:r>
              <a:rPr lang="it-IT" dirty="0" err="1"/>
              <a:t>Footer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7AD6606-061B-7A45-9E2A-FAC7F5524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6101" y="1346670"/>
            <a:ext cx="1766366" cy="5105575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DD5BD22E-2389-EE42-8C91-D00629ED97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9825" y="2691108"/>
            <a:ext cx="3488266" cy="259875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80CDB75-827B-4440-97E9-6AAC28D20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27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103</TotalTime>
  <Words>54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MS Shell Dlg 2</vt:lpstr>
      <vt:lpstr>Wingdings</vt:lpstr>
      <vt:lpstr>Wingdings 3</vt:lpstr>
      <vt:lpstr>Madison</vt:lpstr>
      <vt:lpstr>MHW1</vt:lpstr>
      <vt:lpstr>Layout html+css</vt:lpstr>
      <vt:lpstr>Header e menù di navigazione</vt:lpstr>
      <vt:lpstr>Contenuto e Footer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CARLO CASTORINA</dc:creator>
  <cp:lastModifiedBy>CARLO CASTORINA</cp:lastModifiedBy>
  <cp:revision>2</cp:revision>
  <dcterms:created xsi:type="dcterms:W3CDTF">2022-04-02T18:04:01Z</dcterms:created>
  <dcterms:modified xsi:type="dcterms:W3CDTF">2022-04-02T19:47:41Z</dcterms:modified>
</cp:coreProperties>
</file>