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30" name="PlaceHolder 2"/>
          <p:cNvSpPr>
            <a:spLocks noGrp="1"/>
          </p:cNvSpPr>
          <p:nvPr>
            <p:ph type="body"/>
          </p:nvPr>
        </p:nvSpPr>
        <p:spPr>
          <a:xfrm>
            <a:off x="1297440" y="1567440"/>
            <a:ext cx="7038360" cy="1388160"/>
          </a:xfrm>
          <a:prstGeom prst="rect">
            <a:avLst/>
          </a:prstGeom>
        </p:spPr>
        <p:txBody>
          <a:bodyPr lIns="0" rIns="0" tIns="0" bIns="0">
            <a:normAutofit/>
          </a:bodyPr>
          <a:p>
            <a:endParaRPr b="0" lang="it-IT" sz="3200" spc="-1" strike="noStrike">
              <a:latin typeface="Arial"/>
            </a:endParaRPr>
          </a:p>
        </p:txBody>
      </p:sp>
      <p:sp>
        <p:nvSpPr>
          <p:cNvPr id="31" name="PlaceHolder 3"/>
          <p:cNvSpPr>
            <a:spLocks noGrp="1"/>
          </p:cNvSpPr>
          <p:nvPr>
            <p:ph type="body"/>
          </p:nvPr>
        </p:nvSpPr>
        <p:spPr>
          <a:xfrm>
            <a:off x="1297440" y="3087720"/>
            <a:ext cx="703836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33"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1297440" y="3087720"/>
            <a:ext cx="3434400" cy="138816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490392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38" name="PlaceHolder 2"/>
          <p:cNvSpPr>
            <a:spLocks noGrp="1"/>
          </p:cNvSpPr>
          <p:nvPr>
            <p:ph type="body"/>
          </p:nvPr>
        </p:nvSpPr>
        <p:spPr>
          <a:xfrm>
            <a:off x="129744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39" name="PlaceHolder 3"/>
          <p:cNvSpPr>
            <a:spLocks noGrp="1"/>
          </p:cNvSpPr>
          <p:nvPr>
            <p:ph type="body"/>
          </p:nvPr>
        </p:nvSpPr>
        <p:spPr>
          <a:xfrm>
            <a:off x="367740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40" name="PlaceHolder 4"/>
          <p:cNvSpPr>
            <a:spLocks noGrp="1"/>
          </p:cNvSpPr>
          <p:nvPr>
            <p:ph type="body"/>
          </p:nvPr>
        </p:nvSpPr>
        <p:spPr>
          <a:xfrm>
            <a:off x="605736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41" name="PlaceHolder 5"/>
          <p:cNvSpPr>
            <a:spLocks noGrp="1"/>
          </p:cNvSpPr>
          <p:nvPr>
            <p:ph type="body"/>
          </p:nvPr>
        </p:nvSpPr>
        <p:spPr>
          <a:xfrm>
            <a:off x="1297440" y="3087720"/>
            <a:ext cx="2266200" cy="1388160"/>
          </a:xfrm>
          <a:prstGeom prst="rect">
            <a:avLst/>
          </a:prstGeom>
        </p:spPr>
        <p:txBody>
          <a:bodyPr lIns="0" rIns="0" tIns="0" bIns="0">
            <a:normAutofit fontScale="47000"/>
          </a:bodyPr>
          <a:p>
            <a:endParaRPr b="0" lang="it-IT" sz="3200" spc="-1" strike="noStrike">
              <a:latin typeface="Arial"/>
            </a:endParaRPr>
          </a:p>
        </p:txBody>
      </p:sp>
      <p:sp>
        <p:nvSpPr>
          <p:cNvPr id="42" name="PlaceHolder 6"/>
          <p:cNvSpPr>
            <a:spLocks noGrp="1"/>
          </p:cNvSpPr>
          <p:nvPr>
            <p:ph type="body"/>
          </p:nvPr>
        </p:nvSpPr>
        <p:spPr>
          <a:xfrm>
            <a:off x="3677400" y="3087720"/>
            <a:ext cx="2266200" cy="1388160"/>
          </a:xfrm>
          <a:prstGeom prst="rect">
            <a:avLst/>
          </a:prstGeom>
        </p:spPr>
        <p:txBody>
          <a:bodyPr lIns="0" rIns="0" tIns="0" bIns="0">
            <a:normAutofit fontScale="47000"/>
          </a:bodyPr>
          <a:p>
            <a:endParaRPr b="0" lang="it-IT" sz="3200" spc="-1" strike="noStrike">
              <a:latin typeface="Arial"/>
            </a:endParaRPr>
          </a:p>
        </p:txBody>
      </p:sp>
      <p:sp>
        <p:nvSpPr>
          <p:cNvPr id="43" name="PlaceHolder 7"/>
          <p:cNvSpPr>
            <a:spLocks noGrp="1"/>
          </p:cNvSpPr>
          <p:nvPr>
            <p:ph type="body"/>
          </p:nvPr>
        </p:nvSpPr>
        <p:spPr>
          <a:xfrm>
            <a:off x="6057360" y="3087720"/>
            <a:ext cx="2266200" cy="1388160"/>
          </a:xfrm>
          <a:prstGeom prst="rect">
            <a:avLst/>
          </a:prstGeom>
        </p:spPr>
        <p:txBody>
          <a:bodyPr lIns="0" rIns="0" tIns="0" bIns="0">
            <a:normAutofit fontScale="47000"/>
          </a:bodyPr>
          <a:p>
            <a:endParaRPr b="0" lang="it-IT"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50" name="PlaceHolder 2"/>
          <p:cNvSpPr>
            <a:spLocks noGrp="1"/>
          </p:cNvSpPr>
          <p:nvPr>
            <p:ph type="subTitle"/>
          </p:nvPr>
        </p:nvSpPr>
        <p:spPr>
          <a:xfrm>
            <a:off x="1297440" y="1567440"/>
            <a:ext cx="7038360" cy="29106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52" name="PlaceHolder 2"/>
          <p:cNvSpPr>
            <a:spLocks noGrp="1"/>
          </p:cNvSpPr>
          <p:nvPr>
            <p:ph type="body"/>
          </p:nvPr>
        </p:nvSpPr>
        <p:spPr>
          <a:xfrm>
            <a:off x="1297440" y="1567440"/>
            <a:ext cx="7038360" cy="2910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54" name="PlaceHolder 2"/>
          <p:cNvSpPr>
            <a:spLocks noGrp="1"/>
          </p:cNvSpPr>
          <p:nvPr>
            <p:ph type="body"/>
          </p:nvPr>
        </p:nvSpPr>
        <p:spPr>
          <a:xfrm>
            <a:off x="1297440" y="1567440"/>
            <a:ext cx="3434400" cy="2910600"/>
          </a:xfrm>
          <a:prstGeom prst="rect">
            <a:avLst/>
          </a:prstGeom>
        </p:spPr>
        <p:txBody>
          <a:bodyPr lIns="0" rIns="0" tIns="0" bIns="0">
            <a:normAutofit/>
          </a:bodyPr>
          <a:p>
            <a:endParaRPr b="0" lang="it-IT" sz="3200" spc="-1" strike="noStrike">
              <a:latin typeface="Arial"/>
            </a:endParaRPr>
          </a:p>
        </p:txBody>
      </p:sp>
      <p:sp>
        <p:nvSpPr>
          <p:cNvPr id="55" name="PlaceHolder 3"/>
          <p:cNvSpPr>
            <a:spLocks noGrp="1"/>
          </p:cNvSpPr>
          <p:nvPr>
            <p:ph type="body"/>
          </p:nvPr>
        </p:nvSpPr>
        <p:spPr>
          <a:xfrm>
            <a:off x="4903920" y="1567440"/>
            <a:ext cx="3434400" cy="2910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97440" y="420840"/>
            <a:ext cx="7038360" cy="39830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59"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60" name="PlaceHolder 3"/>
          <p:cNvSpPr>
            <a:spLocks noGrp="1"/>
          </p:cNvSpPr>
          <p:nvPr>
            <p:ph type="body"/>
          </p:nvPr>
        </p:nvSpPr>
        <p:spPr>
          <a:xfrm>
            <a:off x="4903920" y="1567440"/>
            <a:ext cx="3434400" cy="2910600"/>
          </a:xfrm>
          <a:prstGeom prst="rect">
            <a:avLst/>
          </a:prstGeom>
        </p:spPr>
        <p:txBody>
          <a:bodyPr lIns="0" rIns="0" tIns="0" bIns="0">
            <a:normAutofit/>
          </a:bodyPr>
          <a:p>
            <a:endParaRPr b="0" lang="it-IT" sz="3200" spc="-1" strike="noStrike">
              <a:latin typeface="Arial"/>
            </a:endParaRPr>
          </a:p>
        </p:txBody>
      </p:sp>
      <p:sp>
        <p:nvSpPr>
          <p:cNvPr id="61" name="PlaceHolder 4"/>
          <p:cNvSpPr>
            <a:spLocks noGrp="1"/>
          </p:cNvSpPr>
          <p:nvPr>
            <p:ph type="body"/>
          </p:nvPr>
        </p:nvSpPr>
        <p:spPr>
          <a:xfrm>
            <a:off x="129744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9" name="PlaceHolder 2"/>
          <p:cNvSpPr>
            <a:spLocks noGrp="1"/>
          </p:cNvSpPr>
          <p:nvPr>
            <p:ph type="subTitle"/>
          </p:nvPr>
        </p:nvSpPr>
        <p:spPr>
          <a:xfrm>
            <a:off x="1297440" y="1567440"/>
            <a:ext cx="7038360" cy="29106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63" name="PlaceHolder 2"/>
          <p:cNvSpPr>
            <a:spLocks noGrp="1"/>
          </p:cNvSpPr>
          <p:nvPr>
            <p:ph type="body"/>
          </p:nvPr>
        </p:nvSpPr>
        <p:spPr>
          <a:xfrm>
            <a:off x="1297440" y="1567440"/>
            <a:ext cx="3434400" cy="2910600"/>
          </a:xfrm>
          <a:prstGeom prst="rect">
            <a:avLst/>
          </a:prstGeom>
        </p:spPr>
        <p:txBody>
          <a:bodyPr lIns="0" rIns="0" tIns="0" bIns="0">
            <a:normAutofit/>
          </a:bodyPr>
          <a:p>
            <a:endParaRPr b="0" lang="it-IT" sz="3200" spc="-1" strike="noStrike">
              <a:latin typeface="Arial"/>
            </a:endParaRPr>
          </a:p>
        </p:txBody>
      </p:sp>
      <p:sp>
        <p:nvSpPr>
          <p:cNvPr id="64"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65" name="PlaceHolder 4"/>
          <p:cNvSpPr>
            <a:spLocks noGrp="1"/>
          </p:cNvSpPr>
          <p:nvPr>
            <p:ph type="body"/>
          </p:nvPr>
        </p:nvSpPr>
        <p:spPr>
          <a:xfrm>
            <a:off x="490392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67"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68"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69" name="PlaceHolder 4"/>
          <p:cNvSpPr>
            <a:spLocks noGrp="1"/>
          </p:cNvSpPr>
          <p:nvPr>
            <p:ph type="body"/>
          </p:nvPr>
        </p:nvSpPr>
        <p:spPr>
          <a:xfrm>
            <a:off x="1297440" y="3087720"/>
            <a:ext cx="703836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71" name="PlaceHolder 2"/>
          <p:cNvSpPr>
            <a:spLocks noGrp="1"/>
          </p:cNvSpPr>
          <p:nvPr>
            <p:ph type="body"/>
          </p:nvPr>
        </p:nvSpPr>
        <p:spPr>
          <a:xfrm>
            <a:off x="1297440" y="1567440"/>
            <a:ext cx="7038360" cy="1388160"/>
          </a:xfrm>
          <a:prstGeom prst="rect">
            <a:avLst/>
          </a:prstGeom>
        </p:spPr>
        <p:txBody>
          <a:bodyPr lIns="0" rIns="0" tIns="0" bIns="0">
            <a:normAutofit/>
          </a:bodyPr>
          <a:p>
            <a:endParaRPr b="0" lang="it-IT" sz="3200" spc="-1" strike="noStrike">
              <a:latin typeface="Arial"/>
            </a:endParaRPr>
          </a:p>
        </p:txBody>
      </p:sp>
      <p:sp>
        <p:nvSpPr>
          <p:cNvPr id="72" name="PlaceHolder 3"/>
          <p:cNvSpPr>
            <a:spLocks noGrp="1"/>
          </p:cNvSpPr>
          <p:nvPr>
            <p:ph type="body"/>
          </p:nvPr>
        </p:nvSpPr>
        <p:spPr>
          <a:xfrm>
            <a:off x="1297440" y="3087720"/>
            <a:ext cx="703836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74"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75"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76" name="PlaceHolder 4"/>
          <p:cNvSpPr>
            <a:spLocks noGrp="1"/>
          </p:cNvSpPr>
          <p:nvPr>
            <p:ph type="body"/>
          </p:nvPr>
        </p:nvSpPr>
        <p:spPr>
          <a:xfrm>
            <a:off x="1297440" y="3087720"/>
            <a:ext cx="3434400" cy="1388160"/>
          </a:xfrm>
          <a:prstGeom prst="rect">
            <a:avLst/>
          </a:prstGeom>
        </p:spPr>
        <p:txBody>
          <a:bodyPr lIns="0" rIns="0" tIns="0" bIns="0">
            <a:normAutofit/>
          </a:bodyPr>
          <a:p>
            <a:endParaRPr b="0" lang="it-IT" sz="3200" spc="-1" strike="noStrike">
              <a:latin typeface="Arial"/>
            </a:endParaRPr>
          </a:p>
        </p:txBody>
      </p:sp>
      <p:sp>
        <p:nvSpPr>
          <p:cNvPr id="77" name="PlaceHolder 5"/>
          <p:cNvSpPr>
            <a:spLocks noGrp="1"/>
          </p:cNvSpPr>
          <p:nvPr>
            <p:ph type="body"/>
          </p:nvPr>
        </p:nvSpPr>
        <p:spPr>
          <a:xfrm>
            <a:off x="490392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79" name="PlaceHolder 2"/>
          <p:cNvSpPr>
            <a:spLocks noGrp="1"/>
          </p:cNvSpPr>
          <p:nvPr>
            <p:ph type="body"/>
          </p:nvPr>
        </p:nvSpPr>
        <p:spPr>
          <a:xfrm>
            <a:off x="129744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80" name="PlaceHolder 3"/>
          <p:cNvSpPr>
            <a:spLocks noGrp="1"/>
          </p:cNvSpPr>
          <p:nvPr>
            <p:ph type="body"/>
          </p:nvPr>
        </p:nvSpPr>
        <p:spPr>
          <a:xfrm>
            <a:off x="367740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81" name="PlaceHolder 4"/>
          <p:cNvSpPr>
            <a:spLocks noGrp="1"/>
          </p:cNvSpPr>
          <p:nvPr>
            <p:ph type="body"/>
          </p:nvPr>
        </p:nvSpPr>
        <p:spPr>
          <a:xfrm>
            <a:off x="605736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82" name="PlaceHolder 5"/>
          <p:cNvSpPr>
            <a:spLocks noGrp="1"/>
          </p:cNvSpPr>
          <p:nvPr>
            <p:ph type="body"/>
          </p:nvPr>
        </p:nvSpPr>
        <p:spPr>
          <a:xfrm>
            <a:off x="1297440" y="3087720"/>
            <a:ext cx="2266200" cy="1388160"/>
          </a:xfrm>
          <a:prstGeom prst="rect">
            <a:avLst/>
          </a:prstGeom>
        </p:spPr>
        <p:txBody>
          <a:bodyPr lIns="0" rIns="0" tIns="0" bIns="0">
            <a:normAutofit fontScale="47000"/>
          </a:bodyPr>
          <a:p>
            <a:endParaRPr b="0" lang="it-IT" sz="3200" spc="-1" strike="noStrike">
              <a:latin typeface="Arial"/>
            </a:endParaRPr>
          </a:p>
        </p:txBody>
      </p:sp>
      <p:sp>
        <p:nvSpPr>
          <p:cNvPr id="83" name="PlaceHolder 6"/>
          <p:cNvSpPr>
            <a:spLocks noGrp="1"/>
          </p:cNvSpPr>
          <p:nvPr>
            <p:ph type="body"/>
          </p:nvPr>
        </p:nvSpPr>
        <p:spPr>
          <a:xfrm>
            <a:off x="3677400" y="3087720"/>
            <a:ext cx="2266200" cy="1388160"/>
          </a:xfrm>
          <a:prstGeom prst="rect">
            <a:avLst/>
          </a:prstGeom>
        </p:spPr>
        <p:txBody>
          <a:bodyPr lIns="0" rIns="0" tIns="0" bIns="0">
            <a:normAutofit fontScale="47000"/>
          </a:bodyPr>
          <a:p>
            <a:endParaRPr b="0" lang="it-IT" sz="3200" spc="-1" strike="noStrike">
              <a:latin typeface="Arial"/>
            </a:endParaRPr>
          </a:p>
        </p:txBody>
      </p:sp>
      <p:sp>
        <p:nvSpPr>
          <p:cNvPr id="84" name="PlaceHolder 7"/>
          <p:cNvSpPr>
            <a:spLocks noGrp="1"/>
          </p:cNvSpPr>
          <p:nvPr>
            <p:ph type="body"/>
          </p:nvPr>
        </p:nvSpPr>
        <p:spPr>
          <a:xfrm>
            <a:off x="6057360" y="3087720"/>
            <a:ext cx="2266200" cy="1388160"/>
          </a:xfrm>
          <a:prstGeom prst="rect">
            <a:avLst/>
          </a:prstGeom>
        </p:spPr>
        <p:txBody>
          <a:bodyPr lIns="0" rIns="0" tIns="0" bIns="0">
            <a:normAutofit fontScale="47000"/>
          </a:bodyPr>
          <a:p>
            <a:endParaRPr b="0" lang="it-IT"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91" name="PlaceHolder 2"/>
          <p:cNvSpPr>
            <a:spLocks noGrp="1"/>
          </p:cNvSpPr>
          <p:nvPr>
            <p:ph type="subTitle"/>
          </p:nvPr>
        </p:nvSpPr>
        <p:spPr>
          <a:xfrm>
            <a:off x="1297440" y="1567440"/>
            <a:ext cx="7038360" cy="291060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93" name="PlaceHolder 2"/>
          <p:cNvSpPr>
            <a:spLocks noGrp="1"/>
          </p:cNvSpPr>
          <p:nvPr>
            <p:ph type="body"/>
          </p:nvPr>
        </p:nvSpPr>
        <p:spPr>
          <a:xfrm>
            <a:off x="1297440" y="1567440"/>
            <a:ext cx="7038360" cy="2910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95" name="PlaceHolder 2"/>
          <p:cNvSpPr>
            <a:spLocks noGrp="1"/>
          </p:cNvSpPr>
          <p:nvPr>
            <p:ph type="body"/>
          </p:nvPr>
        </p:nvSpPr>
        <p:spPr>
          <a:xfrm>
            <a:off x="1297440" y="1567440"/>
            <a:ext cx="3434400" cy="2910600"/>
          </a:xfrm>
          <a:prstGeom prst="rect">
            <a:avLst/>
          </a:prstGeom>
        </p:spPr>
        <p:txBody>
          <a:bodyPr lIns="0" rIns="0" tIns="0" bIns="0">
            <a:normAutofit/>
          </a:bodyPr>
          <a:p>
            <a:endParaRPr b="0" lang="it-IT" sz="3200" spc="-1" strike="noStrike">
              <a:latin typeface="Arial"/>
            </a:endParaRPr>
          </a:p>
        </p:txBody>
      </p:sp>
      <p:sp>
        <p:nvSpPr>
          <p:cNvPr id="96" name="PlaceHolder 3"/>
          <p:cNvSpPr>
            <a:spLocks noGrp="1"/>
          </p:cNvSpPr>
          <p:nvPr>
            <p:ph type="body"/>
          </p:nvPr>
        </p:nvSpPr>
        <p:spPr>
          <a:xfrm>
            <a:off x="4903920" y="1567440"/>
            <a:ext cx="3434400" cy="2910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1" name="PlaceHolder 2"/>
          <p:cNvSpPr>
            <a:spLocks noGrp="1"/>
          </p:cNvSpPr>
          <p:nvPr>
            <p:ph type="body"/>
          </p:nvPr>
        </p:nvSpPr>
        <p:spPr>
          <a:xfrm>
            <a:off x="1297440" y="1567440"/>
            <a:ext cx="7038360" cy="2910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297440" y="420840"/>
            <a:ext cx="7038360" cy="39830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00"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101" name="PlaceHolder 3"/>
          <p:cNvSpPr>
            <a:spLocks noGrp="1"/>
          </p:cNvSpPr>
          <p:nvPr>
            <p:ph type="body"/>
          </p:nvPr>
        </p:nvSpPr>
        <p:spPr>
          <a:xfrm>
            <a:off x="4903920" y="1567440"/>
            <a:ext cx="3434400" cy="2910600"/>
          </a:xfrm>
          <a:prstGeom prst="rect">
            <a:avLst/>
          </a:prstGeom>
        </p:spPr>
        <p:txBody>
          <a:bodyPr lIns="0" rIns="0" tIns="0" bIns="0">
            <a:normAutofit/>
          </a:bodyPr>
          <a:p>
            <a:endParaRPr b="0" lang="it-IT" sz="3200" spc="-1" strike="noStrike">
              <a:latin typeface="Arial"/>
            </a:endParaRPr>
          </a:p>
        </p:txBody>
      </p:sp>
      <p:sp>
        <p:nvSpPr>
          <p:cNvPr id="102" name="PlaceHolder 4"/>
          <p:cNvSpPr>
            <a:spLocks noGrp="1"/>
          </p:cNvSpPr>
          <p:nvPr>
            <p:ph type="body"/>
          </p:nvPr>
        </p:nvSpPr>
        <p:spPr>
          <a:xfrm>
            <a:off x="129744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04" name="PlaceHolder 2"/>
          <p:cNvSpPr>
            <a:spLocks noGrp="1"/>
          </p:cNvSpPr>
          <p:nvPr>
            <p:ph type="body"/>
          </p:nvPr>
        </p:nvSpPr>
        <p:spPr>
          <a:xfrm>
            <a:off x="1297440" y="1567440"/>
            <a:ext cx="3434400" cy="2910600"/>
          </a:xfrm>
          <a:prstGeom prst="rect">
            <a:avLst/>
          </a:prstGeom>
        </p:spPr>
        <p:txBody>
          <a:bodyPr lIns="0" rIns="0" tIns="0" bIns="0">
            <a:normAutofit/>
          </a:bodyPr>
          <a:p>
            <a:endParaRPr b="0" lang="it-IT" sz="3200" spc="-1" strike="noStrike">
              <a:latin typeface="Arial"/>
            </a:endParaRPr>
          </a:p>
        </p:txBody>
      </p:sp>
      <p:sp>
        <p:nvSpPr>
          <p:cNvPr id="105"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106" name="PlaceHolder 4"/>
          <p:cNvSpPr>
            <a:spLocks noGrp="1"/>
          </p:cNvSpPr>
          <p:nvPr>
            <p:ph type="body"/>
          </p:nvPr>
        </p:nvSpPr>
        <p:spPr>
          <a:xfrm>
            <a:off x="490392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08"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109"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110" name="PlaceHolder 4"/>
          <p:cNvSpPr>
            <a:spLocks noGrp="1"/>
          </p:cNvSpPr>
          <p:nvPr>
            <p:ph type="body"/>
          </p:nvPr>
        </p:nvSpPr>
        <p:spPr>
          <a:xfrm>
            <a:off x="1297440" y="3087720"/>
            <a:ext cx="703836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12" name="PlaceHolder 2"/>
          <p:cNvSpPr>
            <a:spLocks noGrp="1"/>
          </p:cNvSpPr>
          <p:nvPr>
            <p:ph type="body"/>
          </p:nvPr>
        </p:nvSpPr>
        <p:spPr>
          <a:xfrm>
            <a:off x="1297440" y="1567440"/>
            <a:ext cx="7038360" cy="1388160"/>
          </a:xfrm>
          <a:prstGeom prst="rect">
            <a:avLst/>
          </a:prstGeom>
        </p:spPr>
        <p:txBody>
          <a:bodyPr lIns="0" rIns="0" tIns="0" bIns="0">
            <a:normAutofit/>
          </a:bodyPr>
          <a:p>
            <a:endParaRPr b="0" lang="it-IT" sz="3200" spc="-1" strike="noStrike">
              <a:latin typeface="Arial"/>
            </a:endParaRPr>
          </a:p>
        </p:txBody>
      </p:sp>
      <p:sp>
        <p:nvSpPr>
          <p:cNvPr id="113" name="PlaceHolder 3"/>
          <p:cNvSpPr>
            <a:spLocks noGrp="1"/>
          </p:cNvSpPr>
          <p:nvPr>
            <p:ph type="body"/>
          </p:nvPr>
        </p:nvSpPr>
        <p:spPr>
          <a:xfrm>
            <a:off x="1297440" y="3087720"/>
            <a:ext cx="703836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15"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116"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117" name="PlaceHolder 4"/>
          <p:cNvSpPr>
            <a:spLocks noGrp="1"/>
          </p:cNvSpPr>
          <p:nvPr>
            <p:ph type="body"/>
          </p:nvPr>
        </p:nvSpPr>
        <p:spPr>
          <a:xfrm>
            <a:off x="1297440" y="3087720"/>
            <a:ext cx="3434400" cy="1388160"/>
          </a:xfrm>
          <a:prstGeom prst="rect">
            <a:avLst/>
          </a:prstGeom>
        </p:spPr>
        <p:txBody>
          <a:bodyPr lIns="0" rIns="0" tIns="0" bIns="0">
            <a:normAutofit/>
          </a:bodyPr>
          <a:p>
            <a:endParaRPr b="0" lang="it-IT" sz="3200" spc="-1" strike="noStrike">
              <a:latin typeface="Arial"/>
            </a:endParaRPr>
          </a:p>
        </p:txBody>
      </p:sp>
      <p:sp>
        <p:nvSpPr>
          <p:cNvPr id="118" name="PlaceHolder 5"/>
          <p:cNvSpPr>
            <a:spLocks noGrp="1"/>
          </p:cNvSpPr>
          <p:nvPr>
            <p:ph type="body"/>
          </p:nvPr>
        </p:nvSpPr>
        <p:spPr>
          <a:xfrm>
            <a:off x="490392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20" name="PlaceHolder 2"/>
          <p:cNvSpPr>
            <a:spLocks noGrp="1"/>
          </p:cNvSpPr>
          <p:nvPr>
            <p:ph type="body"/>
          </p:nvPr>
        </p:nvSpPr>
        <p:spPr>
          <a:xfrm>
            <a:off x="129744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121" name="PlaceHolder 3"/>
          <p:cNvSpPr>
            <a:spLocks noGrp="1"/>
          </p:cNvSpPr>
          <p:nvPr>
            <p:ph type="body"/>
          </p:nvPr>
        </p:nvSpPr>
        <p:spPr>
          <a:xfrm>
            <a:off x="367740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122" name="PlaceHolder 4"/>
          <p:cNvSpPr>
            <a:spLocks noGrp="1"/>
          </p:cNvSpPr>
          <p:nvPr>
            <p:ph type="body"/>
          </p:nvPr>
        </p:nvSpPr>
        <p:spPr>
          <a:xfrm>
            <a:off x="6057360" y="1567440"/>
            <a:ext cx="2266200" cy="1388160"/>
          </a:xfrm>
          <a:prstGeom prst="rect">
            <a:avLst/>
          </a:prstGeom>
        </p:spPr>
        <p:txBody>
          <a:bodyPr lIns="0" rIns="0" tIns="0" bIns="0">
            <a:normAutofit fontScale="47000"/>
          </a:bodyPr>
          <a:p>
            <a:endParaRPr b="0" lang="it-IT" sz="3200" spc="-1" strike="noStrike">
              <a:latin typeface="Arial"/>
            </a:endParaRPr>
          </a:p>
        </p:txBody>
      </p:sp>
      <p:sp>
        <p:nvSpPr>
          <p:cNvPr id="123" name="PlaceHolder 5"/>
          <p:cNvSpPr>
            <a:spLocks noGrp="1"/>
          </p:cNvSpPr>
          <p:nvPr>
            <p:ph type="body"/>
          </p:nvPr>
        </p:nvSpPr>
        <p:spPr>
          <a:xfrm>
            <a:off x="1297440" y="3087720"/>
            <a:ext cx="2266200" cy="1388160"/>
          </a:xfrm>
          <a:prstGeom prst="rect">
            <a:avLst/>
          </a:prstGeom>
        </p:spPr>
        <p:txBody>
          <a:bodyPr lIns="0" rIns="0" tIns="0" bIns="0">
            <a:normAutofit fontScale="47000"/>
          </a:bodyPr>
          <a:p>
            <a:endParaRPr b="0" lang="it-IT" sz="3200" spc="-1" strike="noStrike">
              <a:latin typeface="Arial"/>
            </a:endParaRPr>
          </a:p>
        </p:txBody>
      </p:sp>
      <p:sp>
        <p:nvSpPr>
          <p:cNvPr id="124" name="PlaceHolder 6"/>
          <p:cNvSpPr>
            <a:spLocks noGrp="1"/>
          </p:cNvSpPr>
          <p:nvPr>
            <p:ph type="body"/>
          </p:nvPr>
        </p:nvSpPr>
        <p:spPr>
          <a:xfrm>
            <a:off x="3677400" y="3087720"/>
            <a:ext cx="2266200" cy="1388160"/>
          </a:xfrm>
          <a:prstGeom prst="rect">
            <a:avLst/>
          </a:prstGeom>
        </p:spPr>
        <p:txBody>
          <a:bodyPr lIns="0" rIns="0" tIns="0" bIns="0">
            <a:normAutofit fontScale="47000"/>
          </a:bodyPr>
          <a:p>
            <a:endParaRPr b="0" lang="it-IT" sz="3200" spc="-1" strike="noStrike">
              <a:latin typeface="Arial"/>
            </a:endParaRPr>
          </a:p>
        </p:txBody>
      </p:sp>
      <p:sp>
        <p:nvSpPr>
          <p:cNvPr id="125" name="PlaceHolder 7"/>
          <p:cNvSpPr>
            <a:spLocks noGrp="1"/>
          </p:cNvSpPr>
          <p:nvPr>
            <p:ph type="body"/>
          </p:nvPr>
        </p:nvSpPr>
        <p:spPr>
          <a:xfrm>
            <a:off x="6057360" y="3087720"/>
            <a:ext cx="2266200" cy="1388160"/>
          </a:xfrm>
          <a:prstGeom prst="rect">
            <a:avLst/>
          </a:prstGeom>
        </p:spPr>
        <p:txBody>
          <a:bodyPr lIns="0" rIns="0" tIns="0" bIns="0">
            <a:normAutofit fontScale="47000"/>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3" name="PlaceHolder 2"/>
          <p:cNvSpPr>
            <a:spLocks noGrp="1"/>
          </p:cNvSpPr>
          <p:nvPr>
            <p:ph type="body"/>
          </p:nvPr>
        </p:nvSpPr>
        <p:spPr>
          <a:xfrm>
            <a:off x="1297440" y="1567440"/>
            <a:ext cx="3434400" cy="291060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4903920" y="1567440"/>
            <a:ext cx="3434400" cy="291060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297440" y="420840"/>
            <a:ext cx="7038360" cy="39830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18"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19" name="PlaceHolder 3"/>
          <p:cNvSpPr>
            <a:spLocks noGrp="1"/>
          </p:cNvSpPr>
          <p:nvPr>
            <p:ph type="body"/>
          </p:nvPr>
        </p:nvSpPr>
        <p:spPr>
          <a:xfrm>
            <a:off x="4903920" y="1567440"/>
            <a:ext cx="3434400" cy="2910600"/>
          </a:xfrm>
          <a:prstGeom prst="rect">
            <a:avLst/>
          </a:prstGeom>
        </p:spPr>
        <p:txBody>
          <a:bodyPr lIns="0" rIns="0" tIns="0" bIns="0">
            <a:normAutofit/>
          </a:bodyPr>
          <a:p>
            <a:endParaRPr b="0" lang="it-IT" sz="3200" spc="-1" strike="noStrike">
              <a:latin typeface="Arial"/>
            </a:endParaRPr>
          </a:p>
        </p:txBody>
      </p:sp>
      <p:sp>
        <p:nvSpPr>
          <p:cNvPr id="20" name="PlaceHolder 4"/>
          <p:cNvSpPr>
            <a:spLocks noGrp="1"/>
          </p:cNvSpPr>
          <p:nvPr>
            <p:ph type="body"/>
          </p:nvPr>
        </p:nvSpPr>
        <p:spPr>
          <a:xfrm>
            <a:off x="129744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22" name="PlaceHolder 2"/>
          <p:cNvSpPr>
            <a:spLocks noGrp="1"/>
          </p:cNvSpPr>
          <p:nvPr>
            <p:ph type="body"/>
          </p:nvPr>
        </p:nvSpPr>
        <p:spPr>
          <a:xfrm>
            <a:off x="1297440" y="1567440"/>
            <a:ext cx="3434400" cy="2910600"/>
          </a:xfrm>
          <a:prstGeom prst="rect">
            <a:avLst/>
          </a:prstGeom>
        </p:spPr>
        <p:txBody>
          <a:bodyPr lIns="0" rIns="0" tIns="0" bIns="0">
            <a:normAutofit/>
          </a:bodyPr>
          <a:p>
            <a:endParaRPr b="0" lang="it-IT" sz="3200" spc="-1" strike="noStrike">
              <a:latin typeface="Arial"/>
            </a:endParaRPr>
          </a:p>
        </p:txBody>
      </p:sp>
      <p:sp>
        <p:nvSpPr>
          <p:cNvPr id="23"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24" name="PlaceHolder 4"/>
          <p:cNvSpPr>
            <a:spLocks noGrp="1"/>
          </p:cNvSpPr>
          <p:nvPr>
            <p:ph type="body"/>
          </p:nvPr>
        </p:nvSpPr>
        <p:spPr>
          <a:xfrm>
            <a:off x="4903920" y="3087720"/>
            <a:ext cx="3434400" cy="138816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7440" y="225360"/>
            <a:ext cx="7038360" cy="1250280"/>
          </a:xfrm>
          <a:prstGeom prst="rect">
            <a:avLst/>
          </a:prstGeom>
        </p:spPr>
        <p:txBody>
          <a:bodyPr lIns="0" rIns="0" tIns="0" bIns="0" anchor="ctr">
            <a:spAutoFit/>
          </a:bodyPr>
          <a:p>
            <a:pPr algn="ctr"/>
            <a:endParaRPr b="0" lang="it-IT" sz="4400" spc="-1" strike="noStrike">
              <a:latin typeface="Arial"/>
            </a:endParaRPr>
          </a:p>
        </p:txBody>
      </p:sp>
      <p:sp>
        <p:nvSpPr>
          <p:cNvPr id="26" name="PlaceHolder 2"/>
          <p:cNvSpPr>
            <a:spLocks noGrp="1"/>
          </p:cNvSpPr>
          <p:nvPr>
            <p:ph type="body"/>
          </p:nvPr>
        </p:nvSpPr>
        <p:spPr>
          <a:xfrm>
            <a:off x="1297440" y="1567440"/>
            <a:ext cx="3434400" cy="1388160"/>
          </a:xfrm>
          <a:prstGeom prst="rect">
            <a:avLst/>
          </a:prstGeom>
        </p:spPr>
        <p:txBody>
          <a:bodyPr lIns="0" rIns="0" tIns="0" bIns="0">
            <a:normAutofit/>
          </a:bodyPr>
          <a:p>
            <a:endParaRPr b="0" lang="it-IT" sz="3200" spc="-1" strike="noStrike">
              <a:latin typeface="Arial"/>
            </a:endParaRPr>
          </a:p>
        </p:txBody>
      </p:sp>
      <p:sp>
        <p:nvSpPr>
          <p:cNvPr id="27" name="PlaceHolder 3"/>
          <p:cNvSpPr>
            <a:spLocks noGrp="1"/>
          </p:cNvSpPr>
          <p:nvPr>
            <p:ph type="body"/>
          </p:nvPr>
        </p:nvSpPr>
        <p:spPr>
          <a:xfrm>
            <a:off x="4903920" y="1567440"/>
            <a:ext cx="3434400" cy="1388160"/>
          </a:xfrm>
          <a:prstGeom prst="rect">
            <a:avLst/>
          </a:prstGeom>
        </p:spPr>
        <p:txBody>
          <a:bodyPr lIns="0" rIns="0" tIns="0" bIns="0">
            <a:normAutofit/>
          </a:bodyPr>
          <a:p>
            <a:endParaRPr b="0" lang="it-IT" sz="3200" spc="-1" strike="noStrike">
              <a:latin typeface="Arial"/>
            </a:endParaRPr>
          </a:p>
        </p:txBody>
      </p:sp>
      <p:sp>
        <p:nvSpPr>
          <p:cNvPr id="28" name="PlaceHolder 4"/>
          <p:cNvSpPr>
            <a:spLocks noGrp="1"/>
          </p:cNvSpPr>
          <p:nvPr>
            <p:ph type="body"/>
          </p:nvPr>
        </p:nvSpPr>
        <p:spPr>
          <a:xfrm>
            <a:off x="1297440" y="3087720"/>
            <a:ext cx="7038360" cy="138816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960" y="0"/>
            <a:ext cx="1643040" cy="1643040"/>
          </a:xfrm>
          <a:prstGeom prst="diagStripe">
            <a:avLst>
              <a:gd name="adj" fmla="val 0"/>
            </a:avLst>
          </a:prstGeom>
          <a:solidFill>
            <a:schemeClr val="lt1">
              <a:alpha val="3030"/>
            </a:schemeClr>
          </a:solidFill>
          <a:ln>
            <a:noFill/>
          </a:ln>
        </p:spPr>
        <p:style>
          <a:lnRef idx="0"/>
          <a:fillRef idx="0"/>
          <a:effectRef idx="0"/>
          <a:fontRef idx="minor"/>
        </p:style>
      </p:sp>
      <p:grpSp>
        <p:nvGrpSpPr>
          <p:cNvPr id="1" name="Group 2"/>
          <p:cNvGrpSpPr/>
          <p:nvPr/>
        </p:nvGrpSpPr>
        <p:grpSpPr>
          <a:xfrm>
            <a:off x="-360" y="1800"/>
            <a:ext cx="5153400" cy="5133600"/>
            <a:chOff x="-360" y="1800"/>
            <a:chExt cx="5153400" cy="5133600"/>
          </a:xfrm>
        </p:grpSpPr>
        <p:sp>
          <p:nvSpPr>
            <p:cNvPr id="2" name="CustomShape 3"/>
            <p:cNvSpPr/>
            <p:nvPr/>
          </p:nvSpPr>
          <p:spPr>
            <a:xfrm rot="16200000">
              <a:off x="9720" y="-7560"/>
              <a:ext cx="5133600" cy="5153040"/>
            </a:xfrm>
            <a:prstGeom prst="diagStripe">
              <a:avLst>
                <a:gd name="adj" fmla="val 50000"/>
              </a:avLst>
            </a:prstGeom>
            <a:solidFill>
              <a:schemeClr val="lt1">
                <a:alpha val="3030"/>
              </a:schemeClr>
            </a:solidFill>
            <a:ln>
              <a:noFill/>
            </a:ln>
          </p:spPr>
          <p:style>
            <a:lnRef idx="0"/>
            <a:fillRef idx="0"/>
            <a:effectRef idx="0"/>
            <a:fontRef idx="minor"/>
          </p:style>
        </p:sp>
        <p:sp>
          <p:nvSpPr>
            <p:cNvPr id="3" name="CustomShape 4"/>
            <p:cNvSpPr/>
            <p:nvPr/>
          </p:nvSpPr>
          <p:spPr>
            <a:xfrm rot="16200000">
              <a:off x="6840" y="1135440"/>
              <a:ext cx="3981600" cy="3996360"/>
            </a:xfrm>
            <a:prstGeom prst="diagStripe">
              <a:avLst>
                <a:gd name="adj" fmla="val 58774"/>
              </a:avLst>
            </a:prstGeom>
            <a:solidFill>
              <a:schemeClr val="lt1">
                <a:alpha val="3030"/>
              </a:schemeClr>
            </a:solidFill>
            <a:ln>
              <a:noFill/>
            </a:ln>
          </p:spPr>
          <p:style>
            <a:lnRef idx="0"/>
            <a:fillRef idx="0"/>
            <a:effectRef idx="0"/>
            <a:fontRef idx="minor"/>
          </p:style>
        </p:sp>
        <p:sp>
          <p:nvSpPr>
            <p:cNvPr id="4" name="CustomShape 5"/>
            <p:cNvSpPr/>
            <p:nvPr/>
          </p:nvSpPr>
          <p:spPr>
            <a:xfrm rot="16200000">
              <a:off x="5760" y="-2160"/>
              <a:ext cx="2290680" cy="229932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1960" y="588240"/>
              <a:ext cx="2299320" cy="229068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1297440" y="420840"/>
            <a:ext cx="7038360" cy="858960"/>
          </a:xfrm>
          <a:prstGeom prst="rect">
            <a:avLst/>
          </a:prstGeom>
        </p:spPr>
        <p:txBody>
          <a:bodyPr lIns="0" rIns="0" tIns="0" bIns="0" anchor="ctr">
            <a:spAutoFit/>
          </a:bodyPr>
          <a:p>
            <a:r>
              <a:rPr b="0" lang="it-IT" sz="1800" spc="-1" strike="noStrike">
                <a:latin typeface="Arial"/>
              </a:rPr>
              <a:t>Fai clic per modificare il formato del testo del titolo</a:t>
            </a:r>
            <a:endParaRPr b="0" lang="it-IT" sz="1800" spc="-1" strike="noStrike">
              <a:latin typeface="Arial"/>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fontScale="88000"/>
          </a:bodyPr>
          <a:p>
            <a:pPr marL="432000" indent="-324000">
              <a:spcBef>
                <a:spcPts val="1417"/>
              </a:spcBef>
              <a:buClr>
                <a:srgbClr val="ffffff"/>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ffffff"/>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ffffff"/>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ffffff"/>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ffffff"/>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ffffff"/>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ffffff"/>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4" name="Group 1"/>
          <p:cNvGrpSpPr/>
          <p:nvPr/>
        </p:nvGrpSpPr>
        <p:grpSpPr>
          <a:xfrm>
            <a:off x="0" y="381600"/>
            <a:ext cx="1036800" cy="1015200"/>
            <a:chOff x="0" y="381600"/>
            <a:chExt cx="1036800" cy="1015200"/>
          </a:xfrm>
        </p:grpSpPr>
        <p:sp>
          <p:nvSpPr>
            <p:cNvPr id="45" name="CustomShape 2"/>
            <p:cNvSpPr/>
            <p:nvPr/>
          </p:nvSpPr>
          <p:spPr>
            <a:xfrm rot="16200000">
              <a:off x="0" y="381600"/>
              <a:ext cx="808200" cy="808200"/>
            </a:xfrm>
            <a:prstGeom prst="diagStripe">
              <a:avLst>
                <a:gd name="adj" fmla="val 50000"/>
              </a:avLst>
            </a:prstGeom>
            <a:solidFill>
              <a:schemeClr val="accent1"/>
            </a:solidFill>
            <a:ln>
              <a:noFill/>
            </a:ln>
          </p:spPr>
          <p:style>
            <a:lnRef idx="0"/>
            <a:fillRef idx="0"/>
            <a:effectRef idx="0"/>
            <a:fontRef idx="minor"/>
          </p:style>
        </p:sp>
        <p:sp>
          <p:nvSpPr>
            <p:cNvPr id="46" name="CustomShape 3"/>
            <p:cNvSpPr/>
            <p:nvPr/>
          </p:nvSpPr>
          <p:spPr>
            <a:xfrm flipH="1">
              <a:off x="228240" y="588600"/>
              <a:ext cx="808200" cy="808200"/>
            </a:xfrm>
            <a:prstGeom prst="diagStripe">
              <a:avLst>
                <a:gd name="adj" fmla="val 50000"/>
              </a:avLst>
            </a:prstGeom>
            <a:solidFill>
              <a:schemeClr val="lt2"/>
            </a:solidFill>
            <a:ln>
              <a:noFill/>
            </a:ln>
          </p:spPr>
          <p:style>
            <a:lnRef idx="0"/>
            <a:fillRef idx="0"/>
            <a:effectRef idx="0"/>
            <a:fontRef idx="minor"/>
          </p:style>
        </p:sp>
      </p:grpSp>
      <p:sp>
        <p:nvSpPr>
          <p:cNvPr id="47" name="PlaceHolder 4"/>
          <p:cNvSpPr>
            <a:spLocks noGrp="1"/>
          </p:cNvSpPr>
          <p:nvPr>
            <p:ph type="title"/>
          </p:nvPr>
        </p:nvSpPr>
        <p:spPr>
          <a:xfrm>
            <a:off x="1297440" y="420840"/>
            <a:ext cx="7038360" cy="858960"/>
          </a:xfrm>
          <a:prstGeom prst="rect">
            <a:avLst/>
          </a:prstGeom>
        </p:spPr>
        <p:txBody>
          <a:bodyPr lIns="0" rIns="0" tIns="0" bIns="0" anchor="ctr">
            <a:spAutoFit/>
          </a:bodyPr>
          <a:p>
            <a:r>
              <a:rPr b="0" lang="it-IT" sz="1800" spc="-1" strike="noStrike">
                <a:latin typeface="Arial"/>
              </a:rPr>
              <a:t>Fai clic per modificare il formato del testo del titolo</a:t>
            </a:r>
            <a:endParaRPr b="0" lang="it-IT" sz="1800" spc="-1" strike="noStrike">
              <a:latin typeface="Arial"/>
            </a:endParaRPr>
          </a:p>
        </p:txBody>
      </p:sp>
      <p:sp>
        <p:nvSpPr>
          <p:cNvPr id="48" name="PlaceHolder 5"/>
          <p:cNvSpPr>
            <a:spLocks noGrp="1"/>
          </p:cNvSpPr>
          <p:nvPr>
            <p:ph type="body"/>
          </p:nvPr>
        </p:nvSpPr>
        <p:spPr>
          <a:xfrm>
            <a:off x="1297440" y="1567440"/>
            <a:ext cx="7038360" cy="2910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1800" spc="-1" strike="noStrike">
                <a:latin typeface="Arial"/>
              </a:rPr>
              <a:t>Fai clic per modificare il formato del testo della struttura</a:t>
            </a:r>
            <a:endParaRPr b="0" lang="it-IT" sz="1800" spc="-1" strike="noStrike">
              <a:latin typeface="Arial"/>
            </a:endParaRPr>
          </a:p>
          <a:p>
            <a:pPr lvl="1" marL="864000" indent="-324000">
              <a:spcBef>
                <a:spcPts val="1134"/>
              </a:spcBef>
              <a:buClr>
                <a:srgbClr val="ffffff"/>
              </a:buClr>
              <a:buSzPct val="75000"/>
              <a:buFont typeface="Symbol" charset="2"/>
              <a:buChar char=""/>
            </a:pPr>
            <a:r>
              <a:rPr b="0" lang="it-IT" sz="1800" spc="-1" strike="noStrike">
                <a:latin typeface="Arial"/>
              </a:rPr>
              <a:t>Secondo livello struttura</a:t>
            </a:r>
            <a:endParaRPr b="0" lang="it-IT" sz="1800" spc="-1" strike="noStrike">
              <a:latin typeface="Arial"/>
            </a:endParaRPr>
          </a:p>
          <a:p>
            <a:pPr lvl="2" marL="1296000" indent="-288000">
              <a:spcBef>
                <a:spcPts val="850"/>
              </a:spcBef>
              <a:buClr>
                <a:srgbClr val="ffffff"/>
              </a:buClr>
              <a:buSzPct val="45000"/>
              <a:buFont typeface="Wingdings" charset="2"/>
              <a:buChar char=""/>
            </a:pPr>
            <a:r>
              <a:rPr b="0" lang="it-IT" sz="1800" spc="-1" strike="noStrike">
                <a:latin typeface="Arial"/>
              </a:rPr>
              <a:t>Terzo livello struttura</a:t>
            </a:r>
            <a:endParaRPr b="0" lang="it-IT" sz="1800" spc="-1" strike="noStrike">
              <a:latin typeface="Arial"/>
            </a:endParaRPr>
          </a:p>
          <a:p>
            <a:pPr lvl="3" marL="1728000" indent="-216000">
              <a:spcBef>
                <a:spcPts val="567"/>
              </a:spcBef>
              <a:buClr>
                <a:srgbClr val="ffffff"/>
              </a:buClr>
              <a:buSzPct val="75000"/>
              <a:buFont typeface="Symbol" charset="2"/>
              <a:buChar char=""/>
            </a:pPr>
            <a:r>
              <a:rPr b="0" lang="it-IT" sz="1800" spc="-1" strike="noStrike">
                <a:latin typeface="Arial"/>
              </a:rPr>
              <a:t>Quarto livello struttura</a:t>
            </a:r>
            <a:endParaRPr b="0" lang="it-IT" sz="1800" spc="-1" strike="noStrike">
              <a:latin typeface="Arial"/>
            </a:endParaRPr>
          </a:p>
          <a:p>
            <a:pPr lvl="4" marL="2160000" indent="-216000">
              <a:spcBef>
                <a:spcPts val="283"/>
              </a:spcBef>
              <a:buClr>
                <a:srgbClr val="ffffff"/>
              </a:buClr>
              <a:buSzPct val="45000"/>
              <a:buFont typeface="Wingdings" charset="2"/>
              <a:buChar char=""/>
            </a:pPr>
            <a:r>
              <a:rPr b="0" lang="it-IT" sz="1800" spc="-1" strike="noStrike">
                <a:latin typeface="Arial"/>
              </a:rPr>
              <a:t>Quinto livello struttura</a:t>
            </a:r>
            <a:endParaRPr b="0" lang="it-IT" sz="1800" spc="-1" strike="noStrike">
              <a:latin typeface="Arial"/>
            </a:endParaRPr>
          </a:p>
          <a:p>
            <a:pPr lvl="5" marL="2592000" indent="-216000">
              <a:spcBef>
                <a:spcPts val="283"/>
              </a:spcBef>
              <a:buClr>
                <a:srgbClr val="ffffff"/>
              </a:buClr>
              <a:buSzPct val="45000"/>
              <a:buFont typeface="Wingdings" charset="2"/>
              <a:buChar char=""/>
            </a:pPr>
            <a:r>
              <a:rPr b="0" lang="it-IT" sz="1800" spc="-1" strike="noStrike">
                <a:latin typeface="Arial"/>
              </a:rPr>
              <a:t>Sesto livello struttura</a:t>
            </a:r>
            <a:endParaRPr b="0" lang="it-IT" sz="1800" spc="-1" strike="noStrike">
              <a:latin typeface="Arial"/>
            </a:endParaRPr>
          </a:p>
          <a:p>
            <a:pPr lvl="6" marL="3024000" indent="-216000">
              <a:spcBef>
                <a:spcPts val="283"/>
              </a:spcBef>
              <a:buClr>
                <a:srgbClr val="ffffff"/>
              </a:buClr>
              <a:buSzPct val="45000"/>
              <a:buFont typeface="Wingdings" charset="2"/>
              <a:buChar char=""/>
            </a:pPr>
            <a:r>
              <a:rPr b="0" lang="it-IT" sz="1800" spc="-1" strike="noStrike">
                <a:latin typeface="Arial"/>
              </a:rPr>
              <a:t>Settimo livello struttura</a:t>
            </a:r>
            <a:endParaRPr b="0" lang="it-IT"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5" name="Group 1"/>
          <p:cNvGrpSpPr/>
          <p:nvPr/>
        </p:nvGrpSpPr>
        <p:grpSpPr>
          <a:xfrm>
            <a:off x="0" y="381600"/>
            <a:ext cx="1036800" cy="1015200"/>
            <a:chOff x="0" y="381600"/>
            <a:chExt cx="1036800" cy="1015200"/>
          </a:xfrm>
        </p:grpSpPr>
        <p:sp>
          <p:nvSpPr>
            <p:cNvPr id="86" name="CustomShape 2"/>
            <p:cNvSpPr/>
            <p:nvPr/>
          </p:nvSpPr>
          <p:spPr>
            <a:xfrm rot="16200000">
              <a:off x="0" y="381600"/>
              <a:ext cx="808200" cy="808200"/>
            </a:xfrm>
            <a:prstGeom prst="diagStripe">
              <a:avLst>
                <a:gd name="adj" fmla="val 50000"/>
              </a:avLst>
            </a:prstGeom>
            <a:solidFill>
              <a:schemeClr val="accent1"/>
            </a:solidFill>
            <a:ln>
              <a:noFill/>
            </a:ln>
          </p:spPr>
          <p:style>
            <a:lnRef idx="0"/>
            <a:fillRef idx="0"/>
            <a:effectRef idx="0"/>
            <a:fontRef idx="minor"/>
          </p:style>
        </p:sp>
        <p:sp>
          <p:nvSpPr>
            <p:cNvPr id="87" name="CustomShape 3"/>
            <p:cNvSpPr/>
            <p:nvPr/>
          </p:nvSpPr>
          <p:spPr>
            <a:xfrm flipH="1">
              <a:off x="228240" y="588600"/>
              <a:ext cx="808200" cy="808200"/>
            </a:xfrm>
            <a:prstGeom prst="diagStripe">
              <a:avLst>
                <a:gd name="adj" fmla="val 50000"/>
              </a:avLst>
            </a:prstGeom>
            <a:solidFill>
              <a:schemeClr val="lt2"/>
            </a:solidFill>
            <a:ln>
              <a:noFill/>
            </a:ln>
          </p:spPr>
          <p:style>
            <a:lnRef idx="0"/>
            <a:fillRef idx="0"/>
            <a:effectRef idx="0"/>
            <a:fontRef idx="minor"/>
          </p:style>
        </p:sp>
      </p:grpSp>
      <p:sp>
        <p:nvSpPr>
          <p:cNvPr id="88" name="PlaceHolder 4"/>
          <p:cNvSpPr>
            <a:spLocks noGrp="1"/>
          </p:cNvSpPr>
          <p:nvPr>
            <p:ph type="title"/>
          </p:nvPr>
        </p:nvSpPr>
        <p:spPr>
          <a:xfrm>
            <a:off x="1297440" y="420840"/>
            <a:ext cx="7038360" cy="858960"/>
          </a:xfrm>
          <a:prstGeom prst="rect">
            <a:avLst/>
          </a:prstGeom>
        </p:spPr>
        <p:txBody>
          <a:bodyPr lIns="0" rIns="0" tIns="0" bIns="0" anchor="ctr">
            <a:spAutoFit/>
          </a:bodyPr>
          <a:p>
            <a:r>
              <a:rPr b="0" lang="it-IT" sz="1800" spc="-1" strike="noStrike">
                <a:latin typeface="Arial"/>
              </a:rPr>
              <a:t>Fai clic per modificare il formato del testo del titolo</a:t>
            </a:r>
            <a:endParaRPr b="0" lang="it-IT" sz="1800" spc="-1" strike="noStrike">
              <a:latin typeface="Arial"/>
            </a:endParaRPr>
          </a:p>
        </p:txBody>
      </p:sp>
      <p:sp>
        <p:nvSpPr>
          <p:cNvPr id="89" name="PlaceHolder 5"/>
          <p:cNvSpPr>
            <a:spLocks noGrp="1"/>
          </p:cNvSpPr>
          <p:nvPr>
            <p:ph type="body"/>
          </p:nvPr>
        </p:nvSpPr>
        <p:spPr>
          <a:xfrm>
            <a:off x="1297440" y="1567440"/>
            <a:ext cx="7038360" cy="2910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it-IT" sz="1800" spc="-1" strike="noStrike">
                <a:latin typeface="Arial"/>
              </a:rPr>
              <a:t>Fai clic per modificare il formato del testo della struttura</a:t>
            </a:r>
            <a:endParaRPr b="0" lang="it-IT" sz="1800" spc="-1" strike="noStrike">
              <a:latin typeface="Arial"/>
            </a:endParaRPr>
          </a:p>
          <a:p>
            <a:pPr lvl="1" marL="864000" indent="-324000">
              <a:spcBef>
                <a:spcPts val="1134"/>
              </a:spcBef>
              <a:buClr>
                <a:srgbClr val="ffffff"/>
              </a:buClr>
              <a:buSzPct val="75000"/>
              <a:buFont typeface="Symbol" charset="2"/>
              <a:buChar char=""/>
            </a:pPr>
            <a:r>
              <a:rPr b="0" lang="it-IT" sz="1800" spc="-1" strike="noStrike">
                <a:latin typeface="Arial"/>
              </a:rPr>
              <a:t>Secondo livello struttura</a:t>
            </a:r>
            <a:endParaRPr b="0" lang="it-IT" sz="1800" spc="-1" strike="noStrike">
              <a:latin typeface="Arial"/>
            </a:endParaRPr>
          </a:p>
          <a:p>
            <a:pPr lvl="2" marL="1296000" indent="-288000">
              <a:spcBef>
                <a:spcPts val="850"/>
              </a:spcBef>
              <a:buClr>
                <a:srgbClr val="ffffff"/>
              </a:buClr>
              <a:buSzPct val="45000"/>
              <a:buFont typeface="Wingdings" charset="2"/>
              <a:buChar char=""/>
            </a:pPr>
            <a:r>
              <a:rPr b="0" lang="it-IT" sz="1800" spc="-1" strike="noStrike">
                <a:latin typeface="Arial"/>
              </a:rPr>
              <a:t>Terzo livello struttura</a:t>
            </a:r>
            <a:endParaRPr b="0" lang="it-IT" sz="1800" spc="-1" strike="noStrike">
              <a:latin typeface="Arial"/>
            </a:endParaRPr>
          </a:p>
          <a:p>
            <a:pPr lvl="3" marL="1728000" indent="-216000">
              <a:spcBef>
                <a:spcPts val="567"/>
              </a:spcBef>
              <a:buClr>
                <a:srgbClr val="ffffff"/>
              </a:buClr>
              <a:buSzPct val="75000"/>
              <a:buFont typeface="Symbol" charset="2"/>
              <a:buChar char=""/>
            </a:pPr>
            <a:r>
              <a:rPr b="0" lang="it-IT" sz="1800" spc="-1" strike="noStrike">
                <a:latin typeface="Arial"/>
              </a:rPr>
              <a:t>Quarto livello struttura</a:t>
            </a:r>
            <a:endParaRPr b="0" lang="it-IT" sz="1800" spc="-1" strike="noStrike">
              <a:latin typeface="Arial"/>
            </a:endParaRPr>
          </a:p>
          <a:p>
            <a:pPr lvl="4" marL="2160000" indent="-216000">
              <a:spcBef>
                <a:spcPts val="283"/>
              </a:spcBef>
              <a:buClr>
                <a:srgbClr val="ffffff"/>
              </a:buClr>
              <a:buSzPct val="45000"/>
              <a:buFont typeface="Wingdings" charset="2"/>
              <a:buChar char=""/>
            </a:pPr>
            <a:r>
              <a:rPr b="0" lang="it-IT" sz="1800" spc="-1" strike="noStrike">
                <a:latin typeface="Arial"/>
              </a:rPr>
              <a:t>Quinto livello struttura</a:t>
            </a:r>
            <a:endParaRPr b="0" lang="it-IT" sz="1800" spc="-1" strike="noStrike">
              <a:latin typeface="Arial"/>
            </a:endParaRPr>
          </a:p>
          <a:p>
            <a:pPr lvl="5" marL="2592000" indent="-216000">
              <a:spcBef>
                <a:spcPts val="283"/>
              </a:spcBef>
              <a:buClr>
                <a:srgbClr val="ffffff"/>
              </a:buClr>
              <a:buSzPct val="45000"/>
              <a:buFont typeface="Wingdings" charset="2"/>
              <a:buChar char=""/>
            </a:pPr>
            <a:r>
              <a:rPr b="0" lang="it-IT" sz="1800" spc="-1" strike="noStrike">
                <a:latin typeface="Arial"/>
              </a:rPr>
              <a:t>Sesto livello struttura</a:t>
            </a:r>
            <a:endParaRPr b="0" lang="it-IT" sz="1800" spc="-1" strike="noStrike">
              <a:latin typeface="Arial"/>
            </a:endParaRPr>
          </a:p>
          <a:p>
            <a:pPr lvl="6" marL="3024000" indent="-216000">
              <a:spcBef>
                <a:spcPts val="283"/>
              </a:spcBef>
              <a:buClr>
                <a:srgbClr val="ffffff"/>
              </a:buClr>
              <a:buSzPct val="45000"/>
              <a:buFont typeface="Wingdings" charset="2"/>
              <a:buChar char=""/>
            </a:pPr>
            <a:r>
              <a:rPr b="0" lang="it-IT" sz="1800" spc="-1" strike="noStrike">
                <a:latin typeface="Arial"/>
              </a:rPr>
              <a:t>Settimo livello struttura</a:t>
            </a:r>
            <a:endParaRPr b="0" lang="it-IT"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2760" y="1329480"/>
            <a:ext cx="9077760" cy="1865880"/>
          </a:xfrm>
          <a:prstGeom prst="rect">
            <a:avLst/>
          </a:prstGeom>
          <a:noFill/>
          <a:ln>
            <a:noFill/>
          </a:ln>
        </p:spPr>
        <p:style>
          <a:lnRef idx="0"/>
          <a:fillRef idx="0"/>
          <a:effectRef idx="0"/>
          <a:fontRef idx="minor"/>
        </p:style>
        <p:txBody>
          <a:bodyPr lIns="90000" rIns="90000" tIns="91440" bIns="91440">
            <a:noAutofit/>
          </a:bodyPr>
          <a:p>
            <a:pPr marL="3657600">
              <a:lnSpc>
                <a:spcPct val="100000"/>
              </a:lnSpc>
            </a:pPr>
            <a:r>
              <a:rPr b="0" lang="it-IT" sz="4000" spc="-1" strike="noStrike">
                <a:solidFill>
                  <a:srgbClr val="ffffff"/>
                </a:solidFill>
                <a:latin typeface="Montserrat"/>
                <a:ea typeface="Montserrat"/>
              </a:rPr>
              <a:t>Web programming-</a:t>
            </a:r>
            <a:br/>
            <a:r>
              <a:rPr b="0" lang="it-IT" sz="4000" spc="-1" strike="noStrike">
                <a:solidFill>
                  <a:srgbClr val="ffffff"/>
                </a:solidFill>
                <a:latin typeface="Montserrat"/>
                <a:ea typeface="Montserrat"/>
              </a:rPr>
              <a:t>MiniHomework 3</a:t>
            </a:r>
            <a:endParaRPr b="0" lang="it-IT" sz="4000" spc="-1" strike="noStrike">
              <a:latin typeface="Arial"/>
            </a:endParaRPr>
          </a:p>
        </p:txBody>
      </p:sp>
      <p:sp>
        <p:nvSpPr>
          <p:cNvPr id="127" name="CustomShape 2"/>
          <p:cNvSpPr/>
          <p:nvPr/>
        </p:nvSpPr>
        <p:spPr>
          <a:xfrm>
            <a:off x="3470760" y="2779920"/>
            <a:ext cx="4928040" cy="1382040"/>
          </a:xfrm>
          <a:prstGeom prst="rect">
            <a:avLst/>
          </a:prstGeom>
          <a:noFill/>
          <a:ln>
            <a:noFill/>
          </a:ln>
        </p:spPr>
        <p:style>
          <a:lnRef idx="0"/>
          <a:fillRef idx="0"/>
          <a:effectRef idx="0"/>
          <a:fontRef idx="minor"/>
        </p:style>
        <p:txBody>
          <a:bodyPr lIns="90000" rIns="90000" tIns="91440" bIns="91440">
            <a:noAutofit/>
          </a:bodyPr>
          <a:p>
            <a:pPr marL="457200" algn="r">
              <a:lnSpc>
                <a:spcPct val="100000"/>
              </a:lnSpc>
            </a:pPr>
            <a:r>
              <a:rPr b="0" lang="it-IT" sz="1400" spc="-1" strike="noStrike">
                <a:solidFill>
                  <a:srgbClr val="ffffff"/>
                </a:solidFill>
                <a:latin typeface="Lato"/>
                <a:ea typeface="Lato"/>
              </a:rPr>
              <a:t>Carlo Castorina 1000002023</a:t>
            </a:r>
            <a:endParaRPr b="0" lang="it-IT" sz="1400" spc="-1" strike="noStrike">
              <a:latin typeface="Arial"/>
            </a:endParaRPr>
          </a:p>
          <a:p>
            <a:pPr marL="457200" algn="r">
              <a:lnSpc>
                <a:spcPct val="100000"/>
              </a:lnSpc>
            </a:pPr>
            <a:r>
              <a:rPr b="0" lang="it-IT" sz="1400" spc="-1" strike="noStrike">
                <a:solidFill>
                  <a:srgbClr val="ffffff"/>
                </a:solidFill>
                <a:latin typeface="Lato"/>
                <a:ea typeface="Lato"/>
              </a:rPr>
              <a:t>a.a 2021/2022</a:t>
            </a:r>
            <a:endParaRPr b="0" lang="it-IT"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r>
              <a:rPr b="0" lang="it-IT" sz="1800" spc="-1" strike="noStrike">
                <a:latin typeface="Arial"/>
              </a:rPr>
              <a:t>Il quiz restituisce in basso a sinistra la canzone adatta all’utente.</a:t>
            </a:r>
            <a:endParaRPr b="0" lang="it-IT" sz="1800" spc="-1" strike="noStrike">
              <a:latin typeface="Arial"/>
            </a:endParaRPr>
          </a:p>
        </p:txBody>
      </p:sp>
      <p:sp>
        <p:nvSpPr>
          <p:cNvPr id="153" name="CustomShape 2"/>
          <p:cNvSpPr/>
          <p:nvPr/>
        </p:nvSpPr>
        <p:spPr>
          <a:xfrm>
            <a:off x="1297440" y="1567440"/>
            <a:ext cx="7038360" cy="2910600"/>
          </a:xfrm>
          <a:prstGeom prst="rect">
            <a:avLst/>
          </a:prstGeom>
          <a:noFill/>
          <a:ln>
            <a:noFill/>
          </a:ln>
        </p:spPr>
        <p:style>
          <a:lnRef idx="0"/>
          <a:fillRef idx="0"/>
          <a:effectRef idx="0"/>
          <a:fontRef idx="minor"/>
        </p:style>
      </p:sp>
      <p:pic>
        <p:nvPicPr>
          <p:cNvPr id="154" name="" descr=""/>
          <p:cNvPicPr/>
          <p:nvPr/>
        </p:nvPicPr>
        <p:blipFill>
          <a:blip r:embed="rId1"/>
          <a:stretch/>
        </p:blipFill>
        <p:spPr>
          <a:xfrm>
            <a:off x="1440000" y="1008000"/>
            <a:ext cx="6481440" cy="3252240"/>
          </a:xfrm>
          <a:prstGeom prst="rect">
            <a:avLst/>
          </a:prstGeom>
          <a:ln>
            <a:noFill/>
          </a:ln>
        </p:spPr>
      </p:pic>
      <p:sp>
        <p:nvSpPr>
          <p:cNvPr id="155" name="TextShape 3"/>
          <p:cNvSpPr txBox="1"/>
          <p:nvPr/>
        </p:nvSpPr>
        <p:spPr>
          <a:xfrm>
            <a:off x="1368000" y="4260240"/>
            <a:ext cx="6336000" cy="858240"/>
          </a:xfrm>
          <a:prstGeom prst="rect">
            <a:avLst/>
          </a:prstGeom>
          <a:noFill/>
          <a:ln>
            <a:noFill/>
          </a:ln>
        </p:spPr>
        <p:txBody>
          <a:bodyPr lIns="90000" rIns="90000" tIns="45000" bIns="45000">
            <a:spAutoFit/>
          </a:bodyPr>
          <a:p>
            <a:r>
              <a:rPr b="0" lang="it-IT" sz="1800" spc="-1" strike="noStrike">
                <a:latin typeface="Arial"/>
              </a:rPr>
              <a:t>Premendo il tasto reset la pagina si comporterà come se venisse ricaricata, ossia facendo scomparire personalità e canzone e sostituendo ex novo tutti i fun fact.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it-IT" sz="2700" spc="-1" strike="noStrike">
                <a:solidFill>
                  <a:srgbClr val="ffffff"/>
                </a:solidFill>
                <a:latin typeface="Montserrat"/>
                <a:ea typeface="Montserrat"/>
              </a:rPr>
              <a:t>QUIZ personalità</a:t>
            </a:r>
            <a:endParaRPr b="0" lang="it-IT" sz="2700" spc="-1" strike="noStrike">
              <a:latin typeface="Arial"/>
            </a:endParaRPr>
          </a:p>
        </p:txBody>
      </p:sp>
      <p:sp>
        <p:nvSpPr>
          <p:cNvPr id="129" name="CustomShape 2"/>
          <p:cNvSpPr/>
          <p:nvPr/>
        </p:nvSpPr>
        <p:spPr>
          <a:xfrm>
            <a:off x="1297440" y="1567440"/>
            <a:ext cx="7038360" cy="29106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it-IT" sz="1500" spc="-1" strike="noStrike">
                <a:solidFill>
                  <a:srgbClr val="ffffff"/>
                </a:solidFill>
                <a:latin typeface="Merriweather"/>
                <a:ea typeface="Merriweather"/>
              </a:rPr>
              <a:t>L’applicazione web permette a tutti gli utenti, di poter rispondere a 3 domande (ossia quali sono le loro frasi preferite tra i 3 gruppi forniti) e in base alle loro risposte viene restituita una canzone adatta alla loro personalità. Tali frasi sono reperite tramite una API REST senza autenticazione e una API REST con autenticazione Oauth2.0:</a:t>
            </a:r>
            <a:endParaRPr b="0" lang="it-IT" sz="1500" spc="-1" strike="noStrike">
              <a:latin typeface="Arial"/>
            </a:endParaRPr>
          </a:p>
          <a:p>
            <a:pPr marL="457200" indent="-323280">
              <a:lnSpc>
                <a:spcPct val="115000"/>
              </a:lnSpc>
              <a:spcBef>
                <a:spcPts val="1599"/>
              </a:spcBef>
              <a:buClr>
                <a:srgbClr val="ffffff"/>
              </a:buClr>
              <a:buFont typeface="Lato"/>
              <a:buAutoNum type="arabicPeriod"/>
            </a:pPr>
            <a:r>
              <a:rPr b="0" lang="it-IT" sz="1500" spc="-1" strike="noStrike">
                <a:solidFill>
                  <a:srgbClr val="ffffff"/>
                </a:solidFill>
                <a:latin typeface="Merriweather"/>
                <a:ea typeface="Merriweather"/>
              </a:rPr>
              <a:t>AAKHILV API: la quale genera un fun fact (una curiosità) randomica ogni volta che viene effettuata la fetch</a:t>
            </a:r>
            <a:r>
              <a:rPr b="0" lang="it-IT" sz="1300" spc="-1" strike="noStrike">
                <a:solidFill>
                  <a:srgbClr val="ffffff"/>
                </a:solidFill>
                <a:latin typeface="Merriweather"/>
                <a:ea typeface="Merriweather"/>
              </a:rPr>
              <a:t>.</a:t>
            </a:r>
            <a:endParaRPr b="0" lang="it-IT" sz="1300" spc="-1" strike="noStrike">
              <a:latin typeface="Arial"/>
            </a:endParaRPr>
          </a:p>
          <a:p>
            <a:pPr marL="457200" indent="-310320">
              <a:lnSpc>
                <a:spcPct val="115000"/>
              </a:lnSpc>
              <a:buClr>
                <a:srgbClr val="ffffff"/>
              </a:buClr>
              <a:buFont typeface="Merriweather"/>
              <a:buAutoNum type="arabicPeriod"/>
            </a:pPr>
            <a:r>
              <a:rPr b="0" lang="it-IT" sz="1300" spc="-1" strike="noStrike">
                <a:solidFill>
                  <a:srgbClr val="ffffff"/>
                </a:solidFill>
                <a:latin typeface="Merriweather"/>
                <a:ea typeface="Merriweather"/>
              </a:rPr>
              <a:t>SPOTIFY API: la quale fornisce accesso alle componenti dei vari elementi presenti nella piattaforma ad esempio nome di un autore, nome di una canzone, genere ecc...</a:t>
            </a:r>
            <a:endParaRPr b="0" lang="it-IT"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it-IT" sz="2400" spc="-1" strike="noStrike">
                <a:solidFill>
                  <a:srgbClr val="ffffff"/>
                </a:solidFill>
                <a:latin typeface="Montserrat"/>
                <a:ea typeface="Montserrat"/>
              </a:rPr>
              <a:t>Per prima cosa facciamo una querySelectorAll sugli elementi span presenti nel codice html</a:t>
            </a:r>
            <a:br/>
            <a:r>
              <a:rPr b="0" lang="it-IT" sz="2400" spc="-1" strike="noStrike">
                <a:solidFill>
                  <a:srgbClr val="ffffff"/>
                </a:solidFill>
                <a:latin typeface="Montserrat"/>
                <a:ea typeface="Montserrat"/>
              </a:rPr>
              <a:t>che rappresentano i vari “fun fact” selezionabili nel quiz. </a:t>
            </a:r>
            <a:br/>
            <a:endParaRPr b="0" lang="it-IT" sz="2400" spc="-1" strike="noStrike">
              <a:latin typeface="Arial"/>
            </a:endParaRPr>
          </a:p>
        </p:txBody>
      </p:sp>
      <p:pic>
        <p:nvPicPr>
          <p:cNvPr id="131" name="" descr=""/>
          <p:cNvPicPr/>
          <p:nvPr/>
        </p:nvPicPr>
        <p:blipFill>
          <a:blip r:embed="rId1"/>
          <a:stretch/>
        </p:blipFill>
        <p:spPr>
          <a:xfrm>
            <a:off x="3024000" y="2219760"/>
            <a:ext cx="3085560" cy="275400"/>
          </a:xfrm>
          <a:prstGeom prst="rect">
            <a:avLst/>
          </a:prstGeom>
          <a:ln>
            <a:noFill/>
          </a:ln>
        </p:spPr>
      </p:pic>
      <p:pic>
        <p:nvPicPr>
          <p:cNvPr id="132" name="" descr=""/>
          <p:cNvPicPr/>
          <p:nvPr/>
        </p:nvPicPr>
        <p:blipFill>
          <a:blip r:embed="rId2"/>
          <a:stretch/>
        </p:blipFill>
        <p:spPr>
          <a:xfrm>
            <a:off x="1728000" y="2729160"/>
            <a:ext cx="5838840" cy="294480"/>
          </a:xfrm>
          <a:prstGeom prst="rect">
            <a:avLst/>
          </a:prstGeom>
          <a:ln>
            <a:noFill/>
          </a:ln>
        </p:spPr>
      </p:pic>
      <p:sp>
        <p:nvSpPr>
          <p:cNvPr id="133" name="CustomShape 2"/>
          <p:cNvSpPr/>
          <p:nvPr/>
        </p:nvSpPr>
        <p:spPr>
          <a:xfrm>
            <a:off x="1097640" y="326268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it-IT" sz="2400" spc="-1" strike="noStrike">
                <a:solidFill>
                  <a:srgbClr val="ffffff"/>
                </a:solidFill>
                <a:latin typeface="Montserrat"/>
                <a:ea typeface="Montserrat"/>
              </a:rPr>
              <a:t>La querySelectorAll ci permette di avere un riferimento di tutti gli elementi html selezionati</a:t>
            </a:r>
            <a:r>
              <a:rPr b="0" lang="it-IT" sz="2400" spc="-1" strike="noStrike">
                <a:solidFill>
                  <a:srgbClr val="ffffff"/>
                </a:solidFill>
                <a:latin typeface="Montserrat"/>
                <a:ea typeface="Montserrat"/>
              </a:rPr>
              <a:t>. </a:t>
            </a:r>
            <a:b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it-IT" sz="2400" spc="-1" strike="noStrike">
                <a:solidFill>
                  <a:srgbClr val="ffffff"/>
                </a:solidFill>
                <a:latin typeface="Montserrat"/>
                <a:ea typeface="Montserrat"/>
              </a:rPr>
              <a:t> </a:t>
            </a:r>
            <a:r>
              <a:rPr b="0" lang="it-IT" sz="2400" spc="-1" strike="noStrike">
                <a:solidFill>
                  <a:srgbClr val="ffffff"/>
                </a:solidFill>
                <a:latin typeface="Montserrat"/>
                <a:ea typeface="Montserrat"/>
              </a:rPr>
              <a:t>Fun Fact</a:t>
            </a:r>
            <a:endParaRPr b="0" lang="it-IT" sz="2400" spc="-1" strike="noStrike">
              <a:latin typeface="Arial"/>
            </a:endParaRPr>
          </a:p>
        </p:txBody>
      </p:sp>
      <p:sp>
        <p:nvSpPr>
          <p:cNvPr id="135" name="CustomShape 2"/>
          <p:cNvSpPr/>
          <p:nvPr/>
        </p:nvSpPr>
        <p:spPr>
          <a:xfrm>
            <a:off x="721440" y="972720"/>
            <a:ext cx="7918560" cy="298728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ffffff"/>
              </a:buClr>
              <a:buFont typeface="Merriweather"/>
              <a:buChar char="●"/>
            </a:pPr>
            <a:r>
              <a:rPr b="0" lang="it-IT" sz="1500" spc="-1" strike="noStrike">
                <a:solidFill>
                  <a:srgbClr val="ffffff"/>
                </a:solidFill>
                <a:latin typeface="Merriweather"/>
                <a:ea typeface="Merriweather"/>
              </a:rPr>
              <a:t>Successivamente alla selezione, eseguiamo una fetch all’endpoint mostrato in figura tante volte quanti sono gli elementi span che dovranno contenere la frase, in modo che la frase generata sia diversa per tutti gli span.  </a:t>
            </a:r>
            <a:endParaRPr b="0" lang="it-IT" sz="1500" spc="-1" strike="noStrike">
              <a:latin typeface="Arial"/>
            </a:endParaRPr>
          </a:p>
        </p:txBody>
      </p:sp>
      <p:pic>
        <p:nvPicPr>
          <p:cNvPr id="136" name="" descr=""/>
          <p:cNvPicPr/>
          <p:nvPr/>
        </p:nvPicPr>
        <p:blipFill>
          <a:blip r:embed="rId1"/>
          <a:stretch/>
        </p:blipFill>
        <p:spPr>
          <a:xfrm>
            <a:off x="446400" y="2130480"/>
            <a:ext cx="8392320" cy="847440"/>
          </a:xfrm>
          <a:prstGeom prst="rect">
            <a:avLst/>
          </a:prstGeom>
          <a:ln>
            <a:noFill/>
          </a:ln>
        </p:spPr>
      </p:pic>
      <p:pic>
        <p:nvPicPr>
          <p:cNvPr id="137" name="" descr=""/>
          <p:cNvPicPr/>
          <p:nvPr/>
        </p:nvPicPr>
        <p:blipFill>
          <a:blip r:embed="rId2"/>
          <a:stretch/>
        </p:blipFill>
        <p:spPr>
          <a:xfrm>
            <a:off x="2736000" y="3083760"/>
            <a:ext cx="3168000" cy="1956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it-IT" sz="2400" spc="-1" strike="noStrike">
                <a:solidFill>
                  <a:srgbClr val="ffffff"/>
                </a:solidFill>
                <a:latin typeface="Montserrat"/>
                <a:ea typeface="Montserrat"/>
              </a:rPr>
              <a:t>Design della pagina</a:t>
            </a:r>
            <a:endParaRPr b="0" lang="it-IT" sz="2400" spc="-1" strike="noStrike">
              <a:latin typeface="Arial"/>
            </a:endParaRPr>
          </a:p>
        </p:txBody>
      </p:sp>
      <p:sp>
        <p:nvSpPr>
          <p:cNvPr id="139" name="CustomShape 2"/>
          <p:cNvSpPr/>
          <p:nvPr/>
        </p:nvSpPr>
        <p:spPr>
          <a:xfrm>
            <a:off x="947520" y="1621440"/>
            <a:ext cx="3804480" cy="2910600"/>
          </a:xfrm>
          <a:prstGeom prst="rect">
            <a:avLst/>
          </a:prstGeom>
          <a:noFill/>
          <a:ln>
            <a:noFill/>
          </a:ln>
        </p:spPr>
        <p:style>
          <a:lnRef idx="0"/>
          <a:fillRef idx="0"/>
          <a:effectRef idx="0"/>
          <a:fontRef idx="minor"/>
        </p:style>
        <p:txBody>
          <a:bodyPr lIns="90000" rIns="90000" tIns="91440" bIns="91440">
            <a:noAutofit/>
          </a:bodyPr>
          <a:p>
            <a:pPr marL="457200" indent="-323280">
              <a:lnSpc>
                <a:spcPct val="115000"/>
              </a:lnSpc>
              <a:buClr>
                <a:srgbClr val="ffffff"/>
              </a:buClr>
              <a:buFont typeface="Lato"/>
              <a:buChar char="●"/>
            </a:pPr>
            <a:r>
              <a:rPr b="0" lang="it-IT" sz="1500" spc="-1" strike="noStrike">
                <a:solidFill>
                  <a:srgbClr val="ffffff"/>
                </a:solidFill>
                <a:latin typeface="Lato"/>
                <a:ea typeface="Lato"/>
              </a:rPr>
              <a:t>Questo è il look finale della pagina, seppur esteticamente non sia granché, l’API utilizzata si rivela funzionale alle idee progettuali. </a:t>
            </a:r>
            <a:endParaRPr b="0" lang="it-IT" sz="1500" spc="-1" strike="noStrike">
              <a:latin typeface="Arial"/>
            </a:endParaRPr>
          </a:p>
        </p:txBody>
      </p:sp>
      <p:pic>
        <p:nvPicPr>
          <p:cNvPr id="140" name="" descr=""/>
          <p:cNvPicPr/>
          <p:nvPr/>
        </p:nvPicPr>
        <p:blipFill>
          <a:blip r:embed="rId1"/>
          <a:stretch/>
        </p:blipFill>
        <p:spPr>
          <a:xfrm>
            <a:off x="4968000" y="0"/>
            <a:ext cx="4038120" cy="5143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it-IT" sz="2400" spc="-1" strike="noStrike">
                <a:solidFill>
                  <a:srgbClr val="ffffff"/>
                </a:solidFill>
                <a:latin typeface="Montserrat"/>
                <a:ea typeface="Montserrat"/>
              </a:rPr>
              <a:t>Spotify</a:t>
            </a:r>
            <a:endParaRPr b="0" lang="it-IT" sz="2400" spc="-1" strike="noStrike">
              <a:latin typeface="Arial"/>
            </a:endParaRPr>
          </a:p>
        </p:txBody>
      </p:sp>
      <p:sp>
        <p:nvSpPr>
          <p:cNvPr id="142" name="CustomShape 2"/>
          <p:cNvSpPr/>
          <p:nvPr/>
        </p:nvSpPr>
        <p:spPr>
          <a:xfrm>
            <a:off x="721440" y="972720"/>
            <a:ext cx="7918560" cy="2987280"/>
          </a:xfrm>
          <a:prstGeom prst="rect">
            <a:avLst/>
          </a:prstGeom>
          <a:noFill/>
          <a:ln>
            <a:noFill/>
          </a:ln>
        </p:spPr>
        <p:style>
          <a:lnRef idx="0"/>
          <a:fillRef idx="0"/>
          <a:effectRef idx="0"/>
          <a:fontRef idx="minor"/>
        </p:style>
        <p:txBody>
          <a:bodyPr lIns="90000" rIns="90000" tIns="91440" bIns="91440">
            <a:noAutofit/>
          </a:bodyPr>
          <a:p>
            <a:pPr marL="457200" indent="-310320">
              <a:lnSpc>
                <a:spcPct val="115000"/>
              </a:lnSpc>
              <a:buClr>
                <a:srgbClr val="ffffff"/>
              </a:buClr>
              <a:buFont typeface="Merriweather"/>
              <a:buChar char="●"/>
            </a:pPr>
            <a:r>
              <a:rPr b="0" lang="it-IT" sz="1500" spc="-1" strike="noStrike">
                <a:solidFill>
                  <a:srgbClr val="ffffff"/>
                </a:solidFill>
                <a:latin typeface="Merriweather"/>
                <a:ea typeface="Merriweather"/>
              </a:rPr>
              <a:t>Infine una volta risposto a tutte le domane utilizzando lo stesso meccanismo sulle personalità del mhw2 (utilizzato come base del progetto) viene restituita anche una canzone che si adatta alla personalità dell’utente.</a:t>
            </a:r>
            <a:endParaRPr b="0" lang="it-IT" sz="1500" spc="-1" strike="noStrike">
              <a:latin typeface="Arial"/>
            </a:endParaRPr>
          </a:p>
          <a:p>
            <a:pPr marL="457200" indent="-310320">
              <a:lnSpc>
                <a:spcPct val="115000"/>
              </a:lnSpc>
              <a:buClr>
                <a:srgbClr val="ffffff"/>
              </a:buClr>
              <a:buFont typeface="Merriweather"/>
              <a:buChar char="●"/>
            </a:pPr>
            <a:r>
              <a:rPr b="0" lang="it-IT" sz="1500" spc="-1" strike="noStrike">
                <a:solidFill>
                  <a:srgbClr val="ffffff"/>
                </a:solidFill>
                <a:latin typeface="Merriweather"/>
                <a:ea typeface="Merriweather"/>
              </a:rPr>
              <a:t>Ma prima di fare ciò abbiamo bisogno di fare l’autenticazione visto che l’API ha Authentication Oauth2.0</a:t>
            </a:r>
            <a:endParaRPr b="0" lang="it-IT" sz="1500" spc="-1" strike="noStrike">
              <a:latin typeface="Arial"/>
            </a:endParaRPr>
          </a:p>
          <a:p>
            <a:pPr marL="457200" indent="-310320">
              <a:lnSpc>
                <a:spcPct val="115000"/>
              </a:lnSpc>
              <a:buClr>
                <a:srgbClr val="ffffff"/>
              </a:buClr>
              <a:buFont typeface="Merriweather"/>
              <a:buChar char="●"/>
            </a:pPr>
            <a:r>
              <a:rPr b="0" lang="it-IT" sz="1500" spc="-1" strike="noStrike">
                <a:solidFill>
                  <a:srgbClr val="ffffff"/>
                </a:solidFill>
                <a:latin typeface="Merriweather"/>
                <a:ea typeface="Merriweather"/>
              </a:rPr>
              <a:t>Per prima cosa ci registriamo su Spotify developer per ottenere client id e secret client.</a:t>
            </a:r>
            <a:endParaRPr b="0" lang="it-IT" sz="1500" spc="-1" strike="noStrike">
              <a:latin typeface="Arial"/>
            </a:endParaRPr>
          </a:p>
          <a:p>
            <a:pPr marL="457200" indent="-310320">
              <a:lnSpc>
                <a:spcPct val="115000"/>
              </a:lnSpc>
              <a:buClr>
                <a:srgbClr val="ffffff"/>
              </a:buClr>
              <a:buFont typeface="Merriweather"/>
              <a:buChar char="●"/>
            </a:pPr>
            <a:r>
              <a:rPr b="0" lang="it-IT" sz="1500" spc="-1" strike="noStrike">
                <a:solidFill>
                  <a:srgbClr val="ffffff"/>
                </a:solidFill>
                <a:latin typeface="Merriweather"/>
                <a:ea typeface="Merriweather"/>
              </a:rPr>
              <a:t>Una volta ottenuti queste credenziali eseguiamo una fetch e ci facciamo restituire il token per accedere all’API  </a:t>
            </a:r>
            <a:endParaRPr b="0" lang="it-IT" sz="1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2465280" y="864000"/>
            <a:ext cx="5461200" cy="4261680"/>
          </a:xfrm>
          <a:prstGeom prst="rect">
            <a:avLst/>
          </a:prstGeom>
          <a:ln>
            <a:noFill/>
          </a:ln>
        </p:spPr>
      </p:pic>
      <p:sp>
        <p:nvSpPr>
          <p:cNvPr id="144" name="TextShape 1"/>
          <p:cNvSpPr txBox="1"/>
          <p:nvPr/>
        </p:nvSpPr>
        <p:spPr>
          <a:xfrm>
            <a:off x="1440000" y="432000"/>
            <a:ext cx="2941200" cy="558360"/>
          </a:xfrm>
          <a:prstGeom prst="rect">
            <a:avLst/>
          </a:prstGeom>
          <a:noFill/>
          <a:ln>
            <a:noFill/>
          </a:ln>
        </p:spPr>
        <p:txBody>
          <a:bodyPr lIns="90000" rIns="90000" tIns="45000" bIns="45000">
            <a:spAutoFit/>
          </a:bodyPr>
          <a:p>
            <a:r>
              <a:rPr b="0" lang="it-IT" sz="2400" spc="-1" strike="noStrike">
                <a:solidFill>
                  <a:srgbClr val="ffffff"/>
                </a:solidFill>
                <a:latin typeface="Montserrat"/>
                <a:ea typeface="Montserrat"/>
              </a:rPr>
              <a:t>Token</a:t>
            </a:r>
            <a:endParaRPr b="0" lang="it-IT"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r>
              <a:rPr b="0" lang="it-IT" sz="1800" spc="-1" strike="noStrike">
                <a:latin typeface="Arial"/>
              </a:rPr>
              <a:t>Ottenuto il token possiamo effettuare la fetch che come si evince dall’immagine esegue una ricerca in cui il parametro da noi richiesto (in questo caso il titolo) “q” corrisponde al valore della variabile song </a:t>
            </a:r>
            <a:endParaRPr b="0" lang="it-IT" sz="1800" spc="-1" strike="noStrike">
              <a:latin typeface="Arial"/>
            </a:endParaRPr>
          </a:p>
        </p:txBody>
      </p:sp>
      <p:sp>
        <p:nvSpPr>
          <p:cNvPr id="146" name="CustomShape 2"/>
          <p:cNvSpPr/>
          <p:nvPr/>
        </p:nvSpPr>
        <p:spPr>
          <a:xfrm>
            <a:off x="1297440" y="1567440"/>
            <a:ext cx="7038360" cy="2910600"/>
          </a:xfrm>
          <a:prstGeom prst="rect">
            <a:avLst/>
          </a:prstGeom>
          <a:noFill/>
          <a:ln>
            <a:noFill/>
          </a:ln>
        </p:spPr>
        <p:style>
          <a:lnRef idx="0"/>
          <a:fillRef idx="0"/>
          <a:effectRef idx="0"/>
          <a:fontRef idx="minor"/>
        </p:style>
      </p:sp>
      <p:pic>
        <p:nvPicPr>
          <p:cNvPr id="147" name="" descr=""/>
          <p:cNvPicPr/>
          <p:nvPr/>
        </p:nvPicPr>
        <p:blipFill>
          <a:blip r:embed="rId1"/>
          <a:stretch/>
        </p:blipFill>
        <p:spPr>
          <a:xfrm>
            <a:off x="70560" y="1728000"/>
            <a:ext cx="8929440" cy="1376280"/>
          </a:xfrm>
          <a:prstGeom prst="rect">
            <a:avLst/>
          </a:prstGeom>
          <a:ln>
            <a:noFill/>
          </a:ln>
        </p:spPr>
      </p:pic>
      <p:sp>
        <p:nvSpPr>
          <p:cNvPr id="148" name="TextShape 3"/>
          <p:cNvSpPr txBox="1"/>
          <p:nvPr/>
        </p:nvSpPr>
        <p:spPr>
          <a:xfrm>
            <a:off x="648000" y="3325320"/>
            <a:ext cx="6696000" cy="602280"/>
          </a:xfrm>
          <a:prstGeom prst="rect">
            <a:avLst/>
          </a:prstGeom>
          <a:noFill/>
          <a:ln>
            <a:noFill/>
          </a:ln>
        </p:spPr>
        <p:txBody>
          <a:bodyPr lIns="90000" rIns="90000" tIns="45000" bIns="45000">
            <a:spAutoFit/>
          </a:bodyPr>
          <a:p>
            <a:r>
              <a:rPr b="0" lang="it-IT" sz="1800" spc="-1" strike="noStrike">
                <a:latin typeface="Arial"/>
              </a:rPr>
              <a:t>(Song corrisponde ai vari “burger”, “blep” ecc.., presenti nel file constants.js del mhw2) </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r>
              <a:rPr b="0" lang="it-IT" sz="1800" spc="-1" strike="noStrike">
                <a:latin typeface="Arial"/>
              </a:rPr>
              <a:t>La funzione onJson1 assegna ad un elemento html il valore mostrato in figura ossia la il nome della canzone associata all’utente. </a:t>
            </a:r>
            <a:endParaRPr b="0" lang="it-IT" sz="1800" spc="-1" strike="noStrike">
              <a:latin typeface="Arial"/>
            </a:endParaRPr>
          </a:p>
        </p:txBody>
      </p:sp>
      <p:sp>
        <p:nvSpPr>
          <p:cNvPr id="150" name="CustomShape 2"/>
          <p:cNvSpPr/>
          <p:nvPr/>
        </p:nvSpPr>
        <p:spPr>
          <a:xfrm>
            <a:off x="1297440" y="1567440"/>
            <a:ext cx="7038360" cy="2910600"/>
          </a:xfrm>
          <a:prstGeom prst="rect">
            <a:avLst/>
          </a:prstGeom>
          <a:noFill/>
          <a:ln>
            <a:noFill/>
          </a:ln>
        </p:spPr>
        <p:style>
          <a:lnRef idx="0"/>
          <a:fillRef idx="0"/>
          <a:effectRef idx="0"/>
          <a:fontRef idx="minor"/>
        </p:style>
      </p:sp>
      <p:pic>
        <p:nvPicPr>
          <p:cNvPr id="151" name="" descr=""/>
          <p:cNvPicPr/>
          <p:nvPr/>
        </p:nvPicPr>
        <p:blipFill>
          <a:blip r:embed="rId1"/>
          <a:stretch/>
        </p:blipFill>
        <p:spPr>
          <a:xfrm>
            <a:off x="432000" y="1985040"/>
            <a:ext cx="8497440" cy="2118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420</TotalTime>
  <Application>Free_File_Viewers/6.2.3.2$Windows_x86 LibreOffice_project/</Application>
  <Words>241</Words>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2022-04-30T17:31:28Z</dcterms:modified>
  <cp:revision>25</cp:revision>
  <dc:subject/>
  <dc:title>Web programming- Homework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Presentazione su schermo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