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b="1" baseline="0" cap="none" i="0" spc="0" strike="noStrike" sz="3300" u="none" kumimoji="0" normalizeH="0">
        <a:ln>
          <a:noFill/>
        </a:ln>
        <a:solidFill>
          <a:srgbClr val="000000"/>
        </a:solidFill>
        <a:effectLst/>
        <a:uFillTx/>
        <a:latin typeface="+mn-lt"/>
        <a:ea typeface="+mn-ea"/>
        <a:cs typeface="+mn-cs"/>
        <a:sym typeface="Helvetica Neue"/>
      </a:defRPr>
    </a:lvl1pPr>
    <a:lvl2pPr marL="0" marR="0" indent="0" algn="ctr" defTabSz="2438337" rtl="0" fontAlgn="auto" latinLnBrk="0" hangingPunct="0">
      <a:lnSpc>
        <a:spcPct val="100000"/>
      </a:lnSpc>
      <a:spcBef>
        <a:spcPts val="0"/>
      </a:spcBef>
      <a:spcAft>
        <a:spcPts val="0"/>
      </a:spcAft>
      <a:buClrTx/>
      <a:buSzTx/>
      <a:buFontTx/>
      <a:buNone/>
      <a:tabLst/>
      <a:defRPr b="1" baseline="0" cap="none" i="0" spc="0" strike="noStrike" sz="3300" u="none" kumimoji="0" normalizeH="0">
        <a:ln>
          <a:noFill/>
        </a:ln>
        <a:solidFill>
          <a:srgbClr val="000000"/>
        </a:solidFill>
        <a:effectLst/>
        <a:uFillTx/>
        <a:latin typeface="+mn-lt"/>
        <a:ea typeface="+mn-ea"/>
        <a:cs typeface="+mn-cs"/>
        <a:sym typeface="Helvetica Neue"/>
      </a:defRPr>
    </a:lvl2pPr>
    <a:lvl3pPr marL="0" marR="0" indent="0" algn="ctr" defTabSz="2438337" rtl="0" fontAlgn="auto" latinLnBrk="0" hangingPunct="0">
      <a:lnSpc>
        <a:spcPct val="100000"/>
      </a:lnSpc>
      <a:spcBef>
        <a:spcPts val="0"/>
      </a:spcBef>
      <a:spcAft>
        <a:spcPts val="0"/>
      </a:spcAft>
      <a:buClrTx/>
      <a:buSzTx/>
      <a:buFontTx/>
      <a:buNone/>
      <a:tabLst/>
      <a:defRPr b="1" baseline="0" cap="none" i="0" spc="0" strike="noStrike" sz="3300" u="none" kumimoji="0" normalizeH="0">
        <a:ln>
          <a:noFill/>
        </a:ln>
        <a:solidFill>
          <a:srgbClr val="000000"/>
        </a:solidFill>
        <a:effectLst/>
        <a:uFillTx/>
        <a:latin typeface="+mn-lt"/>
        <a:ea typeface="+mn-ea"/>
        <a:cs typeface="+mn-cs"/>
        <a:sym typeface="Helvetica Neue"/>
      </a:defRPr>
    </a:lvl3pPr>
    <a:lvl4pPr marL="0" marR="0" indent="0" algn="ctr" defTabSz="2438337" rtl="0" fontAlgn="auto" latinLnBrk="0" hangingPunct="0">
      <a:lnSpc>
        <a:spcPct val="100000"/>
      </a:lnSpc>
      <a:spcBef>
        <a:spcPts val="0"/>
      </a:spcBef>
      <a:spcAft>
        <a:spcPts val="0"/>
      </a:spcAft>
      <a:buClrTx/>
      <a:buSzTx/>
      <a:buFontTx/>
      <a:buNone/>
      <a:tabLst/>
      <a:defRPr b="1" baseline="0" cap="none" i="0" spc="0" strike="noStrike" sz="3300" u="none" kumimoji="0" normalizeH="0">
        <a:ln>
          <a:noFill/>
        </a:ln>
        <a:solidFill>
          <a:srgbClr val="000000"/>
        </a:solidFill>
        <a:effectLst/>
        <a:uFillTx/>
        <a:latin typeface="+mn-lt"/>
        <a:ea typeface="+mn-ea"/>
        <a:cs typeface="+mn-cs"/>
        <a:sym typeface="Helvetica Neue"/>
      </a:defRPr>
    </a:lvl4pPr>
    <a:lvl5pPr marL="0" marR="0" indent="0" algn="ctr" defTabSz="2438337" rtl="0" fontAlgn="auto" latinLnBrk="0" hangingPunct="0">
      <a:lnSpc>
        <a:spcPct val="100000"/>
      </a:lnSpc>
      <a:spcBef>
        <a:spcPts val="0"/>
      </a:spcBef>
      <a:spcAft>
        <a:spcPts val="0"/>
      </a:spcAft>
      <a:buClrTx/>
      <a:buSzTx/>
      <a:buFontTx/>
      <a:buNone/>
      <a:tabLst/>
      <a:defRPr b="1" baseline="0" cap="none" i="0" spc="0" strike="noStrike" sz="3300" u="none" kumimoji="0" normalizeH="0">
        <a:ln>
          <a:noFill/>
        </a:ln>
        <a:solidFill>
          <a:srgbClr val="000000"/>
        </a:solidFill>
        <a:effectLst/>
        <a:uFillTx/>
        <a:latin typeface="+mn-lt"/>
        <a:ea typeface="+mn-ea"/>
        <a:cs typeface="+mn-cs"/>
        <a:sym typeface="Helvetica Neue"/>
      </a:defRPr>
    </a:lvl5pPr>
    <a:lvl6pPr marL="0" marR="0" indent="0" algn="ctr" defTabSz="2438337" rtl="0" fontAlgn="auto" latinLnBrk="0" hangingPunct="0">
      <a:lnSpc>
        <a:spcPct val="100000"/>
      </a:lnSpc>
      <a:spcBef>
        <a:spcPts val="0"/>
      </a:spcBef>
      <a:spcAft>
        <a:spcPts val="0"/>
      </a:spcAft>
      <a:buClrTx/>
      <a:buSzTx/>
      <a:buFontTx/>
      <a:buNone/>
      <a:tabLst/>
      <a:defRPr b="1" baseline="0" cap="none" i="0" spc="0" strike="noStrike" sz="3300" u="none" kumimoji="0" normalizeH="0">
        <a:ln>
          <a:noFill/>
        </a:ln>
        <a:solidFill>
          <a:srgbClr val="000000"/>
        </a:solidFill>
        <a:effectLst/>
        <a:uFillTx/>
        <a:latin typeface="+mn-lt"/>
        <a:ea typeface="+mn-ea"/>
        <a:cs typeface="+mn-cs"/>
        <a:sym typeface="Helvetica Neue"/>
      </a:defRPr>
    </a:lvl6pPr>
    <a:lvl7pPr marL="0" marR="0" indent="0" algn="ctr" defTabSz="2438337" rtl="0" fontAlgn="auto" latinLnBrk="0" hangingPunct="0">
      <a:lnSpc>
        <a:spcPct val="100000"/>
      </a:lnSpc>
      <a:spcBef>
        <a:spcPts val="0"/>
      </a:spcBef>
      <a:spcAft>
        <a:spcPts val="0"/>
      </a:spcAft>
      <a:buClrTx/>
      <a:buSzTx/>
      <a:buFontTx/>
      <a:buNone/>
      <a:tabLst/>
      <a:defRPr b="1" baseline="0" cap="none" i="0" spc="0" strike="noStrike" sz="3300" u="none" kumimoji="0" normalizeH="0">
        <a:ln>
          <a:noFill/>
        </a:ln>
        <a:solidFill>
          <a:srgbClr val="000000"/>
        </a:solidFill>
        <a:effectLst/>
        <a:uFillTx/>
        <a:latin typeface="+mn-lt"/>
        <a:ea typeface="+mn-ea"/>
        <a:cs typeface="+mn-cs"/>
        <a:sym typeface="Helvetica Neue"/>
      </a:defRPr>
    </a:lvl7pPr>
    <a:lvl8pPr marL="0" marR="0" indent="0" algn="ctr" defTabSz="2438337" rtl="0" fontAlgn="auto" latinLnBrk="0" hangingPunct="0">
      <a:lnSpc>
        <a:spcPct val="100000"/>
      </a:lnSpc>
      <a:spcBef>
        <a:spcPts val="0"/>
      </a:spcBef>
      <a:spcAft>
        <a:spcPts val="0"/>
      </a:spcAft>
      <a:buClrTx/>
      <a:buSzTx/>
      <a:buFontTx/>
      <a:buNone/>
      <a:tabLst/>
      <a:defRPr b="1" baseline="0" cap="none" i="0" spc="0" strike="noStrike" sz="3300" u="none" kumimoji="0" normalizeH="0">
        <a:ln>
          <a:noFill/>
        </a:ln>
        <a:solidFill>
          <a:srgbClr val="000000"/>
        </a:solidFill>
        <a:effectLst/>
        <a:uFillTx/>
        <a:latin typeface="+mn-lt"/>
        <a:ea typeface="+mn-ea"/>
        <a:cs typeface="+mn-cs"/>
        <a:sym typeface="Helvetica Neue"/>
      </a:defRPr>
    </a:lvl8pPr>
    <a:lvl9pPr marL="0" marR="0" indent="0" algn="ctr" defTabSz="2438337" rtl="0" fontAlgn="auto" latinLnBrk="0" hangingPunct="0">
      <a:lnSpc>
        <a:spcPct val="100000"/>
      </a:lnSpc>
      <a:spcBef>
        <a:spcPts val="0"/>
      </a:spcBef>
      <a:spcAft>
        <a:spcPts val="0"/>
      </a:spcAft>
      <a:buClrTx/>
      <a:buSzTx/>
      <a:buFontTx/>
      <a:buNone/>
      <a:tabLst/>
      <a:defRPr b="1" baseline="0" cap="none" i="0" spc="0" strike="noStrike" sz="33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3462"/>
              </a:solidFill>
              <a:prstDash val="solid"/>
              <a:round/>
            </a:ln>
          </a:left>
          <a:right>
            <a:ln w="12700" cap="flat">
              <a:solidFill>
                <a:srgbClr val="003462"/>
              </a:solidFill>
              <a:prstDash val="solid"/>
              <a:round/>
            </a:ln>
          </a:right>
          <a:top>
            <a:ln w="12700" cap="flat">
              <a:solidFill>
                <a:srgbClr val="003462"/>
              </a:solidFill>
              <a:prstDash val="solid"/>
              <a:round/>
            </a:ln>
          </a:top>
          <a:bottom>
            <a:ln w="127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003462"/>
        </a:fontRef>
        <a:srgbClr val="003462"/>
      </a:tcTxStyle>
      <a:tcStyle>
        <a:tcBdr>
          <a:left>
            <a:ln w="12700" cap="flat">
              <a:solidFill>
                <a:srgbClr val="003462"/>
              </a:solidFill>
              <a:prstDash val="solid"/>
              <a:round/>
            </a:ln>
          </a:left>
          <a:right>
            <a:ln w="12700" cap="flat">
              <a:solidFill>
                <a:srgbClr val="003462"/>
              </a:solidFill>
              <a:prstDash val="solid"/>
              <a:round/>
            </a:ln>
          </a:right>
          <a:top>
            <a:ln w="12700" cap="flat">
              <a:solidFill>
                <a:srgbClr val="003462"/>
              </a:solidFill>
              <a:prstDash val="solid"/>
              <a:round/>
            </a:ln>
          </a:top>
          <a:bottom>
            <a:ln w="127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chemeClr val="accent1"/>
          </a:solidFill>
        </a:fill>
      </a:tcStyle>
    </a:firstCol>
    <a:lastRow>
      <a:tcTxStyle b="on" i="off">
        <a:fontRef idx="minor">
          <a:srgbClr val="003462"/>
        </a:fontRef>
        <a:srgbClr val="003462"/>
      </a:tcTxStyle>
      <a:tcStyle>
        <a:tcBdr>
          <a:left>
            <a:ln w="12700" cap="flat">
              <a:solidFill>
                <a:srgbClr val="003462"/>
              </a:solidFill>
              <a:prstDash val="solid"/>
              <a:round/>
            </a:ln>
          </a:left>
          <a:right>
            <a:ln w="12700" cap="flat">
              <a:solidFill>
                <a:srgbClr val="003462"/>
              </a:solidFill>
              <a:prstDash val="solid"/>
              <a:round/>
            </a:ln>
          </a:right>
          <a:top>
            <a:ln w="38100" cap="flat">
              <a:solidFill>
                <a:srgbClr val="003462"/>
              </a:solidFill>
              <a:prstDash val="solid"/>
              <a:round/>
            </a:ln>
          </a:top>
          <a:bottom>
            <a:ln w="127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chemeClr val="accent1"/>
          </a:solidFill>
        </a:fill>
      </a:tcStyle>
    </a:lastRow>
    <a:firstRow>
      <a:tcTxStyle b="on" i="off">
        <a:fontRef idx="minor">
          <a:srgbClr val="003462"/>
        </a:fontRef>
        <a:srgbClr val="003462"/>
      </a:tcTxStyle>
      <a:tcStyle>
        <a:tcBdr>
          <a:left>
            <a:ln w="12700" cap="flat">
              <a:solidFill>
                <a:srgbClr val="003462"/>
              </a:solidFill>
              <a:prstDash val="solid"/>
              <a:round/>
            </a:ln>
          </a:left>
          <a:right>
            <a:ln w="12700" cap="flat">
              <a:solidFill>
                <a:srgbClr val="003462"/>
              </a:solidFill>
              <a:prstDash val="solid"/>
              <a:round/>
            </a:ln>
          </a:right>
          <a:top>
            <a:ln w="12700" cap="flat">
              <a:solidFill>
                <a:srgbClr val="003462"/>
              </a:solidFill>
              <a:prstDash val="solid"/>
              <a:round/>
            </a:ln>
          </a:top>
          <a:bottom>
            <a:ln w="381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3462"/>
              </a:solidFill>
              <a:prstDash val="solid"/>
              <a:round/>
            </a:ln>
          </a:left>
          <a:right>
            <a:ln w="12700" cap="flat">
              <a:solidFill>
                <a:srgbClr val="003462"/>
              </a:solidFill>
              <a:prstDash val="solid"/>
              <a:round/>
            </a:ln>
          </a:right>
          <a:top>
            <a:ln w="12700" cap="flat">
              <a:solidFill>
                <a:srgbClr val="003462"/>
              </a:solidFill>
              <a:prstDash val="solid"/>
              <a:round/>
            </a:ln>
          </a:top>
          <a:bottom>
            <a:ln w="127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inor">
          <a:srgbClr val="003462"/>
        </a:fontRef>
        <a:srgbClr val="003462"/>
      </a:tcTxStyle>
      <a:tcStyle>
        <a:tcBdr>
          <a:left>
            <a:ln w="12700" cap="flat">
              <a:solidFill>
                <a:srgbClr val="003462"/>
              </a:solidFill>
              <a:prstDash val="solid"/>
              <a:round/>
            </a:ln>
          </a:left>
          <a:right>
            <a:ln w="12700" cap="flat">
              <a:solidFill>
                <a:srgbClr val="003462"/>
              </a:solidFill>
              <a:prstDash val="solid"/>
              <a:round/>
            </a:ln>
          </a:right>
          <a:top>
            <a:ln w="12700" cap="flat">
              <a:solidFill>
                <a:srgbClr val="003462"/>
              </a:solidFill>
              <a:prstDash val="solid"/>
              <a:round/>
            </a:ln>
          </a:top>
          <a:bottom>
            <a:ln w="127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chemeClr val="accent3"/>
          </a:solidFill>
        </a:fill>
      </a:tcStyle>
    </a:firstCol>
    <a:lastRow>
      <a:tcTxStyle b="on" i="off">
        <a:fontRef idx="minor">
          <a:srgbClr val="003462"/>
        </a:fontRef>
        <a:srgbClr val="003462"/>
      </a:tcTxStyle>
      <a:tcStyle>
        <a:tcBdr>
          <a:left>
            <a:ln w="12700" cap="flat">
              <a:solidFill>
                <a:srgbClr val="003462"/>
              </a:solidFill>
              <a:prstDash val="solid"/>
              <a:round/>
            </a:ln>
          </a:left>
          <a:right>
            <a:ln w="12700" cap="flat">
              <a:solidFill>
                <a:srgbClr val="003462"/>
              </a:solidFill>
              <a:prstDash val="solid"/>
              <a:round/>
            </a:ln>
          </a:right>
          <a:top>
            <a:ln w="38100" cap="flat">
              <a:solidFill>
                <a:srgbClr val="003462"/>
              </a:solidFill>
              <a:prstDash val="solid"/>
              <a:round/>
            </a:ln>
          </a:top>
          <a:bottom>
            <a:ln w="127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chemeClr val="accent3"/>
          </a:solidFill>
        </a:fill>
      </a:tcStyle>
    </a:lastRow>
    <a:firstRow>
      <a:tcTxStyle b="on" i="off">
        <a:fontRef idx="minor">
          <a:srgbClr val="003462"/>
        </a:fontRef>
        <a:srgbClr val="003462"/>
      </a:tcTxStyle>
      <a:tcStyle>
        <a:tcBdr>
          <a:left>
            <a:ln w="12700" cap="flat">
              <a:solidFill>
                <a:srgbClr val="003462"/>
              </a:solidFill>
              <a:prstDash val="solid"/>
              <a:round/>
            </a:ln>
          </a:left>
          <a:right>
            <a:ln w="12700" cap="flat">
              <a:solidFill>
                <a:srgbClr val="003462"/>
              </a:solidFill>
              <a:prstDash val="solid"/>
              <a:round/>
            </a:ln>
          </a:right>
          <a:top>
            <a:ln w="12700" cap="flat">
              <a:solidFill>
                <a:srgbClr val="003462"/>
              </a:solidFill>
              <a:prstDash val="solid"/>
              <a:round/>
            </a:ln>
          </a:top>
          <a:bottom>
            <a:ln w="381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003462"/>
              </a:solidFill>
              <a:prstDash val="solid"/>
              <a:round/>
            </a:ln>
          </a:left>
          <a:right>
            <a:ln w="12700" cap="flat">
              <a:solidFill>
                <a:srgbClr val="003462"/>
              </a:solidFill>
              <a:prstDash val="solid"/>
              <a:round/>
            </a:ln>
          </a:right>
          <a:top>
            <a:ln w="12700" cap="flat">
              <a:solidFill>
                <a:srgbClr val="003462"/>
              </a:solidFill>
              <a:prstDash val="solid"/>
              <a:round/>
            </a:ln>
          </a:top>
          <a:bottom>
            <a:ln w="127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rgbClr val="FFCDDF"/>
          </a:solidFill>
        </a:fill>
      </a:tcStyle>
    </a:wholeTbl>
    <a:band2H>
      <a:tcTxStyle b="def" i="def"/>
      <a:tcStyle>
        <a:tcBdr/>
        <a:fill>
          <a:solidFill>
            <a:srgbClr val="FFE8F0"/>
          </a:solidFill>
        </a:fill>
      </a:tcStyle>
    </a:band2H>
    <a:firstCol>
      <a:tcTxStyle b="on" i="off">
        <a:fontRef idx="minor">
          <a:srgbClr val="003462"/>
        </a:fontRef>
        <a:srgbClr val="003462"/>
      </a:tcTxStyle>
      <a:tcStyle>
        <a:tcBdr>
          <a:left>
            <a:ln w="12700" cap="flat">
              <a:solidFill>
                <a:srgbClr val="003462"/>
              </a:solidFill>
              <a:prstDash val="solid"/>
              <a:round/>
            </a:ln>
          </a:left>
          <a:right>
            <a:ln w="12700" cap="flat">
              <a:solidFill>
                <a:srgbClr val="003462"/>
              </a:solidFill>
              <a:prstDash val="solid"/>
              <a:round/>
            </a:ln>
          </a:right>
          <a:top>
            <a:ln w="12700" cap="flat">
              <a:solidFill>
                <a:srgbClr val="003462"/>
              </a:solidFill>
              <a:prstDash val="solid"/>
              <a:round/>
            </a:ln>
          </a:top>
          <a:bottom>
            <a:ln w="127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chemeClr val="accent6"/>
          </a:solidFill>
        </a:fill>
      </a:tcStyle>
    </a:firstCol>
    <a:lastRow>
      <a:tcTxStyle b="on" i="off">
        <a:fontRef idx="minor">
          <a:srgbClr val="003462"/>
        </a:fontRef>
        <a:srgbClr val="003462"/>
      </a:tcTxStyle>
      <a:tcStyle>
        <a:tcBdr>
          <a:left>
            <a:ln w="12700" cap="flat">
              <a:solidFill>
                <a:srgbClr val="003462"/>
              </a:solidFill>
              <a:prstDash val="solid"/>
              <a:round/>
            </a:ln>
          </a:left>
          <a:right>
            <a:ln w="12700" cap="flat">
              <a:solidFill>
                <a:srgbClr val="003462"/>
              </a:solidFill>
              <a:prstDash val="solid"/>
              <a:round/>
            </a:ln>
          </a:right>
          <a:top>
            <a:ln w="38100" cap="flat">
              <a:solidFill>
                <a:srgbClr val="003462"/>
              </a:solidFill>
              <a:prstDash val="solid"/>
              <a:round/>
            </a:ln>
          </a:top>
          <a:bottom>
            <a:ln w="127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chemeClr val="accent6"/>
          </a:solidFill>
        </a:fill>
      </a:tcStyle>
    </a:lastRow>
    <a:firstRow>
      <a:tcTxStyle b="on" i="off">
        <a:fontRef idx="minor">
          <a:srgbClr val="003462"/>
        </a:fontRef>
        <a:srgbClr val="003462"/>
      </a:tcTxStyle>
      <a:tcStyle>
        <a:tcBdr>
          <a:left>
            <a:ln w="12700" cap="flat">
              <a:solidFill>
                <a:srgbClr val="003462"/>
              </a:solidFill>
              <a:prstDash val="solid"/>
              <a:round/>
            </a:ln>
          </a:left>
          <a:right>
            <a:ln w="12700" cap="flat">
              <a:solidFill>
                <a:srgbClr val="003462"/>
              </a:solidFill>
              <a:prstDash val="solid"/>
              <a:round/>
            </a:ln>
          </a:right>
          <a:top>
            <a:ln w="12700" cap="flat">
              <a:solidFill>
                <a:srgbClr val="003462"/>
              </a:solidFill>
              <a:prstDash val="solid"/>
              <a:round/>
            </a:ln>
          </a:top>
          <a:bottom>
            <a:ln w="381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3462"/>
          </a:solidFill>
        </a:fill>
      </a:tcStyle>
    </a:band2H>
    <a:firstCol>
      <a:tcTxStyle b="on" i="off">
        <a:fontRef idx="minor">
          <a:srgbClr val="003462"/>
        </a:fontRef>
        <a:srgbClr val="00346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3462"/>
          </a:solidFill>
        </a:fill>
      </a:tcStyle>
    </a:lastRow>
    <a:firstRow>
      <a:tcTxStyle b="on" i="off">
        <a:fontRef idx="minor">
          <a:srgbClr val="003462"/>
        </a:fontRef>
        <a:srgbClr val="003462"/>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003462"/>
              </a:solidFill>
              <a:prstDash val="solid"/>
              <a:round/>
            </a:ln>
          </a:left>
          <a:right>
            <a:ln w="12700" cap="flat">
              <a:solidFill>
                <a:srgbClr val="003462"/>
              </a:solidFill>
              <a:prstDash val="solid"/>
              <a:round/>
            </a:ln>
          </a:right>
          <a:top>
            <a:ln w="12700" cap="flat">
              <a:solidFill>
                <a:srgbClr val="003462"/>
              </a:solidFill>
              <a:prstDash val="solid"/>
              <a:round/>
            </a:ln>
          </a:top>
          <a:bottom>
            <a:ln w="127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003462"/>
        </a:fontRef>
        <a:srgbClr val="003462"/>
      </a:tcTxStyle>
      <a:tcStyle>
        <a:tcBdr>
          <a:left>
            <a:ln w="12700" cap="flat">
              <a:solidFill>
                <a:srgbClr val="003462"/>
              </a:solidFill>
              <a:prstDash val="solid"/>
              <a:round/>
            </a:ln>
          </a:left>
          <a:right>
            <a:ln w="12700" cap="flat">
              <a:solidFill>
                <a:srgbClr val="003462"/>
              </a:solidFill>
              <a:prstDash val="solid"/>
              <a:round/>
            </a:ln>
          </a:right>
          <a:top>
            <a:ln w="12700" cap="flat">
              <a:solidFill>
                <a:srgbClr val="003462"/>
              </a:solidFill>
              <a:prstDash val="solid"/>
              <a:round/>
            </a:ln>
          </a:top>
          <a:bottom>
            <a:ln w="127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rgbClr val="000000"/>
          </a:solidFill>
        </a:fill>
      </a:tcStyle>
    </a:firstCol>
    <a:lastRow>
      <a:tcTxStyle b="on" i="off">
        <a:fontRef idx="minor">
          <a:srgbClr val="003462"/>
        </a:fontRef>
        <a:srgbClr val="003462"/>
      </a:tcTxStyle>
      <a:tcStyle>
        <a:tcBdr>
          <a:left>
            <a:ln w="12700" cap="flat">
              <a:solidFill>
                <a:srgbClr val="003462"/>
              </a:solidFill>
              <a:prstDash val="solid"/>
              <a:round/>
            </a:ln>
          </a:left>
          <a:right>
            <a:ln w="12700" cap="flat">
              <a:solidFill>
                <a:srgbClr val="003462"/>
              </a:solidFill>
              <a:prstDash val="solid"/>
              <a:round/>
            </a:ln>
          </a:right>
          <a:top>
            <a:ln w="38100" cap="flat">
              <a:solidFill>
                <a:srgbClr val="003462"/>
              </a:solidFill>
              <a:prstDash val="solid"/>
              <a:round/>
            </a:ln>
          </a:top>
          <a:bottom>
            <a:ln w="127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rgbClr val="000000"/>
          </a:solidFill>
        </a:fill>
      </a:tcStyle>
    </a:lastRow>
    <a:firstRow>
      <a:tcTxStyle b="on" i="off">
        <a:fontRef idx="minor">
          <a:srgbClr val="003462"/>
        </a:fontRef>
        <a:srgbClr val="003462"/>
      </a:tcTxStyle>
      <a:tcStyle>
        <a:tcBdr>
          <a:left>
            <a:ln w="12700" cap="flat">
              <a:solidFill>
                <a:srgbClr val="003462"/>
              </a:solidFill>
              <a:prstDash val="solid"/>
              <a:round/>
            </a:ln>
          </a:left>
          <a:right>
            <a:ln w="12700" cap="flat">
              <a:solidFill>
                <a:srgbClr val="003462"/>
              </a:solidFill>
              <a:prstDash val="solid"/>
              <a:round/>
            </a:ln>
          </a:right>
          <a:top>
            <a:ln w="12700" cap="flat">
              <a:solidFill>
                <a:srgbClr val="003462"/>
              </a:solidFill>
              <a:prstDash val="solid"/>
              <a:round/>
            </a:ln>
          </a:top>
          <a:bottom>
            <a:ln w="38100" cap="flat">
              <a:solidFill>
                <a:srgbClr val="003462"/>
              </a:solidFill>
              <a:prstDash val="solid"/>
              <a:round/>
            </a:ln>
          </a:bottom>
          <a:insideH>
            <a:ln w="12700" cap="flat">
              <a:solidFill>
                <a:srgbClr val="003462"/>
              </a:solidFill>
              <a:prstDash val="solid"/>
              <a:round/>
            </a:ln>
          </a:insideH>
          <a:insideV>
            <a:ln w="12700" cap="flat">
              <a:solidFill>
                <a:srgbClr val="003462"/>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p:bg>
      <p:bgPr>
        <a:solidFill>
          <a:srgbClr val="003462"/>
        </a:solidFill>
      </p:bgPr>
    </p:bg>
    <p:spTree>
      <p:nvGrpSpPr>
        <p:cNvPr id="1" name=""/>
        <p:cNvGrpSpPr/>
        <p:nvPr/>
      </p:nvGrpSpPr>
      <p:grpSpPr>
        <a:xfrm>
          <a:off x="0" y="0"/>
          <a:ext cx="0" cy="0"/>
          <a:chOff x="0" y="0"/>
          <a:chExt cx="0" cy="0"/>
        </a:xfrm>
      </p:grpSpPr>
      <p:sp>
        <p:nvSpPr>
          <p:cNvPr id="11" name="Corpo livello uno…"/>
          <p:cNvSpPr txBox="1"/>
          <p:nvPr>
            <p:ph type="body" sz="quarter" idx="1" hasCustomPrompt="1"/>
          </p:nvPr>
        </p:nvSpPr>
        <p:spPr>
          <a:xfrm>
            <a:off x="1201340" y="11847162"/>
            <a:ext cx="21971004" cy="636980"/>
          </a:xfrm>
          <a:prstGeom prst="rect">
            <a:avLst/>
          </a:prstGeom>
        </p:spPr>
        <p:txBody>
          <a:bodyPr lIns="45718" tIns="45718" rIns="45718" bIns="45718" numCol="1" spcCol="38100"/>
          <a:lstStyle>
            <a:lvl1pPr marL="0" indent="0" defTabSz="825500">
              <a:lnSpc>
                <a:spcPct val="100000"/>
              </a:lnSpc>
              <a:spcBef>
                <a:spcPts val="0"/>
              </a:spcBef>
              <a:buSzTx/>
              <a:buNone/>
              <a:defRPr b="1" sz="3600">
                <a:solidFill>
                  <a:srgbClr val="FFFFFF"/>
                </a:solidFill>
              </a:defRPr>
            </a:lvl1pPr>
            <a:lvl2pPr marL="1066800" indent="-457200" defTabSz="825500">
              <a:lnSpc>
                <a:spcPct val="100000"/>
              </a:lnSpc>
              <a:spcBef>
                <a:spcPts val="0"/>
              </a:spcBef>
              <a:defRPr b="1" sz="3600">
                <a:solidFill>
                  <a:srgbClr val="FFFFFF"/>
                </a:solidFill>
              </a:defRPr>
            </a:lvl2pPr>
            <a:lvl3pPr marL="1676400" indent="-457200" defTabSz="825500">
              <a:lnSpc>
                <a:spcPct val="100000"/>
              </a:lnSpc>
              <a:spcBef>
                <a:spcPts val="0"/>
              </a:spcBef>
              <a:defRPr b="1" sz="3600">
                <a:solidFill>
                  <a:srgbClr val="FFFFFF"/>
                </a:solidFill>
              </a:defRPr>
            </a:lvl3pPr>
            <a:lvl4pPr marL="2286000" indent="-457200" defTabSz="825500">
              <a:lnSpc>
                <a:spcPct val="100000"/>
              </a:lnSpc>
              <a:spcBef>
                <a:spcPts val="0"/>
              </a:spcBef>
              <a:defRPr b="1" sz="3600">
                <a:solidFill>
                  <a:srgbClr val="FFFFFF"/>
                </a:solidFill>
              </a:defRPr>
            </a:lvl4pPr>
            <a:lvl5pPr marL="2895600" indent="-457200" defTabSz="825500">
              <a:lnSpc>
                <a:spcPct val="100000"/>
              </a:lnSpc>
              <a:spcBef>
                <a:spcPts val="0"/>
              </a:spcBef>
              <a:defRPr b="1" sz="3600">
                <a:solidFill>
                  <a:srgbClr val="FFFFFF"/>
                </a:solidFill>
              </a:defRPr>
            </a:lvl5pPr>
          </a:lstStyle>
          <a:p>
            <a:pPr/>
            <a:r>
              <a:t>Autore e data</a:t>
            </a:r>
          </a:p>
          <a:p>
            <a:pPr lvl="1"/>
            <a:r>
              <a:t/>
            </a:r>
          </a:p>
          <a:p>
            <a:pPr lvl="2"/>
            <a:r>
              <a:t/>
            </a:r>
          </a:p>
          <a:p>
            <a:pPr lvl="3"/>
            <a:r>
              <a:t/>
            </a:r>
          </a:p>
          <a:p>
            <a:pPr lvl="4"/>
            <a:r>
              <a:t/>
            </a:r>
          </a:p>
        </p:txBody>
      </p:sp>
      <p:sp>
        <p:nvSpPr>
          <p:cNvPr id="12" name="Titolo presentazione"/>
          <p:cNvSpPr txBox="1"/>
          <p:nvPr>
            <p:ph type="title" hasCustomPrompt="1"/>
          </p:nvPr>
        </p:nvSpPr>
        <p:spPr>
          <a:xfrm>
            <a:off x="1206496" y="2574991"/>
            <a:ext cx="21971005" cy="4648202"/>
          </a:xfrm>
          <a:prstGeom prst="rect">
            <a:avLst/>
          </a:prstGeom>
        </p:spPr>
        <p:txBody>
          <a:bodyPr anchor="b"/>
          <a:lstStyle>
            <a:lvl1pPr>
              <a:defRPr spc="-232" sz="11600">
                <a:solidFill>
                  <a:srgbClr val="FFFFFF"/>
                </a:solidFill>
              </a:defRPr>
            </a:lvl1pPr>
          </a:lstStyle>
          <a:p>
            <a:pPr/>
            <a:r>
              <a:t>Titolo presentazione</a:t>
            </a:r>
          </a:p>
        </p:txBody>
      </p:sp>
      <p:sp>
        <p:nvSpPr>
          <p:cNvPr id="13" name="Corpo livello uno…"/>
          <p:cNvSpPr txBox="1"/>
          <p:nvPr>
            <p:ph type="body" sz="quarter" idx="21" hasCustomPrompt="1"/>
          </p:nvPr>
        </p:nvSpPr>
        <p:spPr>
          <a:xfrm>
            <a:off x="1201342" y="7210490"/>
            <a:ext cx="21971002" cy="1905002"/>
          </a:xfrm>
          <a:prstGeom prst="rect">
            <a:avLst/>
          </a:prstGeom>
        </p:spPr>
        <p:txBody>
          <a:bodyPr numCol="1" spcCol="38100"/>
          <a:lstStyle>
            <a:lvl1pPr marL="0" indent="0" defTabSz="825500">
              <a:lnSpc>
                <a:spcPct val="100000"/>
              </a:lnSpc>
              <a:spcBef>
                <a:spcPts val="0"/>
              </a:spcBef>
              <a:buSzTx/>
              <a:buNone/>
              <a:defRPr b="1" sz="5500">
                <a:solidFill>
                  <a:schemeClr val="accent1"/>
                </a:solidFill>
              </a:defRPr>
            </a:lvl1pPr>
          </a:lstStyle>
          <a:p>
            <a:pPr/>
            <a:r>
              <a:t>Sottotitolo presentazione</a:t>
            </a:r>
          </a:p>
        </p:txBody>
      </p:sp>
      <p:sp>
        <p:nvSpPr>
          <p:cNvPr id="14" name="Numero diapositiva"/>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chiarazione">
    <p:spTree>
      <p:nvGrpSpPr>
        <p:cNvPr id="1" name=""/>
        <p:cNvGrpSpPr/>
        <p:nvPr/>
      </p:nvGrpSpPr>
      <p:grpSpPr>
        <a:xfrm>
          <a:off x="0" y="0"/>
          <a:ext cx="0" cy="0"/>
          <a:chOff x="0" y="0"/>
          <a:chExt cx="0" cy="0"/>
        </a:xfrm>
      </p:grpSpPr>
      <p:sp>
        <p:nvSpPr>
          <p:cNvPr id="98" name="Corpo livello uno…"/>
          <p:cNvSpPr txBox="1"/>
          <p:nvPr>
            <p:ph type="body" sz="half" idx="1" hasCustomPrompt="1"/>
          </p:nvPr>
        </p:nvSpPr>
        <p:spPr>
          <a:xfrm>
            <a:off x="1206500" y="4920843"/>
            <a:ext cx="21971000" cy="3874314"/>
          </a:xfrm>
          <a:prstGeom prst="rect">
            <a:avLst/>
          </a:prstGeom>
        </p:spPr>
        <p:txBody>
          <a:bodyPr numCol="1" spcCol="38100" anchor="ctr"/>
          <a:lstStyle>
            <a:lvl1pPr marL="0" indent="0" algn="ctr">
              <a:lnSpc>
                <a:spcPct val="80000"/>
              </a:lnSpc>
              <a:spcBef>
                <a:spcPts val="0"/>
              </a:spcBef>
              <a:buSzTx/>
              <a:buNone/>
              <a:defRPr spc="-232" sz="11600">
                <a:solidFill>
                  <a:srgbClr val="004D80"/>
                </a:solidFill>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solidFill>
                  <a:srgbClr val="004D80"/>
                </a:solidFill>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solidFill>
                  <a:srgbClr val="004D80"/>
                </a:solidFill>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solidFill>
                  <a:srgbClr val="004D80"/>
                </a:solidFill>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solidFill>
                  <a:srgbClr val="004D80"/>
                </a:solidFill>
                <a:latin typeface="Helvetica Neue Medium"/>
                <a:ea typeface="Helvetica Neue Medium"/>
                <a:cs typeface="Helvetica Neue Medium"/>
                <a:sym typeface="Helvetica Neue Medium"/>
              </a:defRPr>
            </a:lvl5pPr>
          </a:lstStyle>
          <a:p>
            <a:pPr/>
            <a:r>
              <a:t>Dichiarazione</a:t>
            </a:r>
          </a:p>
          <a:p>
            <a:pPr lvl="1"/>
            <a:r>
              <a:t/>
            </a:r>
          </a:p>
          <a:p>
            <a:pPr lvl="2"/>
            <a:r>
              <a:t/>
            </a:r>
          </a:p>
          <a:p>
            <a:pPr lvl="3"/>
            <a:r>
              <a:t/>
            </a:r>
          </a:p>
          <a:p>
            <a:pPr lvl="4"/>
            <a:r>
              <a:t/>
            </a:r>
          </a:p>
        </p:txBody>
      </p:sp>
      <p:sp>
        <p:nvSpPr>
          <p:cNvPr id="99"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formazione importante">
    <p:spTree>
      <p:nvGrpSpPr>
        <p:cNvPr id="1" name=""/>
        <p:cNvGrpSpPr/>
        <p:nvPr/>
      </p:nvGrpSpPr>
      <p:grpSpPr>
        <a:xfrm>
          <a:off x="0" y="0"/>
          <a:ext cx="0" cy="0"/>
          <a:chOff x="0" y="0"/>
          <a:chExt cx="0" cy="0"/>
        </a:xfrm>
      </p:grpSpPr>
      <p:sp>
        <p:nvSpPr>
          <p:cNvPr id="106" name="Corpo livello uno…"/>
          <p:cNvSpPr txBox="1"/>
          <p:nvPr>
            <p:ph type="body" idx="1" hasCustomPrompt="1"/>
          </p:nvPr>
        </p:nvSpPr>
        <p:spPr>
          <a:xfrm>
            <a:off x="1206500" y="1075926"/>
            <a:ext cx="21971000" cy="7241586"/>
          </a:xfrm>
          <a:prstGeom prst="rect">
            <a:avLst/>
          </a:prstGeom>
        </p:spPr>
        <p:txBody>
          <a:bodyPr numCol="1" spcCol="38100" anchor="b"/>
          <a:lstStyle>
            <a:lvl1pPr marL="0" indent="0" algn="ctr">
              <a:lnSpc>
                <a:spcPct val="80000"/>
              </a:lnSpc>
              <a:spcBef>
                <a:spcPts val="0"/>
              </a:spcBef>
              <a:buSzTx/>
              <a:buNone/>
              <a:defRPr b="1" spc="-250" sz="25000">
                <a:solidFill>
                  <a:srgbClr val="004D80"/>
                </a:solidFill>
              </a:defRPr>
            </a:lvl1pPr>
            <a:lvl2pPr marL="0" indent="0" algn="ctr">
              <a:lnSpc>
                <a:spcPct val="80000"/>
              </a:lnSpc>
              <a:spcBef>
                <a:spcPts val="0"/>
              </a:spcBef>
              <a:buSzTx/>
              <a:buNone/>
              <a:defRPr b="1" spc="-250" sz="25000">
                <a:solidFill>
                  <a:srgbClr val="004D80"/>
                </a:solidFill>
              </a:defRPr>
            </a:lvl2pPr>
            <a:lvl3pPr marL="0" indent="0" algn="ctr">
              <a:lnSpc>
                <a:spcPct val="80000"/>
              </a:lnSpc>
              <a:spcBef>
                <a:spcPts val="0"/>
              </a:spcBef>
              <a:buSzTx/>
              <a:buNone/>
              <a:defRPr b="1" spc="-250" sz="25000">
                <a:solidFill>
                  <a:srgbClr val="004D80"/>
                </a:solidFill>
              </a:defRPr>
            </a:lvl3pPr>
            <a:lvl4pPr marL="0" indent="0" algn="ctr">
              <a:lnSpc>
                <a:spcPct val="80000"/>
              </a:lnSpc>
              <a:spcBef>
                <a:spcPts val="0"/>
              </a:spcBef>
              <a:buSzTx/>
              <a:buNone/>
              <a:defRPr b="1" spc="-250" sz="25000">
                <a:solidFill>
                  <a:srgbClr val="004D80"/>
                </a:solidFill>
              </a:defRPr>
            </a:lvl4pPr>
            <a:lvl5pPr marL="0" indent="0" algn="ctr">
              <a:lnSpc>
                <a:spcPct val="80000"/>
              </a:lnSpc>
              <a:spcBef>
                <a:spcPts val="0"/>
              </a:spcBef>
              <a:buSzTx/>
              <a:buNone/>
              <a:defRPr b="1" spc="-250" sz="25000">
                <a:solidFill>
                  <a:srgbClr val="004D80"/>
                </a:solidFill>
              </a:defRPr>
            </a:lvl5pPr>
          </a:lstStyle>
          <a:p>
            <a:pPr/>
            <a:r>
              <a:t>100%</a:t>
            </a:r>
          </a:p>
          <a:p>
            <a:pPr lvl="1"/>
            <a:r>
              <a:t/>
            </a:r>
          </a:p>
          <a:p>
            <a:pPr lvl="2"/>
            <a:r>
              <a:t/>
            </a:r>
          </a:p>
          <a:p>
            <a:pPr lvl="3"/>
            <a:r>
              <a:t/>
            </a:r>
          </a:p>
          <a:p>
            <a:pPr lvl="4"/>
            <a:r>
              <a:t/>
            </a:r>
          </a:p>
        </p:txBody>
      </p:sp>
      <p:sp>
        <p:nvSpPr>
          <p:cNvPr id="107" name="Dettagli informazione"/>
          <p:cNvSpPr txBox="1"/>
          <p:nvPr>
            <p:ph type="body" sz="quarter" idx="21" hasCustomPrompt="1"/>
          </p:nvPr>
        </p:nvSpPr>
        <p:spPr>
          <a:xfrm>
            <a:off x="1206500" y="8262180"/>
            <a:ext cx="21971000" cy="934780"/>
          </a:xfrm>
          <a:prstGeom prst="rect">
            <a:avLst/>
          </a:prstGeom>
        </p:spPr>
        <p:txBody>
          <a:bodyPr lIns="45718" tIns="45718" rIns="45718" bIns="45718" numCol="1" spcCol="38100"/>
          <a:lstStyle>
            <a:lvl1pPr marL="0" indent="0" algn="ctr" defTabSz="825500">
              <a:lnSpc>
                <a:spcPct val="100000"/>
              </a:lnSpc>
              <a:spcBef>
                <a:spcPts val="0"/>
              </a:spcBef>
              <a:buSzTx/>
              <a:buNone/>
              <a:defRPr b="1" sz="5500"/>
            </a:lvl1pPr>
          </a:lstStyle>
          <a:p>
            <a:pPr/>
            <a:r>
              <a:t>Dettagli informazione</a:t>
            </a:r>
          </a:p>
        </p:txBody>
      </p:sp>
      <p:sp>
        <p:nvSpPr>
          <p:cNvPr id="108"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zione">
    <p:spTree>
      <p:nvGrpSpPr>
        <p:cNvPr id="1" name=""/>
        <p:cNvGrpSpPr/>
        <p:nvPr/>
      </p:nvGrpSpPr>
      <p:grpSpPr>
        <a:xfrm>
          <a:off x="0" y="0"/>
          <a:ext cx="0" cy="0"/>
          <a:chOff x="0" y="0"/>
          <a:chExt cx="0" cy="0"/>
        </a:xfrm>
      </p:grpSpPr>
      <p:sp>
        <p:nvSpPr>
          <p:cNvPr id="115" name="Corpo livello uno…"/>
          <p:cNvSpPr txBox="1"/>
          <p:nvPr>
            <p:ph type="body" sz="quarter" idx="1" hasCustomPrompt="1"/>
          </p:nvPr>
        </p:nvSpPr>
        <p:spPr>
          <a:xfrm>
            <a:off x="2480824" y="10675453"/>
            <a:ext cx="20149254" cy="636980"/>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Attribuzione</a:t>
            </a:r>
          </a:p>
          <a:p>
            <a:pPr lvl="1"/>
            <a:r>
              <a:t/>
            </a:r>
          </a:p>
          <a:p>
            <a:pPr lvl="2"/>
            <a:r>
              <a:t/>
            </a:r>
          </a:p>
          <a:p>
            <a:pPr lvl="3"/>
            <a:r>
              <a:t/>
            </a:r>
          </a:p>
          <a:p>
            <a:pPr lvl="4"/>
            <a:r>
              <a:t/>
            </a:r>
          </a:p>
        </p:txBody>
      </p:sp>
      <p:sp>
        <p:nvSpPr>
          <p:cNvPr id="116" name="Corpo livello uno…"/>
          <p:cNvSpPr txBox="1"/>
          <p:nvPr>
            <p:ph type="body" sz="half" idx="21" hasCustomPrompt="1"/>
          </p:nvPr>
        </p:nvSpPr>
        <p:spPr>
          <a:xfrm>
            <a:off x="1753923" y="4939860"/>
            <a:ext cx="20876154" cy="3836281"/>
          </a:xfrm>
          <a:prstGeom prst="rect">
            <a:avLst/>
          </a:prstGeom>
        </p:spPr>
        <p:txBody>
          <a:bodyPr numCol="1" spcCol="38100"/>
          <a:lstStyle>
            <a:lvl1pPr marL="469900" indent="-300876">
              <a:spcBef>
                <a:spcPts val="0"/>
              </a:spcBef>
              <a:buSzTx/>
              <a:buNone/>
              <a:defRPr spc="-200" sz="8500">
                <a:solidFill>
                  <a:srgbClr val="004D80"/>
                </a:solidFill>
                <a:latin typeface="Helvetica Neue Medium"/>
                <a:ea typeface="Helvetica Neue Medium"/>
                <a:cs typeface="Helvetica Neue Medium"/>
                <a:sym typeface="Helvetica Neue Medium"/>
              </a:defRPr>
            </a:lvl1pPr>
          </a:lstStyle>
          <a:p>
            <a:pPr/>
            <a:r>
              <a:t>“Citazione degna di nota”</a:t>
            </a:r>
          </a:p>
        </p:txBody>
      </p:sp>
      <p:sp>
        <p:nvSpPr>
          <p:cNvPr id="117"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3 per pagina">
    <p:spTree>
      <p:nvGrpSpPr>
        <p:cNvPr id="1" name=""/>
        <p:cNvGrpSpPr/>
        <p:nvPr/>
      </p:nvGrpSpPr>
      <p:grpSpPr>
        <a:xfrm>
          <a:off x="0" y="0"/>
          <a:ext cx="0" cy="0"/>
          <a:chOff x="0" y="0"/>
          <a:chExt cx="0" cy="0"/>
        </a:xfrm>
      </p:grpSpPr>
      <p:sp>
        <p:nvSpPr>
          <p:cNvPr id="124" name="617931575_1991x1322.jpg"/>
          <p:cNvSpPr/>
          <p:nvPr>
            <p:ph type="pic" sz="quarter" idx="21"/>
          </p:nvPr>
        </p:nvSpPr>
        <p:spPr>
          <a:xfrm>
            <a:off x="15436504" y="1270000"/>
            <a:ext cx="8167168" cy="5422900"/>
          </a:xfrm>
          <a:prstGeom prst="rect">
            <a:avLst/>
          </a:prstGeom>
        </p:spPr>
        <p:txBody>
          <a:bodyPr lIns="91439" tIns="45719" rIns="91439" bIns="45719" numCol="1" spcCol="38100">
            <a:noAutofit/>
          </a:bodyPr>
          <a:lstStyle/>
          <a:p>
            <a:pPr/>
          </a:p>
        </p:txBody>
      </p:sp>
      <p:sp>
        <p:nvSpPr>
          <p:cNvPr id="125" name="740627569_2880x1920.jpg"/>
          <p:cNvSpPr/>
          <p:nvPr>
            <p:ph type="pic" sz="quarter" idx="22"/>
          </p:nvPr>
        </p:nvSpPr>
        <p:spPr>
          <a:xfrm>
            <a:off x="15461772" y="7085972"/>
            <a:ext cx="8148415" cy="5432277"/>
          </a:xfrm>
          <a:prstGeom prst="rect">
            <a:avLst/>
          </a:prstGeom>
        </p:spPr>
        <p:txBody>
          <a:bodyPr lIns="91439" tIns="45719" rIns="91439" bIns="45719" numCol="1" spcCol="38100">
            <a:noAutofit/>
          </a:bodyPr>
          <a:lstStyle/>
          <a:p>
            <a:pPr/>
          </a:p>
        </p:txBody>
      </p:sp>
      <p:sp>
        <p:nvSpPr>
          <p:cNvPr id="126" name="996267730_2880x1920.jpg"/>
          <p:cNvSpPr/>
          <p:nvPr>
            <p:ph type="pic" idx="23"/>
          </p:nvPr>
        </p:nvSpPr>
        <p:spPr>
          <a:xfrm>
            <a:off x="-124636" y="1270000"/>
            <a:ext cx="16859220" cy="11239480"/>
          </a:xfrm>
          <a:prstGeom prst="rect">
            <a:avLst/>
          </a:prstGeom>
        </p:spPr>
        <p:txBody>
          <a:bodyPr lIns="91439" tIns="45719" rIns="91439" bIns="45719" numCol="1" spcCol="38100">
            <a:noAutofit/>
          </a:bodyPr>
          <a:lstStyle/>
          <a:p>
            <a:pPr/>
          </a:p>
        </p:txBody>
      </p:sp>
      <p:sp>
        <p:nvSpPr>
          <p:cNvPr id="127"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34" name="996267730_2880x1920.jpg"/>
          <p:cNvSpPr/>
          <p:nvPr>
            <p:ph type="pic" idx="21"/>
          </p:nvPr>
        </p:nvSpPr>
        <p:spPr>
          <a:xfrm>
            <a:off x="0" y="-1270000"/>
            <a:ext cx="24384000" cy="16256000"/>
          </a:xfrm>
          <a:prstGeom prst="rect">
            <a:avLst/>
          </a:prstGeom>
        </p:spPr>
        <p:txBody>
          <a:bodyPr lIns="91439" tIns="45719" rIns="91439" bIns="45719" numCol="1" spcCol="38100">
            <a:noAutofit/>
          </a:bodyPr>
          <a:lstStyle/>
          <a:p>
            <a:pPr/>
          </a:p>
        </p:txBody>
      </p:sp>
      <p:sp>
        <p:nvSpPr>
          <p:cNvPr id="135" name="Numero diapositiva"/>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uota">
    <p:spTree>
      <p:nvGrpSpPr>
        <p:cNvPr id="1" name=""/>
        <p:cNvGrpSpPr/>
        <p:nvPr/>
      </p:nvGrpSpPr>
      <p:grpSpPr>
        <a:xfrm>
          <a:off x="0" y="0"/>
          <a:ext cx="0" cy="0"/>
          <a:chOff x="0" y="0"/>
          <a:chExt cx="0" cy="0"/>
        </a:xfrm>
      </p:grpSpPr>
      <p:sp>
        <p:nvSpPr>
          <p:cNvPr id="142"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 foto">
    <p:spTree>
      <p:nvGrpSpPr>
        <p:cNvPr id="1" name=""/>
        <p:cNvGrpSpPr/>
        <p:nvPr/>
      </p:nvGrpSpPr>
      <p:grpSpPr>
        <a:xfrm>
          <a:off x="0" y="0"/>
          <a:ext cx="0" cy="0"/>
          <a:chOff x="0" y="0"/>
          <a:chExt cx="0" cy="0"/>
        </a:xfrm>
      </p:grpSpPr>
      <p:sp>
        <p:nvSpPr>
          <p:cNvPr id="21" name="740627569_2880x1920.jpg"/>
          <p:cNvSpPr/>
          <p:nvPr>
            <p:ph type="pic" idx="21"/>
          </p:nvPr>
        </p:nvSpPr>
        <p:spPr>
          <a:xfrm>
            <a:off x="0" y="-1270000"/>
            <a:ext cx="24384000" cy="16256000"/>
          </a:xfrm>
          <a:prstGeom prst="rect">
            <a:avLst/>
          </a:prstGeom>
        </p:spPr>
        <p:txBody>
          <a:bodyPr lIns="91439" tIns="45719" rIns="91439" bIns="45719" numCol="1" spcCol="38100">
            <a:noAutofit/>
          </a:bodyPr>
          <a:lstStyle/>
          <a:p>
            <a:pPr/>
          </a:p>
        </p:txBody>
      </p:sp>
      <p:sp>
        <p:nvSpPr>
          <p:cNvPr id="22" name="Titolo presentazion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Titolo presentazione</a:t>
            </a:r>
          </a:p>
        </p:txBody>
      </p:sp>
      <p:sp>
        <p:nvSpPr>
          <p:cNvPr id="23" name="Corpo livello uno…"/>
          <p:cNvSpPr txBox="1"/>
          <p:nvPr>
            <p:ph type="body" sz="quarter" idx="1" hasCustomPrompt="1"/>
          </p:nvPr>
        </p:nvSpPr>
        <p:spPr>
          <a:xfrm>
            <a:off x="1207690" y="1106137"/>
            <a:ext cx="21968621" cy="636980"/>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Autore e data</a:t>
            </a:r>
          </a:p>
          <a:p>
            <a:pPr lvl="1"/>
            <a:r>
              <a:t/>
            </a:r>
          </a:p>
          <a:p>
            <a:pPr lvl="2"/>
            <a:r>
              <a:t/>
            </a:r>
          </a:p>
          <a:p>
            <a:pPr lvl="3"/>
            <a:r>
              <a:t/>
            </a:r>
          </a:p>
          <a:p>
            <a:pPr lvl="4"/>
            <a:r>
              <a:t/>
            </a:r>
          </a:p>
        </p:txBody>
      </p:sp>
      <p:sp>
        <p:nvSpPr>
          <p:cNvPr id="24" name="Corpo livello uno…"/>
          <p:cNvSpPr txBox="1"/>
          <p:nvPr>
            <p:ph type="body" sz="quarter" idx="22" hasCustomPrompt="1"/>
          </p:nvPr>
        </p:nvSpPr>
        <p:spPr>
          <a:xfrm>
            <a:off x="1206500" y="11609909"/>
            <a:ext cx="21971000" cy="1116953"/>
          </a:xfrm>
          <a:prstGeom prst="rect">
            <a:avLst/>
          </a:prstGeom>
        </p:spPr>
        <p:txBody>
          <a:bodyPr numCol="1" spcCol="38100"/>
          <a:lstStyle>
            <a:lvl1pPr marL="0" indent="0" defTabSz="825500">
              <a:lnSpc>
                <a:spcPct val="100000"/>
              </a:lnSpc>
              <a:spcBef>
                <a:spcPts val="0"/>
              </a:spcBef>
              <a:buSzTx/>
              <a:buNone/>
              <a:defRPr b="1" sz="5500">
                <a:solidFill>
                  <a:srgbClr val="FFFFFF"/>
                </a:solidFill>
              </a:defRPr>
            </a:lvl1pPr>
          </a:lstStyle>
          <a:p>
            <a:pPr/>
            <a:r>
              <a:t>Sottotitolo presentazione</a:t>
            </a:r>
          </a:p>
        </p:txBody>
      </p:sp>
      <p:sp>
        <p:nvSpPr>
          <p:cNvPr id="25" name="Numero diapositiva"/>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 foto 2">
    <p:spTree>
      <p:nvGrpSpPr>
        <p:cNvPr id="1" name=""/>
        <p:cNvGrpSpPr/>
        <p:nvPr/>
      </p:nvGrpSpPr>
      <p:grpSpPr>
        <a:xfrm>
          <a:off x="0" y="0"/>
          <a:ext cx="0" cy="0"/>
          <a:chOff x="0" y="0"/>
          <a:chExt cx="0" cy="0"/>
        </a:xfrm>
      </p:grpSpPr>
      <p:sp>
        <p:nvSpPr>
          <p:cNvPr id="32" name="136959463_1989x1321.jpg"/>
          <p:cNvSpPr/>
          <p:nvPr>
            <p:ph type="pic" idx="21"/>
          </p:nvPr>
        </p:nvSpPr>
        <p:spPr>
          <a:xfrm>
            <a:off x="9226574" y="1270000"/>
            <a:ext cx="16840152" cy="11184436"/>
          </a:xfrm>
          <a:prstGeom prst="rect">
            <a:avLst/>
          </a:prstGeom>
        </p:spPr>
        <p:txBody>
          <a:bodyPr lIns="91439" tIns="45719" rIns="91439" bIns="45719" numCol="1" spcCol="38100">
            <a:noAutofit/>
          </a:bodyPr>
          <a:lstStyle/>
          <a:p>
            <a:pPr/>
          </a:p>
        </p:txBody>
      </p:sp>
      <p:sp>
        <p:nvSpPr>
          <p:cNvPr id="33" name="Titolo"/>
          <p:cNvSpPr txBox="1"/>
          <p:nvPr>
            <p:ph type="title" hasCustomPrompt="1"/>
          </p:nvPr>
        </p:nvSpPr>
        <p:spPr>
          <a:xfrm>
            <a:off x="1206500" y="1270000"/>
            <a:ext cx="9779000" cy="5882274"/>
          </a:xfrm>
          <a:prstGeom prst="rect">
            <a:avLst/>
          </a:prstGeom>
        </p:spPr>
        <p:txBody>
          <a:bodyPr anchor="b"/>
          <a:lstStyle/>
          <a:p>
            <a:pPr/>
            <a:r>
              <a:t>Titolo</a:t>
            </a:r>
          </a:p>
        </p:txBody>
      </p:sp>
      <p:sp>
        <p:nvSpPr>
          <p:cNvPr id="34" name="Corpo livello uno…"/>
          <p:cNvSpPr txBox="1"/>
          <p:nvPr>
            <p:ph type="body" sz="quarter" idx="1" hasCustomPrompt="1"/>
          </p:nvPr>
        </p:nvSpPr>
        <p:spPr>
          <a:xfrm>
            <a:off x="1206500" y="7060576"/>
            <a:ext cx="9779000" cy="5385424"/>
          </a:xfrm>
          <a:prstGeom prst="rect">
            <a:avLst/>
          </a:prstGeom>
        </p:spPr>
        <p:txBody>
          <a:bodyPr numCol="1" spcCol="38100"/>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Sottotitolo diapositiva</a:t>
            </a:r>
          </a:p>
          <a:p>
            <a:pPr lvl="1"/>
            <a:r>
              <a:t/>
            </a:r>
          </a:p>
          <a:p>
            <a:pPr lvl="2"/>
            <a:r>
              <a:t/>
            </a:r>
          </a:p>
          <a:p>
            <a:pPr lvl="3"/>
            <a:r>
              <a:t/>
            </a:r>
          </a:p>
          <a:p>
            <a:pPr lvl="4"/>
            <a:r>
              <a:t/>
            </a:r>
          </a:p>
        </p:txBody>
      </p:sp>
      <p:sp>
        <p:nvSpPr>
          <p:cNvPr id="35" name="Numero diapositiva"/>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 punti elenco">
    <p:spTree>
      <p:nvGrpSpPr>
        <p:cNvPr id="1" name=""/>
        <p:cNvGrpSpPr/>
        <p:nvPr/>
      </p:nvGrpSpPr>
      <p:grpSpPr>
        <a:xfrm>
          <a:off x="0" y="0"/>
          <a:ext cx="0" cy="0"/>
          <a:chOff x="0" y="0"/>
          <a:chExt cx="0" cy="0"/>
        </a:xfrm>
      </p:grpSpPr>
      <p:sp>
        <p:nvSpPr>
          <p:cNvPr id="42" name="Titolo"/>
          <p:cNvSpPr txBox="1"/>
          <p:nvPr>
            <p:ph type="title" hasCustomPrompt="1"/>
          </p:nvPr>
        </p:nvSpPr>
        <p:spPr>
          <a:xfrm>
            <a:off x="1206500" y="952500"/>
            <a:ext cx="21971000" cy="1433164"/>
          </a:xfrm>
          <a:prstGeom prst="rect">
            <a:avLst/>
          </a:prstGeom>
        </p:spPr>
        <p:txBody>
          <a:bodyPr/>
          <a:lstStyle/>
          <a:p>
            <a:pPr/>
            <a:r>
              <a:t>Titolo</a:t>
            </a:r>
          </a:p>
        </p:txBody>
      </p:sp>
      <p:sp>
        <p:nvSpPr>
          <p:cNvPr id="43" name="Corpo livello uno…"/>
          <p:cNvSpPr txBox="1"/>
          <p:nvPr>
            <p:ph type="body" sz="quarter" idx="1" hasCustomPrompt="1"/>
          </p:nvPr>
        </p:nvSpPr>
        <p:spPr>
          <a:xfrm>
            <a:off x="1206500" y="2245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Sottotitolo diapositiva</a:t>
            </a:r>
          </a:p>
          <a:p>
            <a:pPr lvl="1"/>
            <a:r>
              <a:t/>
            </a:r>
          </a:p>
          <a:p>
            <a:pPr lvl="2"/>
            <a:r>
              <a:t/>
            </a:r>
          </a:p>
          <a:p>
            <a:pPr lvl="3"/>
            <a:r>
              <a:t/>
            </a:r>
          </a:p>
          <a:p>
            <a:pPr lvl="4"/>
            <a:r>
              <a:t/>
            </a:r>
          </a:p>
        </p:txBody>
      </p:sp>
      <p:sp>
        <p:nvSpPr>
          <p:cNvPr id="44" name="Corpo livello uno…"/>
          <p:cNvSpPr txBox="1"/>
          <p:nvPr>
            <p:ph type="body" idx="21" hasCustomPrompt="1"/>
          </p:nvPr>
        </p:nvSpPr>
        <p:spPr>
          <a:prstGeom prst="rect">
            <a:avLst/>
          </a:prstGeom>
        </p:spPr>
        <p:txBody>
          <a:bodyPr numCol="1" spcCol="38100"/>
          <a:lstStyle/>
          <a:p>
            <a:pPr/>
            <a:r>
              <a:t>Testo elenco puntato diapositiva</a:t>
            </a:r>
          </a:p>
        </p:txBody>
      </p:sp>
      <p:sp>
        <p:nvSpPr>
          <p:cNvPr id="45"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nti elenco">
    <p:spTree>
      <p:nvGrpSpPr>
        <p:cNvPr id="1" name=""/>
        <p:cNvGrpSpPr/>
        <p:nvPr/>
      </p:nvGrpSpPr>
      <p:grpSpPr>
        <a:xfrm>
          <a:off x="0" y="0"/>
          <a:ext cx="0" cy="0"/>
          <a:chOff x="0" y="0"/>
          <a:chExt cx="0" cy="0"/>
        </a:xfrm>
      </p:grpSpPr>
      <p:sp>
        <p:nvSpPr>
          <p:cNvPr id="52" name="Corpo livello uno…"/>
          <p:cNvSpPr txBox="1"/>
          <p:nvPr>
            <p:ph type="body" idx="1" hasCustomPrompt="1"/>
          </p:nvPr>
        </p:nvSpPr>
        <p:spPr>
          <a:prstGeom prst="rect">
            <a:avLst/>
          </a:prstGeom>
        </p:spPr>
        <p:txBody>
          <a:bodyPr/>
          <a:lstStyle/>
          <a:p>
            <a:pPr/>
            <a:r>
              <a:t>Testo elenco puntato diapositiva</a:t>
            </a:r>
          </a:p>
          <a:p>
            <a:pPr lvl="1"/>
            <a:r>
              <a:t/>
            </a:r>
          </a:p>
          <a:p>
            <a:pPr lvl="2"/>
            <a:r>
              <a:t/>
            </a:r>
          </a:p>
          <a:p>
            <a:pPr lvl="3"/>
            <a:r>
              <a:t/>
            </a:r>
          </a:p>
          <a:p>
            <a:pPr lvl="4"/>
            <a:r>
              <a:t/>
            </a:r>
          </a:p>
        </p:txBody>
      </p:sp>
      <p:sp>
        <p:nvSpPr>
          <p:cNvPr id="53"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punti elenco e foto">
    <p:spTree>
      <p:nvGrpSpPr>
        <p:cNvPr id="1" name=""/>
        <p:cNvGrpSpPr/>
        <p:nvPr/>
      </p:nvGrpSpPr>
      <p:grpSpPr>
        <a:xfrm>
          <a:off x="0" y="0"/>
          <a:ext cx="0" cy="0"/>
          <a:chOff x="0" y="0"/>
          <a:chExt cx="0" cy="0"/>
        </a:xfrm>
      </p:grpSpPr>
      <p:sp>
        <p:nvSpPr>
          <p:cNvPr id="60" name="Corpo livello uno…"/>
          <p:cNvSpPr txBox="1"/>
          <p:nvPr>
            <p:ph type="body" sz="quarter" idx="1" hasCustomPrompt="1"/>
          </p:nvPr>
        </p:nvSpPr>
        <p:spPr>
          <a:xfrm>
            <a:off x="1206500" y="2247900"/>
            <a:ext cx="9779000" cy="934779"/>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Sottotitolo diapositiva</a:t>
            </a:r>
          </a:p>
          <a:p>
            <a:pPr lvl="1"/>
            <a:r>
              <a:t/>
            </a:r>
          </a:p>
          <a:p>
            <a:pPr lvl="2"/>
            <a:r>
              <a:t/>
            </a:r>
          </a:p>
          <a:p>
            <a:pPr lvl="3"/>
            <a:r>
              <a:t/>
            </a:r>
          </a:p>
          <a:p>
            <a:pPr lvl="4"/>
            <a:r>
              <a:t/>
            </a:r>
          </a:p>
        </p:txBody>
      </p:sp>
      <p:sp>
        <p:nvSpPr>
          <p:cNvPr id="61" name="Corpo livello uno…"/>
          <p:cNvSpPr txBox="1"/>
          <p:nvPr>
            <p:ph type="body" sz="half" idx="21" hasCustomPrompt="1"/>
          </p:nvPr>
        </p:nvSpPr>
        <p:spPr>
          <a:xfrm>
            <a:off x="1206500" y="4248503"/>
            <a:ext cx="9779000" cy="8256631"/>
          </a:xfrm>
          <a:prstGeom prst="rect">
            <a:avLst/>
          </a:prstGeom>
        </p:spPr>
        <p:txBody>
          <a:bodyPr numCol="1" spcCol="38100"/>
          <a:lstStyle/>
          <a:p>
            <a:pPr/>
            <a:r>
              <a:t>Testo elenco puntato diapositiva</a:t>
            </a:r>
          </a:p>
        </p:txBody>
      </p:sp>
      <p:sp>
        <p:nvSpPr>
          <p:cNvPr id="62" name="617931575_1991x1322.jpg"/>
          <p:cNvSpPr/>
          <p:nvPr>
            <p:ph type="pic" idx="22"/>
          </p:nvPr>
        </p:nvSpPr>
        <p:spPr>
          <a:xfrm>
            <a:off x="8432800" y="1263847"/>
            <a:ext cx="16850011" cy="11188206"/>
          </a:xfrm>
          <a:prstGeom prst="rect">
            <a:avLst/>
          </a:prstGeom>
        </p:spPr>
        <p:txBody>
          <a:bodyPr lIns="91439" tIns="45719" rIns="91439" bIns="45719" numCol="1" spcCol="38100">
            <a:noAutofit/>
          </a:bodyPr>
          <a:lstStyle/>
          <a:p>
            <a:pPr/>
          </a:p>
        </p:txBody>
      </p:sp>
      <p:sp>
        <p:nvSpPr>
          <p:cNvPr id="63" name="Titolo"/>
          <p:cNvSpPr txBox="1"/>
          <p:nvPr>
            <p:ph type="title" hasCustomPrompt="1"/>
          </p:nvPr>
        </p:nvSpPr>
        <p:spPr>
          <a:xfrm>
            <a:off x="1206500" y="952500"/>
            <a:ext cx="9779000" cy="1435100"/>
          </a:xfrm>
          <a:prstGeom prst="rect">
            <a:avLst/>
          </a:prstGeom>
        </p:spPr>
        <p:txBody>
          <a:bodyPr/>
          <a:lstStyle/>
          <a:p>
            <a:pPr/>
            <a:r>
              <a:t>Titolo</a:t>
            </a:r>
          </a:p>
        </p:txBody>
      </p:sp>
      <p:sp>
        <p:nvSpPr>
          <p:cNvPr id="64"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zione">
    <p:bg>
      <p:bgPr>
        <a:solidFill>
          <a:srgbClr val="003462"/>
        </a:solidFill>
      </p:bgPr>
    </p:bg>
    <p:spTree>
      <p:nvGrpSpPr>
        <p:cNvPr id="1" name=""/>
        <p:cNvGrpSpPr/>
        <p:nvPr/>
      </p:nvGrpSpPr>
      <p:grpSpPr>
        <a:xfrm>
          <a:off x="0" y="0"/>
          <a:ext cx="0" cy="0"/>
          <a:chOff x="0" y="0"/>
          <a:chExt cx="0" cy="0"/>
        </a:xfrm>
      </p:grpSpPr>
      <p:sp>
        <p:nvSpPr>
          <p:cNvPr id="71" name="Titolo sezione"/>
          <p:cNvSpPr txBox="1"/>
          <p:nvPr>
            <p:ph type="title" hasCustomPrompt="1"/>
          </p:nvPr>
        </p:nvSpPr>
        <p:spPr>
          <a:xfrm>
            <a:off x="1206496" y="4533900"/>
            <a:ext cx="21971005"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Titolo sezione</a:t>
            </a:r>
          </a:p>
        </p:txBody>
      </p:sp>
      <p:sp>
        <p:nvSpPr>
          <p:cNvPr id="72" name="Numero diapositiva"/>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olo titolo">
    <p:spTree>
      <p:nvGrpSpPr>
        <p:cNvPr id="1" name=""/>
        <p:cNvGrpSpPr/>
        <p:nvPr/>
      </p:nvGrpSpPr>
      <p:grpSpPr>
        <a:xfrm>
          <a:off x="0" y="0"/>
          <a:ext cx="0" cy="0"/>
          <a:chOff x="0" y="0"/>
          <a:chExt cx="0" cy="0"/>
        </a:xfrm>
      </p:grpSpPr>
      <p:sp>
        <p:nvSpPr>
          <p:cNvPr id="79" name="Titolo"/>
          <p:cNvSpPr txBox="1"/>
          <p:nvPr>
            <p:ph type="title" hasCustomPrompt="1"/>
          </p:nvPr>
        </p:nvSpPr>
        <p:spPr>
          <a:xfrm>
            <a:off x="1206500" y="952500"/>
            <a:ext cx="21971000" cy="1434950"/>
          </a:xfrm>
          <a:prstGeom prst="rect">
            <a:avLst/>
          </a:prstGeom>
        </p:spPr>
        <p:txBody>
          <a:bodyPr/>
          <a:lstStyle/>
          <a:p>
            <a:pPr/>
            <a:r>
              <a:t>Titolo</a:t>
            </a:r>
          </a:p>
        </p:txBody>
      </p:sp>
      <p:sp>
        <p:nvSpPr>
          <p:cNvPr id="80" name="Corpo livello uno…"/>
          <p:cNvSpPr txBox="1"/>
          <p:nvPr>
            <p:ph type="body" sz="quarter" idx="1" hasCustomPrompt="1"/>
          </p:nvPr>
        </p:nvSpPr>
        <p:spPr>
          <a:xfrm>
            <a:off x="1206500" y="2247900"/>
            <a:ext cx="21971000" cy="934779"/>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Sottotitolo diapositiva</a:t>
            </a:r>
          </a:p>
          <a:p>
            <a:pPr lvl="1"/>
            <a:r>
              <a:t/>
            </a:r>
          </a:p>
          <a:p>
            <a:pPr lvl="2"/>
            <a:r>
              <a:t/>
            </a:r>
          </a:p>
          <a:p>
            <a:pPr lvl="3"/>
            <a:r>
              <a:t/>
            </a:r>
          </a:p>
          <a:p>
            <a:pPr lvl="4"/>
            <a:r>
              <a:t/>
            </a:r>
          </a:p>
        </p:txBody>
      </p:sp>
      <p:sp>
        <p:nvSpPr>
          <p:cNvPr id="81"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rogramma">
    <p:spTree>
      <p:nvGrpSpPr>
        <p:cNvPr id="1" name=""/>
        <p:cNvGrpSpPr/>
        <p:nvPr/>
      </p:nvGrpSpPr>
      <p:grpSpPr>
        <a:xfrm>
          <a:off x="0" y="0"/>
          <a:ext cx="0" cy="0"/>
          <a:chOff x="0" y="0"/>
          <a:chExt cx="0" cy="0"/>
        </a:xfrm>
      </p:grpSpPr>
      <p:sp>
        <p:nvSpPr>
          <p:cNvPr id="88" name="Titolo programma"/>
          <p:cNvSpPr txBox="1"/>
          <p:nvPr>
            <p:ph type="title" hasCustomPrompt="1"/>
          </p:nvPr>
        </p:nvSpPr>
        <p:spPr>
          <a:xfrm>
            <a:off x="1206500" y="952500"/>
            <a:ext cx="21971000" cy="1435100"/>
          </a:xfrm>
          <a:prstGeom prst="rect">
            <a:avLst/>
          </a:prstGeom>
        </p:spPr>
        <p:txBody>
          <a:bodyPr/>
          <a:lstStyle/>
          <a:p>
            <a:pPr/>
            <a:r>
              <a:t>Titolo programma</a:t>
            </a:r>
          </a:p>
        </p:txBody>
      </p:sp>
      <p:sp>
        <p:nvSpPr>
          <p:cNvPr id="89" name="Corpo livello uno…"/>
          <p:cNvSpPr txBox="1"/>
          <p:nvPr>
            <p:ph type="body" sz="quarter" idx="1" hasCustomPrompt="1"/>
          </p:nvPr>
        </p:nvSpPr>
        <p:spPr>
          <a:xfrm>
            <a:off x="1206500" y="2247900"/>
            <a:ext cx="21971000" cy="934779"/>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Sottotitolo programma</a:t>
            </a:r>
          </a:p>
          <a:p>
            <a:pPr lvl="1"/>
            <a:r>
              <a:t/>
            </a:r>
          </a:p>
          <a:p>
            <a:pPr lvl="2"/>
            <a:r>
              <a:t/>
            </a:r>
          </a:p>
          <a:p>
            <a:pPr lvl="3"/>
            <a:r>
              <a:t/>
            </a:r>
          </a:p>
          <a:p>
            <a:pPr lvl="4"/>
            <a:r>
              <a:t/>
            </a:r>
          </a:p>
        </p:txBody>
      </p:sp>
      <p:sp>
        <p:nvSpPr>
          <p:cNvPr id="90" name="Corpo livello uno…"/>
          <p:cNvSpPr txBox="1"/>
          <p:nvPr>
            <p:ph type="body" idx="21" hasCustomPrompt="1"/>
          </p:nvPr>
        </p:nvSpPr>
        <p:spPr>
          <a:prstGeom prst="rect">
            <a:avLst/>
          </a:prstGeom>
        </p:spPr>
        <p:txBody>
          <a:bodyPr numCol="1" spcCol="38100"/>
          <a:lstStyle>
            <a:lvl1pPr marL="0" indent="0" defTabSz="825500">
              <a:lnSpc>
                <a:spcPct val="100000"/>
              </a:lnSpc>
              <a:spcBef>
                <a:spcPts val="1800"/>
              </a:spcBef>
              <a:buSzTx/>
              <a:buNone/>
              <a:defRPr spc="-99" sz="5500"/>
            </a:lvl1pPr>
          </a:lstStyle>
          <a:p>
            <a:pPr/>
            <a:r>
              <a:t>Argomenti del programma</a:t>
            </a:r>
          </a:p>
        </p:txBody>
      </p:sp>
      <p:sp>
        <p:nvSpPr>
          <p:cNvPr id="91"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Corpo livello uno…"/>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098550">
            <a:normAutofit fontScale="100000" lnSpcReduction="0"/>
          </a:bodyPr>
          <a:lstStyle/>
          <a:p>
            <a:pPr/>
            <a:r>
              <a:t>Testo elenco puntato diapositiva</a:t>
            </a:r>
          </a:p>
          <a:p>
            <a:pPr lvl="1"/>
            <a:r>
              <a:t/>
            </a:r>
          </a:p>
          <a:p>
            <a:pPr lvl="2"/>
            <a:r>
              <a:t/>
            </a:r>
          </a:p>
          <a:p>
            <a:pPr lvl="3"/>
            <a:r>
              <a:t/>
            </a:r>
          </a:p>
          <a:p>
            <a:pPr lvl="4"/>
            <a:r>
              <a:t/>
            </a:r>
          </a:p>
        </p:txBody>
      </p:sp>
      <p:sp>
        <p:nvSpPr>
          <p:cNvPr id="3" name="Titolo Testo"/>
          <p:cNvSpPr txBox="1"/>
          <p:nvPr>
            <p:ph type="title"/>
          </p:nvPr>
        </p:nvSpPr>
        <p:spPr>
          <a:xfrm>
            <a:off x="3653366" y="2743200"/>
            <a:ext cx="19507201" cy="1505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Titolo Testo</a:t>
            </a:r>
          </a:p>
        </p:txBody>
      </p:sp>
      <p:sp>
        <p:nvSpPr>
          <p:cNvPr id="4" name="Numero diapositiva"/>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b="0"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4D80"/>
          </a:solidFill>
          <a:uFillTx/>
          <a:latin typeface="+mn-lt"/>
          <a:ea typeface="+mn-ea"/>
          <a:cs typeface="+mn-cs"/>
          <a:sym typeface="Helvetica Neue"/>
        </a:defRPr>
      </a:lvl1pPr>
      <a:lvl2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4D80"/>
          </a:solidFill>
          <a:uFillTx/>
          <a:latin typeface="+mn-lt"/>
          <a:ea typeface="+mn-ea"/>
          <a:cs typeface="+mn-cs"/>
          <a:sym typeface="Helvetica Neue"/>
        </a:defRPr>
      </a:lvl2pPr>
      <a:lvl3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4D80"/>
          </a:solidFill>
          <a:uFillTx/>
          <a:latin typeface="+mn-lt"/>
          <a:ea typeface="+mn-ea"/>
          <a:cs typeface="+mn-cs"/>
          <a:sym typeface="Helvetica Neue"/>
        </a:defRPr>
      </a:lvl3pPr>
      <a:lvl4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4D80"/>
          </a:solidFill>
          <a:uFillTx/>
          <a:latin typeface="+mn-lt"/>
          <a:ea typeface="+mn-ea"/>
          <a:cs typeface="+mn-cs"/>
          <a:sym typeface="Helvetica Neue"/>
        </a:defRPr>
      </a:lvl4pPr>
      <a:lvl5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4D80"/>
          </a:solidFill>
          <a:uFillTx/>
          <a:latin typeface="+mn-lt"/>
          <a:ea typeface="+mn-ea"/>
          <a:cs typeface="+mn-cs"/>
          <a:sym typeface="Helvetica Neue"/>
        </a:defRPr>
      </a:lvl5pPr>
      <a:lvl6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4D80"/>
          </a:solidFill>
          <a:uFillTx/>
          <a:latin typeface="+mn-lt"/>
          <a:ea typeface="+mn-ea"/>
          <a:cs typeface="+mn-cs"/>
          <a:sym typeface="Helvetica Neue"/>
        </a:defRPr>
      </a:lvl6pPr>
      <a:lvl7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4D80"/>
          </a:solidFill>
          <a:uFillTx/>
          <a:latin typeface="+mn-lt"/>
          <a:ea typeface="+mn-ea"/>
          <a:cs typeface="+mn-cs"/>
          <a:sym typeface="Helvetica Neue"/>
        </a:defRPr>
      </a:lvl7pPr>
      <a:lvl8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4D80"/>
          </a:solidFill>
          <a:uFillTx/>
          <a:latin typeface="+mn-lt"/>
          <a:ea typeface="+mn-ea"/>
          <a:cs typeface="+mn-cs"/>
          <a:sym typeface="Helvetica Neue"/>
        </a:defRPr>
      </a:lvl8pPr>
      <a:lvl9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4D80"/>
          </a:solidFill>
          <a:uFillTx/>
          <a:latin typeface="+mn-lt"/>
          <a:ea typeface="+mn-ea"/>
          <a:cs typeface="+mn-cs"/>
          <a:sym typeface="Helvetica Neue"/>
        </a:defRPr>
      </a:lvl9pPr>
    </p:titleStyle>
    <p:bodyStyle>
      <a:lvl1pPr marL="609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tif"/><Relationship Id="rId3" Type="http://schemas.openxmlformats.org/officeDocument/2006/relationships/image" Target="../media/image1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tif"/><Relationship Id="rId3" Type="http://schemas.openxmlformats.org/officeDocument/2006/relationships/image" Target="../media/image7.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tif"/><Relationship Id="rId3" Type="http://schemas.openxmlformats.org/officeDocument/2006/relationships/image" Target="../media/image9.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0.tif"/><Relationship Id="rId3" Type="http://schemas.openxmlformats.org/officeDocument/2006/relationships/image" Target="../media/image11.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2.png"/><Relationship Id="rId3" Type="http://schemas.openxmlformats.org/officeDocument/2006/relationships/image" Target="../media/image1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osti.gov/pages/servlets/purl/1737509"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tif"/><Relationship Id="rId3"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tif"/><Relationship Id="rId3"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tif"/><Relationship Id="rId3"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tif"/><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Laurenti Argento Carlo   -  Svagna Marcello                                                                    A.A 2022/23"/>
          <p:cNvSpPr txBox="1"/>
          <p:nvPr>
            <p:ph type="body" sz="quarter" idx="1"/>
          </p:nvPr>
        </p:nvSpPr>
        <p:spPr>
          <a:xfrm>
            <a:off x="1201341" y="11847162"/>
            <a:ext cx="21971002" cy="636980"/>
          </a:xfrm>
          <a:prstGeom prst="rect">
            <a:avLst/>
          </a:prstGeom>
        </p:spPr>
        <p:txBody>
          <a:bodyPr/>
          <a:lstStyle/>
          <a:p>
            <a:pPr/>
            <a:r>
              <a:t> Laurenti Argento Carlo   -  Svagna Marcello                                                                    A.A 2022/23</a:t>
            </a:r>
          </a:p>
        </p:txBody>
      </p:sp>
      <p:sp>
        <p:nvSpPr>
          <p:cNvPr id="152" name="Computational Statistic Project"/>
          <p:cNvSpPr txBox="1"/>
          <p:nvPr>
            <p:ph type="title"/>
          </p:nvPr>
        </p:nvSpPr>
        <p:spPr>
          <a:xfrm>
            <a:off x="1206495" y="2574991"/>
            <a:ext cx="21971006" cy="4110929"/>
          </a:xfrm>
          <a:prstGeom prst="rect">
            <a:avLst/>
          </a:prstGeom>
        </p:spPr>
        <p:txBody>
          <a:bodyPr/>
          <a:lstStyle>
            <a:lvl1pPr>
              <a:defRPr spc="-300"/>
            </a:lvl1pPr>
          </a:lstStyle>
          <a:p>
            <a:pPr/>
            <a:r>
              <a:t>Computational Statistic Project</a:t>
            </a:r>
          </a:p>
        </p:txBody>
      </p:sp>
      <p:sp>
        <p:nvSpPr>
          <p:cNvPr id="153" name="Application of Extended and Ensemble Kalman Filters to two particular cases : Lorenz System and Thomas Attractor"/>
          <p:cNvSpPr txBox="1"/>
          <p:nvPr/>
        </p:nvSpPr>
        <p:spPr>
          <a:xfrm>
            <a:off x="1201342" y="7210490"/>
            <a:ext cx="21971002" cy="19050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defRPr sz="5500">
                <a:solidFill>
                  <a:schemeClr val="accent1"/>
                </a:solidFill>
              </a:defRPr>
            </a:lvl1pPr>
          </a:lstStyle>
          <a:p>
            <a:pPr/>
            <a:r>
              <a:t>Application of Extended and Ensemble Kalman Filters to two particular cases : Lorenz System and Thomas Attractor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Possible improvements"/>
          <p:cNvSpPr txBox="1"/>
          <p:nvPr>
            <p:ph type="title"/>
          </p:nvPr>
        </p:nvSpPr>
        <p:spPr>
          <a:prstGeom prst="rect">
            <a:avLst/>
          </a:prstGeom>
        </p:spPr>
        <p:txBody>
          <a:bodyPr/>
          <a:lstStyle>
            <a:lvl1pPr>
              <a:defRPr spc="-200"/>
            </a:lvl1pPr>
          </a:lstStyle>
          <a:p>
            <a:pPr/>
            <a:r>
              <a:t>Possible improvements</a:t>
            </a:r>
          </a:p>
        </p:txBody>
      </p:sp>
      <p:sp>
        <p:nvSpPr>
          <p:cNvPr id="207" name="How can we achieve better results for our system ?"/>
          <p:cNvSpPr txBox="1"/>
          <p:nvPr>
            <p:ph type="body" sz="quarter" idx="1"/>
          </p:nvPr>
        </p:nvSpPr>
        <p:spPr>
          <a:xfrm>
            <a:off x="1206500" y="2906361"/>
            <a:ext cx="21971000" cy="934780"/>
          </a:xfrm>
          <a:prstGeom prst="rect">
            <a:avLst/>
          </a:prstGeom>
        </p:spPr>
        <p:txBody>
          <a:bodyPr/>
          <a:lstStyle/>
          <a:p>
            <a:pPr/>
            <a:r>
              <a:t>How can we achieve better results for our system ?</a:t>
            </a:r>
          </a:p>
        </p:txBody>
      </p:sp>
      <p:sp>
        <p:nvSpPr>
          <p:cNvPr id="208" name="More accurate numerical integration (from EE to RK methods)…"/>
          <p:cNvSpPr txBox="1"/>
          <p:nvPr>
            <p:ph type="body" idx="21"/>
          </p:nvPr>
        </p:nvSpPr>
        <p:spPr>
          <a:xfrm>
            <a:off x="1206500" y="4705703"/>
            <a:ext cx="21971000" cy="8256014"/>
          </a:xfrm>
          <a:prstGeom prst="rect">
            <a:avLst/>
          </a:prstGeom>
          <a:extLst>
            <a:ext uri="{C572A759-6A51-4108-AA02-DFA0A04FC94B}">
              <ma14:wrappingTextBoxFlag xmlns:ma14="http://schemas.microsoft.com/office/mac/drawingml/2011/main" val="1"/>
            </a:ext>
          </a:extLst>
        </p:spPr>
        <p:txBody>
          <a:bodyPr/>
          <a:lstStyle/>
          <a:p>
            <a:pPr/>
            <a:r>
              <a:t>More accurate numerical integration (from EE to RK methods)</a:t>
            </a:r>
          </a:p>
          <a:p>
            <a:pPr/>
            <a:r>
              <a:t>More measurements (all variables changes very fast w.r.t. time)</a:t>
            </a:r>
          </a:p>
          <a:p>
            <a:pPr/>
            <a:r>
              <a:t>Implementation of other types of KF</a:t>
            </a:r>
          </a:p>
          <a:p>
            <a:pPr/>
            <a:r>
              <a:t>Decreasing noise in sampling measurements </a:t>
            </a:r>
          </a:p>
        </p:txBody>
      </p:sp>
      <p:sp>
        <p:nvSpPr>
          <p:cNvPr id="209" name="Numero diapositiva"/>
          <p:cNvSpPr txBox="1"/>
          <p:nvPr>
            <p:ph type="sldNum" sz="quarter" idx="4294967295"/>
          </p:nvPr>
        </p:nvSpPr>
        <p:spPr>
          <a:xfrm>
            <a:off x="12001499" y="13080998"/>
            <a:ext cx="368504" cy="3746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1" name="Immagine" descr="Immagine"/>
          <p:cNvPicPr>
            <a:picLocks noChangeAspect="1"/>
          </p:cNvPicPr>
          <p:nvPr>
            <p:ph type="pic" idx="21"/>
          </p:nvPr>
        </p:nvPicPr>
        <p:blipFill>
          <a:blip r:embed="rId2">
            <a:extLst/>
          </a:blip>
          <a:srcRect l="1191" t="0" r="1190" b="0"/>
          <a:stretch>
            <a:fillRect/>
          </a:stretch>
        </p:blipFill>
        <p:spPr>
          <a:xfrm>
            <a:off x="12191999" y="1270000"/>
            <a:ext cx="10922001" cy="11188700"/>
          </a:xfrm>
          <a:prstGeom prst="rect">
            <a:avLst/>
          </a:prstGeom>
        </p:spPr>
      </p:pic>
      <p:sp>
        <p:nvSpPr>
          <p:cNvPr id="212" name="Thomas Attractor"/>
          <p:cNvSpPr txBox="1"/>
          <p:nvPr>
            <p:ph type="title"/>
          </p:nvPr>
        </p:nvSpPr>
        <p:spPr>
          <a:xfrm>
            <a:off x="1206500" y="1269045"/>
            <a:ext cx="9779000" cy="3774075"/>
          </a:xfrm>
          <a:prstGeom prst="rect">
            <a:avLst/>
          </a:prstGeom>
        </p:spPr>
        <p:txBody>
          <a:bodyPr/>
          <a:lstStyle>
            <a:lvl1pPr>
              <a:defRPr spc="-200"/>
            </a:lvl1pPr>
          </a:lstStyle>
          <a:p>
            <a:pPr/>
            <a:r>
              <a:t>Thomas Attractor</a:t>
            </a:r>
          </a:p>
        </p:txBody>
      </p:sp>
      <p:sp>
        <p:nvSpPr>
          <p:cNvPr id="213" name="We then decided to analyze the time evolution of the Thomas Attractor , with b=0.208"/>
          <p:cNvSpPr txBox="1"/>
          <p:nvPr/>
        </p:nvSpPr>
        <p:spPr>
          <a:xfrm>
            <a:off x="1765400" y="6466541"/>
            <a:ext cx="7720209" cy="16134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We then decided to analyze the time evolution of the Thomas Attractor , with b=0.208</a:t>
            </a:r>
          </a:p>
        </p:txBody>
      </p:sp>
      <p:pic>
        <p:nvPicPr>
          <p:cNvPr id="214" name="Schermata 2023-02-16 alle 12.25.47.png" descr="Schermata 2023-02-16 alle 12.25.47.png"/>
          <p:cNvPicPr>
            <a:picLocks noChangeAspect="1"/>
          </p:cNvPicPr>
          <p:nvPr/>
        </p:nvPicPr>
        <p:blipFill>
          <a:blip r:embed="rId3">
            <a:extLst/>
          </a:blip>
          <a:stretch>
            <a:fillRect/>
          </a:stretch>
        </p:blipFill>
        <p:spPr>
          <a:xfrm>
            <a:off x="3503696" y="9503409"/>
            <a:ext cx="4243616" cy="3250957"/>
          </a:xfrm>
          <a:prstGeom prst="rect">
            <a:avLst/>
          </a:prstGeom>
          <a:ln w="12700">
            <a:miter lim="400000"/>
          </a:ln>
        </p:spPr>
      </p:pic>
      <p:sp>
        <p:nvSpPr>
          <p:cNvPr id="215" name="Numero diapositiva"/>
          <p:cNvSpPr txBox="1"/>
          <p:nvPr>
            <p:ph type="sldNum" sz="quarter" idx="4294967295"/>
          </p:nvPr>
        </p:nvSpPr>
        <p:spPr>
          <a:xfrm>
            <a:off x="12001499" y="13085232"/>
            <a:ext cx="368504"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Different system, same problem, same approach"/>
          <p:cNvSpPr txBox="1"/>
          <p:nvPr/>
        </p:nvSpPr>
        <p:spPr>
          <a:xfrm>
            <a:off x="481213" y="415232"/>
            <a:ext cx="22950152" cy="11306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defRPr spc="-136" sz="6800">
                <a:solidFill>
                  <a:srgbClr val="004D80"/>
                </a:solidFill>
              </a:defRPr>
            </a:lvl1pPr>
          </a:lstStyle>
          <a:p>
            <a:pPr/>
            <a:r>
              <a:t>Different system, same problem, same approach</a:t>
            </a:r>
          </a:p>
        </p:txBody>
      </p:sp>
      <p:pic>
        <p:nvPicPr>
          <p:cNvPr id="218" name="Immagine" descr="Immagine"/>
          <p:cNvPicPr>
            <a:picLocks noChangeAspect="1"/>
          </p:cNvPicPr>
          <p:nvPr/>
        </p:nvPicPr>
        <p:blipFill>
          <a:blip r:embed="rId2">
            <a:extLst/>
          </a:blip>
          <a:stretch>
            <a:fillRect/>
          </a:stretch>
        </p:blipFill>
        <p:spPr>
          <a:xfrm>
            <a:off x="-19248" y="1855497"/>
            <a:ext cx="12585602" cy="11241894"/>
          </a:xfrm>
          <a:prstGeom prst="rect">
            <a:avLst/>
          </a:prstGeom>
          <a:ln w="12700">
            <a:miter lim="400000"/>
          </a:ln>
        </p:spPr>
      </p:pic>
      <p:pic>
        <p:nvPicPr>
          <p:cNvPr id="219" name="Immagine" descr="Immagine"/>
          <p:cNvPicPr>
            <a:picLocks noChangeAspect="1"/>
          </p:cNvPicPr>
          <p:nvPr/>
        </p:nvPicPr>
        <p:blipFill>
          <a:blip r:embed="rId3">
            <a:extLst/>
          </a:blip>
          <a:stretch>
            <a:fillRect/>
          </a:stretch>
        </p:blipFill>
        <p:spPr>
          <a:xfrm>
            <a:off x="13023850" y="1855497"/>
            <a:ext cx="11241893" cy="11241894"/>
          </a:xfrm>
          <a:prstGeom prst="rect">
            <a:avLst/>
          </a:prstGeom>
          <a:ln w="12700">
            <a:miter lim="400000"/>
          </a:ln>
        </p:spPr>
      </p:pic>
      <p:sp>
        <p:nvSpPr>
          <p:cNvPr id="220" name="Linea"/>
          <p:cNvSpPr/>
          <p:nvPr/>
        </p:nvSpPr>
        <p:spPr>
          <a:xfrm>
            <a:off x="11544293" y="7797800"/>
            <a:ext cx="1649649" cy="2"/>
          </a:xfrm>
          <a:prstGeom prst="line">
            <a:avLst/>
          </a:prstGeom>
          <a:ln w="76200">
            <a:solidFill>
              <a:srgbClr val="000000"/>
            </a:solidFill>
            <a:miter lim="400000"/>
            <a:tailEnd type="triangle"/>
          </a:ln>
        </p:spPr>
        <p:txBody>
          <a:bodyPr lIns="45718" tIns="45718" rIns="45718" bIns="45718"/>
          <a:lstStyle/>
          <a:p>
            <a:pPr/>
          </a:p>
        </p:txBody>
      </p:sp>
      <p:sp>
        <p:nvSpPr>
          <p:cNvPr id="221" name="Numero diapositiva"/>
          <p:cNvSpPr txBox="1"/>
          <p:nvPr>
            <p:ph type="sldNum" sz="quarter" idx="4294967295"/>
          </p:nvPr>
        </p:nvSpPr>
        <p:spPr>
          <a:xfrm>
            <a:off x="12001499" y="13080998"/>
            <a:ext cx="368504" cy="3746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Extended Kalman Filter results :"/>
          <p:cNvSpPr txBox="1"/>
          <p:nvPr/>
        </p:nvSpPr>
        <p:spPr>
          <a:xfrm>
            <a:off x="1248012" y="323675"/>
            <a:ext cx="12656364" cy="1130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defRPr spc="-136" sz="6800">
                <a:solidFill>
                  <a:srgbClr val="004D80"/>
                </a:solidFill>
              </a:defRPr>
            </a:lvl1pPr>
          </a:lstStyle>
          <a:p>
            <a:pPr/>
            <a:r>
              <a:t>Extended Kalman Filter results :</a:t>
            </a:r>
          </a:p>
        </p:txBody>
      </p:sp>
      <p:pic>
        <p:nvPicPr>
          <p:cNvPr id="224" name="Immagine" descr="Immagine"/>
          <p:cNvPicPr>
            <a:picLocks noChangeAspect="1"/>
          </p:cNvPicPr>
          <p:nvPr/>
        </p:nvPicPr>
        <p:blipFill>
          <a:blip r:embed="rId2">
            <a:extLst/>
          </a:blip>
          <a:stretch>
            <a:fillRect/>
          </a:stretch>
        </p:blipFill>
        <p:spPr>
          <a:xfrm>
            <a:off x="744156" y="1518969"/>
            <a:ext cx="8873692" cy="12272126"/>
          </a:xfrm>
          <a:prstGeom prst="rect">
            <a:avLst/>
          </a:prstGeom>
          <a:ln w="12700">
            <a:miter lim="400000"/>
          </a:ln>
        </p:spPr>
      </p:pic>
      <p:pic>
        <p:nvPicPr>
          <p:cNvPr id="225" name="Immagine" descr="Immagine"/>
          <p:cNvPicPr>
            <a:picLocks noChangeAspect="1"/>
          </p:cNvPicPr>
          <p:nvPr/>
        </p:nvPicPr>
        <p:blipFill>
          <a:blip r:embed="rId3">
            <a:extLst/>
          </a:blip>
          <a:stretch>
            <a:fillRect/>
          </a:stretch>
        </p:blipFill>
        <p:spPr>
          <a:xfrm>
            <a:off x="15194798" y="1230291"/>
            <a:ext cx="8999202" cy="12445708"/>
          </a:xfrm>
          <a:prstGeom prst="rect">
            <a:avLst/>
          </a:prstGeom>
          <a:ln w="12700">
            <a:miter lim="400000"/>
          </a:ln>
        </p:spPr>
      </p:pic>
      <p:sp>
        <p:nvSpPr>
          <p:cNvPr id="226" name="As can be seen, the results for the EKF applied to the Thomas System are good :…"/>
          <p:cNvSpPr txBox="1"/>
          <p:nvPr/>
        </p:nvSpPr>
        <p:spPr>
          <a:xfrm>
            <a:off x="7658741" y="2990577"/>
            <a:ext cx="7071625" cy="61854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As can be seen, the results for the EKF applied to the Thomas System are good : </a:t>
            </a:r>
          </a:p>
          <a:p>
            <a:pPr/>
            <a:r>
              <a:t>even if for variable x there is still a strong displacement in favour of measurements against the dynamic of the system, for the other variables the filtering process achieves good results in terms of system approxiamtion and bring error estimate very low a.e.</a:t>
            </a:r>
          </a:p>
        </p:txBody>
      </p:sp>
      <p:sp>
        <p:nvSpPr>
          <p:cNvPr id="227" name="Numero diapositiva"/>
          <p:cNvSpPr txBox="1"/>
          <p:nvPr>
            <p:ph type="sldNum" sz="quarter" idx="4294967295"/>
          </p:nvPr>
        </p:nvSpPr>
        <p:spPr>
          <a:xfrm>
            <a:off x="12001499" y="13080998"/>
            <a:ext cx="368504" cy="3746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Ensemble Kalman Filter results :"/>
          <p:cNvSpPr txBox="1"/>
          <p:nvPr/>
        </p:nvSpPr>
        <p:spPr>
          <a:xfrm>
            <a:off x="831020" y="272875"/>
            <a:ext cx="12829948" cy="1130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defRPr spc="-136" sz="6800">
                <a:solidFill>
                  <a:srgbClr val="004D80"/>
                </a:solidFill>
              </a:defRPr>
            </a:lvl1pPr>
          </a:lstStyle>
          <a:p>
            <a:pPr/>
            <a:r>
              <a:t>Ensemble Kalman Filter results :</a:t>
            </a:r>
          </a:p>
        </p:txBody>
      </p:sp>
      <p:pic>
        <p:nvPicPr>
          <p:cNvPr id="230" name="Immagine" descr="Immagine"/>
          <p:cNvPicPr>
            <a:picLocks noChangeAspect="1"/>
          </p:cNvPicPr>
          <p:nvPr/>
        </p:nvPicPr>
        <p:blipFill>
          <a:blip r:embed="rId2">
            <a:extLst/>
          </a:blip>
          <a:stretch>
            <a:fillRect/>
          </a:stretch>
        </p:blipFill>
        <p:spPr>
          <a:xfrm>
            <a:off x="282853" y="1669526"/>
            <a:ext cx="8785915" cy="12150731"/>
          </a:xfrm>
          <a:prstGeom prst="rect">
            <a:avLst/>
          </a:prstGeom>
          <a:ln w="12700">
            <a:miter lim="400000"/>
          </a:ln>
        </p:spPr>
      </p:pic>
      <p:pic>
        <p:nvPicPr>
          <p:cNvPr id="231" name="Immagine" descr="Immagine"/>
          <p:cNvPicPr>
            <a:picLocks noChangeAspect="1"/>
          </p:cNvPicPr>
          <p:nvPr/>
        </p:nvPicPr>
        <p:blipFill>
          <a:blip r:embed="rId3">
            <a:extLst/>
          </a:blip>
          <a:stretch>
            <a:fillRect/>
          </a:stretch>
        </p:blipFill>
        <p:spPr>
          <a:xfrm>
            <a:off x="15297148" y="1159304"/>
            <a:ext cx="9138256" cy="12638014"/>
          </a:xfrm>
          <a:prstGeom prst="rect">
            <a:avLst/>
          </a:prstGeom>
          <a:ln w="12700">
            <a:miter lim="400000"/>
          </a:ln>
        </p:spPr>
      </p:pic>
      <p:sp>
        <p:nvSpPr>
          <p:cNvPr id="232" name="After a improvement trial to the bare EKF with the implementation of RK4 method for the system approximation, we decided again to rely on EnKF and the result, as can be easily seen both by the graph and by the error plot, is really good."/>
          <p:cNvSpPr txBox="1"/>
          <p:nvPr/>
        </p:nvSpPr>
        <p:spPr>
          <a:xfrm>
            <a:off x="7877701" y="3384277"/>
            <a:ext cx="6368197" cy="46614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After a improvement trial to the bare EKF with the implementation of RK4 method for the system approximation, we decided again to rely on EnKF and the result, as can be easily seen both by the graph and by the error plot, is really good.</a:t>
            </a:r>
          </a:p>
        </p:txBody>
      </p:sp>
      <p:sp>
        <p:nvSpPr>
          <p:cNvPr id="233" name="Numero diapositiva"/>
          <p:cNvSpPr txBox="1"/>
          <p:nvPr>
            <p:ph type="sldNum" sz="quarter" idx="4294967295"/>
          </p:nvPr>
        </p:nvSpPr>
        <p:spPr>
          <a:xfrm>
            <a:off x="12001499" y="13080998"/>
            <a:ext cx="368504" cy="3746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Final Considerations and comparison"/>
          <p:cNvSpPr txBox="1"/>
          <p:nvPr/>
        </p:nvSpPr>
        <p:spPr>
          <a:xfrm>
            <a:off x="418550" y="476075"/>
            <a:ext cx="14874089" cy="1130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defRPr spc="-136" sz="6800">
                <a:solidFill>
                  <a:srgbClr val="004D80"/>
                </a:solidFill>
              </a:defRPr>
            </a:lvl1pPr>
          </a:lstStyle>
          <a:p>
            <a:pPr/>
            <a:r>
              <a:t>Final Considerations and comparison</a:t>
            </a:r>
          </a:p>
        </p:txBody>
      </p:sp>
      <p:pic>
        <p:nvPicPr>
          <p:cNvPr id="236" name="Schermata 2023-02-16 alle 14.27.51.png" descr="Schermata 2023-02-16 alle 14.27.51.png"/>
          <p:cNvPicPr>
            <a:picLocks noChangeAspect="1"/>
          </p:cNvPicPr>
          <p:nvPr/>
        </p:nvPicPr>
        <p:blipFill>
          <a:blip r:embed="rId2">
            <a:extLst/>
          </a:blip>
          <a:stretch>
            <a:fillRect/>
          </a:stretch>
        </p:blipFill>
        <p:spPr>
          <a:xfrm>
            <a:off x="7232032" y="2082501"/>
            <a:ext cx="16695265" cy="7968913"/>
          </a:xfrm>
          <a:prstGeom prst="rect">
            <a:avLst/>
          </a:prstGeom>
          <a:ln w="12700">
            <a:miter lim="400000"/>
          </a:ln>
        </p:spPr>
      </p:pic>
      <p:pic>
        <p:nvPicPr>
          <p:cNvPr id="237" name="Schermata 2023-02-16 alle 14.28.26.png" descr="Schermata 2023-02-16 alle 14.28.26.png"/>
          <p:cNvPicPr>
            <a:picLocks noChangeAspect="1"/>
          </p:cNvPicPr>
          <p:nvPr/>
        </p:nvPicPr>
        <p:blipFill>
          <a:blip r:embed="rId3">
            <a:extLst/>
          </a:blip>
          <a:stretch>
            <a:fillRect/>
          </a:stretch>
        </p:blipFill>
        <p:spPr>
          <a:xfrm>
            <a:off x="10143925" y="2145703"/>
            <a:ext cx="4686302" cy="304802"/>
          </a:xfrm>
          <a:prstGeom prst="rect">
            <a:avLst/>
          </a:prstGeom>
          <a:ln w="12700">
            <a:miter lim="400000"/>
          </a:ln>
        </p:spPr>
      </p:pic>
      <p:sp>
        <p:nvSpPr>
          <p:cNvPr id="238" name="As it can be seen on the graph reported above, the EnKF filtering for Thomas system improves significantly the estimate given by the bare EKF algorithm"/>
          <p:cNvSpPr txBox="1"/>
          <p:nvPr/>
        </p:nvSpPr>
        <p:spPr>
          <a:xfrm>
            <a:off x="1114087" y="3990235"/>
            <a:ext cx="4569402" cy="41534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As it can be seen on the graph reported above, the EnKF filtering for Thomas system improves significantly the estimate given by the bare EKF algorithm </a:t>
            </a:r>
          </a:p>
        </p:txBody>
      </p:sp>
      <p:sp>
        <p:nvSpPr>
          <p:cNvPr id="239" name="In general, for EnkF, the filtered points approximate a. e.  better the system equations than the measurements : for this reason we can state that our approach gives us satisfying results and works in an appropriate way"/>
          <p:cNvSpPr txBox="1"/>
          <p:nvPr/>
        </p:nvSpPr>
        <p:spPr>
          <a:xfrm>
            <a:off x="18124893" y="4527277"/>
            <a:ext cx="5716572" cy="46614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general, for EnkF, the filtered points approximate a. e.  better the system equations than the measurements : for this reason we can state that our approach gives us satisfying results and works in an appropriate way </a:t>
            </a:r>
          </a:p>
        </p:txBody>
      </p:sp>
      <p:sp>
        <p:nvSpPr>
          <p:cNvPr id="240" name="Morover, reducing the noise covariance matrix for the measurements sampling, the EnKF estimates get better and better still remaining not completely dependent upon the measurements themselves, still guaranteeing us the proper functioning of the algorithm"/>
          <p:cNvSpPr txBox="1"/>
          <p:nvPr/>
        </p:nvSpPr>
        <p:spPr>
          <a:xfrm>
            <a:off x="32080" y="10527190"/>
            <a:ext cx="24319840" cy="16134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Morover, reducing the noise covariance matrix for the measurements sampling, the EnKF estimates get better and better still remaining not completely dependent upon the measurements themselves, still guaranteeing us the proper functioning of the algorithm</a:t>
            </a:r>
          </a:p>
        </p:txBody>
      </p:sp>
      <p:sp>
        <p:nvSpPr>
          <p:cNvPr id="241" name="Numero diapositiva"/>
          <p:cNvSpPr txBox="1"/>
          <p:nvPr>
            <p:ph type="sldNum" sz="quarter" idx="4294967295"/>
          </p:nvPr>
        </p:nvSpPr>
        <p:spPr>
          <a:xfrm>
            <a:off x="12001499" y="13080998"/>
            <a:ext cx="368504" cy="3746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ources and related paperwork"/>
          <p:cNvSpPr txBox="1"/>
          <p:nvPr>
            <p:ph type="title"/>
          </p:nvPr>
        </p:nvSpPr>
        <p:spPr>
          <a:prstGeom prst="rect">
            <a:avLst/>
          </a:prstGeom>
        </p:spPr>
        <p:txBody>
          <a:bodyPr/>
          <a:lstStyle/>
          <a:p>
            <a:pPr/>
            <a:r>
              <a:t>Sources and related paperwork</a:t>
            </a:r>
          </a:p>
        </p:txBody>
      </p:sp>
      <p:sp>
        <p:nvSpPr>
          <p:cNvPr id="244" name="Information and guidelines for our project"/>
          <p:cNvSpPr txBox="1"/>
          <p:nvPr>
            <p:ph type="body" sz="quarter" idx="1"/>
          </p:nvPr>
        </p:nvSpPr>
        <p:spPr>
          <a:xfrm>
            <a:off x="1206500" y="2878680"/>
            <a:ext cx="21971000" cy="934781"/>
          </a:xfrm>
          <a:prstGeom prst="rect">
            <a:avLst/>
          </a:prstGeom>
        </p:spPr>
        <p:txBody>
          <a:bodyPr/>
          <a:lstStyle/>
          <a:p>
            <a:pPr/>
            <a:r>
              <a:t>Information and guidelines for our project</a:t>
            </a:r>
          </a:p>
        </p:txBody>
      </p:sp>
      <p:sp>
        <p:nvSpPr>
          <p:cNvPr id="245" name="Corpo livello uno…"/>
          <p:cNvSpPr txBox="1"/>
          <p:nvPr>
            <p:ph type="body" idx="21"/>
          </p:nvPr>
        </p:nvSpPr>
        <p:spPr>
          <a:xfrm>
            <a:off x="1206500" y="5002898"/>
            <a:ext cx="21971000" cy="8256014"/>
          </a:xfrm>
          <a:prstGeom prst="rect">
            <a:avLst/>
          </a:prstGeom>
          <a:extLst>
            <a:ext uri="{C572A759-6A51-4108-AA02-DFA0A04FC94B}">
              <ma14:wrappingTextBoxFlag xmlns:ma14="http://schemas.microsoft.com/office/mac/drawingml/2011/main" val="1"/>
            </a:ext>
          </a:extLst>
        </p:spPr>
        <p:txBody>
          <a:bodyPr/>
          <a:lstStyle/>
          <a:p>
            <a:pPr/>
            <a:r>
              <a:rPr i="1"/>
              <a:t>Google Colab</a:t>
            </a:r>
            <a:r>
              <a:t> and </a:t>
            </a:r>
            <a:r>
              <a:rPr i="1"/>
              <a:t>Jupiter</a:t>
            </a:r>
            <a:r>
              <a:t> as working interface, where we wrote our two working Notebook </a:t>
            </a:r>
          </a:p>
          <a:p>
            <a:pPr/>
            <a:r>
              <a:t>The article “</a:t>
            </a:r>
            <a:r>
              <a:rPr i="1"/>
              <a:t>PyDA: A Hands-On Introduction to Dynamical Data Assimilation with Python</a:t>
            </a:r>
            <a:r>
              <a:t>”  , link : </a:t>
            </a:r>
            <a:r>
              <a:rPr u="sng">
                <a:solidFill>
                  <a:srgbClr val="0000FF"/>
                </a:solidFill>
                <a:uFill>
                  <a:solidFill>
                    <a:srgbClr val="0000FF"/>
                  </a:solidFill>
                </a:uFill>
                <a:hlinkClick r:id="rId2" invalidUrl="" action="" tgtFrame="" tooltip="" history="1" highlightClick="0" endSnd="0"/>
              </a:rPr>
              <a:t>https://www.osti.gov/pages/servlets/purl/1737509</a:t>
            </a:r>
          </a:p>
          <a:p>
            <a:pPr/>
            <a:r>
              <a:t>The </a:t>
            </a:r>
            <a:r>
              <a:rPr i="1"/>
              <a:t>GitHub</a:t>
            </a:r>
            <a:r>
              <a:t> repository “</a:t>
            </a:r>
            <a:r>
              <a:rPr i="1"/>
              <a:t>deeptime</a:t>
            </a:r>
            <a:r>
              <a:t>”</a:t>
            </a:r>
          </a:p>
          <a:p>
            <a:pPr/>
            <a:r>
              <a:t>Chapter 10 from </a:t>
            </a:r>
            <a:r>
              <a:rPr i="1"/>
              <a:t>ClassNotes_CS_2022 </a:t>
            </a:r>
          </a:p>
        </p:txBody>
      </p:sp>
      <p:sp>
        <p:nvSpPr>
          <p:cNvPr id="246" name="Numero diapositiva"/>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Idea of the Project"/>
          <p:cNvSpPr txBox="1"/>
          <p:nvPr>
            <p:ph type="title"/>
          </p:nvPr>
        </p:nvSpPr>
        <p:spPr>
          <a:prstGeom prst="rect">
            <a:avLst/>
          </a:prstGeom>
        </p:spPr>
        <p:txBody>
          <a:bodyPr/>
          <a:lstStyle>
            <a:lvl1pPr>
              <a:defRPr spc="-200"/>
            </a:lvl1pPr>
          </a:lstStyle>
          <a:p>
            <a:pPr/>
            <a:r>
              <a:t>Idea of the Project</a:t>
            </a:r>
          </a:p>
        </p:txBody>
      </p:sp>
      <p:sp>
        <p:nvSpPr>
          <p:cNvPr id="156" name="Approach to the problems:"/>
          <p:cNvSpPr txBox="1"/>
          <p:nvPr>
            <p:ph type="body" sz="quarter" idx="1"/>
          </p:nvPr>
        </p:nvSpPr>
        <p:spPr>
          <a:xfrm>
            <a:off x="1206500" y="2735483"/>
            <a:ext cx="21971000" cy="934780"/>
          </a:xfrm>
          <a:prstGeom prst="rect">
            <a:avLst/>
          </a:prstGeom>
        </p:spPr>
        <p:txBody>
          <a:bodyPr/>
          <a:lstStyle/>
          <a:p>
            <a:pPr/>
            <a:r>
              <a:t>Approach to the problems:</a:t>
            </a:r>
          </a:p>
        </p:txBody>
      </p:sp>
      <p:sp>
        <p:nvSpPr>
          <p:cNvPr id="157" name="Show the analytical time evolution of the systems…"/>
          <p:cNvSpPr txBox="1"/>
          <p:nvPr>
            <p:ph type="body" idx="21"/>
          </p:nvPr>
        </p:nvSpPr>
        <p:spPr>
          <a:xfrm>
            <a:off x="1206500" y="4459115"/>
            <a:ext cx="21971000" cy="8256011"/>
          </a:xfrm>
          <a:prstGeom prst="rect">
            <a:avLst/>
          </a:prstGeom>
          <a:extLst>
            <a:ext uri="{C572A759-6A51-4108-AA02-DFA0A04FC94B}">
              <ma14:wrappingTextBoxFlag xmlns:ma14="http://schemas.microsoft.com/office/mac/drawingml/2011/main" val="1"/>
            </a:ext>
          </a:extLst>
        </p:spPr>
        <p:txBody>
          <a:bodyPr/>
          <a:lstStyle/>
          <a:p>
            <a:pPr/>
            <a:r>
              <a:t>Show the analytical time evolution of the systems</a:t>
            </a:r>
          </a:p>
          <a:p>
            <a:pPr/>
            <a:r>
              <a:t>Analyze the filter algorithm to find out the correct parameters to implement</a:t>
            </a:r>
          </a:p>
          <a:p>
            <a:pPr/>
            <a:r>
              <a:t>Sample measurements with noise from the analytical solution</a:t>
            </a:r>
          </a:p>
          <a:p>
            <a:pPr/>
            <a:r>
              <a:t>Apply the filter algorithm to our systems</a:t>
            </a:r>
          </a:p>
          <a:p>
            <a:pPr/>
            <a:r>
              <a:t>Discuss errors and results according to the expected physical behaviour</a:t>
            </a:r>
          </a:p>
        </p:txBody>
      </p:sp>
      <p:sp>
        <p:nvSpPr>
          <p:cNvPr id="158" name="Numero diapositiva"/>
          <p:cNvSpPr txBox="1"/>
          <p:nvPr>
            <p:ph type="sldNum" sz="quarter" idx="4294967295"/>
          </p:nvPr>
        </p:nvSpPr>
        <p:spPr>
          <a:xfrm>
            <a:off x="12065050" y="13080998"/>
            <a:ext cx="241402" cy="3746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Schermata 2023-02-15 alle 13.05.15.png" descr="Schermata 2023-02-15 alle 13.05.15.png"/>
          <p:cNvPicPr>
            <a:picLocks noChangeAspect="1"/>
          </p:cNvPicPr>
          <p:nvPr>
            <p:ph type="pic" idx="21"/>
          </p:nvPr>
        </p:nvPicPr>
        <p:blipFill>
          <a:blip r:embed="rId2">
            <a:extLst/>
          </a:blip>
          <a:srcRect l="2165" t="0" r="2165" b="0"/>
          <a:stretch>
            <a:fillRect/>
          </a:stretch>
        </p:blipFill>
        <p:spPr>
          <a:xfrm>
            <a:off x="12387267" y="1263649"/>
            <a:ext cx="10922001" cy="11188701"/>
          </a:xfrm>
          <a:prstGeom prst="rect">
            <a:avLst/>
          </a:prstGeom>
        </p:spPr>
      </p:pic>
      <p:sp>
        <p:nvSpPr>
          <p:cNvPr id="161" name="Lorenz System"/>
          <p:cNvSpPr txBox="1"/>
          <p:nvPr>
            <p:ph type="title"/>
          </p:nvPr>
        </p:nvSpPr>
        <p:spPr>
          <a:xfrm>
            <a:off x="1206500" y="1270000"/>
            <a:ext cx="9779000" cy="3230904"/>
          </a:xfrm>
          <a:prstGeom prst="rect">
            <a:avLst/>
          </a:prstGeom>
        </p:spPr>
        <p:txBody>
          <a:bodyPr/>
          <a:lstStyle>
            <a:lvl1pPr algn="ctr">
              <a:defRPr spc="-200"/>
            </a:lvl1pPr>
          </a:lstStyle>
          <a:p>
            <a:pPr/>
            <a:r>
              <a:t>Lorenz System</a:t>
            </a:r>
          </a:p>
        </p:txBody>
      </p:sp>
      <p:sp>
        <p:nvSpPr>
          <p:cNvPr id="162" name="From Theory we know that this is the time evolution of Lorenz System with a specific choice of the parameters (s, r, b) of the PDE."/>
          <p:cNvSpPr txBox="1"/>
          <p:nvPr>
            <p:ph type="body" sz="quarter" idx="1"/>
          </p:nvPr>
        </p:nvSpPr>
        <p:spPr>
          <a:prstGeom prst="rect">
            <a:avLst/>
          </a:prstGeom>
        </p:spPr>
        <p:txBody>
          <a:bodyPr/>
          <a:lstStyle/>
          <a:p>
            <a:pPr>
              <a:defRPr sz="3300"/>
            </a:pPr>
          </a:p>
          <a:p>
            <a:pPr algn="ctr">
              <a:defRPr sz="3300"/>
            </a:pPr>
            <a:r>
              <a:t>From Theory we know that this is the time evolution of Lorenz System with a specific choice of the parameters (s, r, b) of the PDE.</a:t>
            </a:r>
          </a:p>
        </p:txBody>
      </p:sp>
      <p:pic>
        <p:nvPicPr>
          <p:cNvPr id="163" name="Schermata 2023-02-15 alle 13.14.26.png" descr="Schermata 2023-02-15 alle 13.14.26.png"/>
          <p:cNvPicPr>
            <a:picLocks noChangeAspect="1"/>
          </p:cNvPicPr>
          <p:nvPr/>
        </p:nvPicPr>
        <p:blipFill>
          <a:blip r:embed="rId3">
            <a:extLst/>
          </a:blip>
          <a:stretch>
            <a:fillRect/>
          </a:stretch>
        </p:blipFill>
        <p:spPr>
          <a:xfrm>
            <a:off x="3799116" y="10127215"/>
            <a:ext cx="4593768" cy="2113134"/>
          </a:xfrm>
          <a:prstGeom prst="rect">
            <a:avLst/>
          </a:prstGeom>
          <a:ln w="12700">
            <a:miter lim="400000"/>
          </a:ln>
        </p:spPr>
      </p:pic>
      <p:sp>
        <p:nvSpPr>
          <p:cNvPr id="164" name="Numero diapositiva"/>
          <p:cNvSpPr txBox="1"/>
          <p:nvPr>
            <p:ph type="sldNum" sz="quarter" idx="4294967295"/>
          </p:nvPr>
        </p:nvSpPr>
        <p:spPr>
          <a:xfrm>
            <a:off x="12065050" y="13085232"/>
            <a:ext cx="241402"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From theory we know that with a little noise over initial conditions, the systems change completely the evolution.…"/>
          <p:cNvSpPr txBox="1"/>
          <p:nvPr/>
        </p:nvSpPr>
        <p:spPr>
          <a:xfrm>
            <a:off x="540200" y="3235973"/>
            <a:ext cx="9848991" cy="26294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From theory we know that with a little noise over initial conditions, the systems change completely the evolution.</a:t>
            </a:r>
          </a:p>
          <a:p>
            <a:pPr algn="l"/>
            <a:r>
              <a:t>Our aim is to fix this inconvenience trough Kalman Filters</a:t>
            </a:r>
          </a:p>
        </p:txBody>
      </p:sp>
      <p:pic>
        <p:nvPicPr>
          <p:cNvPr id="167" name="Schermata 2023-02-15 alle 13.25.00.png" descr="Schermata 2023-02-15 alle 13.25.00.png"/>
          <p:cNvPicPr>
            <a:picLocks noChangeAspect="1"/>
          </p:cNvPicPr>
          <p:nvPr/>
        </p:nvPicPr>
        <p:blipFill>
          <a:blip r:embed="rId2">
            <a:extLst/>
          </a:blip>
          <a:stretch>
            <a:fillRect/>
          </a:stretch>
        </p:blipFill>
        <p:spPr>
          <a:xfrm>
            <a:off x="11707211" y="1011658"/>
            <a:ext cx="12195263" cy="7663241"/>
          </a:xfrm>
          <a:prstGeom prst="rect">
            <a:avLst/>
          </a:prstGeom>
          <a:ln w="12700">
            <a:miter lim="400000"/>
          </a:ln>
        </p:spPr>
      </p:pic>
      <p:pic>
        <p:nvPicPr>
          <p:cNvPr id="168" name="Schermata 2023-02-15 alle 13.25.46.png" descr="Schermata 2023-02-15 alle 13.25.46.png"/>
          <p:cNvPicPr>
            <a:picLocks noChangeAspect="1"/>
          </p:cNvPicPr>
          <p:nvPr/>
        </p:nvPicPr>
        <p:blipFill>
          <a:blip r:embed="rId3">
            <a:extLst/>
          </a:blip>
          <a:stretch>
            <a:fillRect/>
          </a:stretch>
        </p:blipFill>
        <p:spPr>
          <a:xfrm>
            <a:off x="11817591" y="8642330"/>
            <a:ext cx="11618904" cy="3767176"/>
          </a:xfrm>
          <a:prstGeom prst="rect">
            <a:avLst/>
          </a:prstGeom>
          <a:ln w="12700">
            <a:miter lim="400000"/>
          </a:ln>
        </p:spPr>
      </p:pic>
      <p:sp>
        <p:nvSpPr>
          <p:cNvPr id="169" name="Here are reported the graph representing the evolution of the original system and of the perturbed one"/>
          <p:cNvSpPr txBox="1"/>
          <p:nvPr/>
        </p:nvSpPr>
        <p:spPr>
          <a:xfrm>
            <a:off x="661827" y="8127399"/>
            <a:ext cx="8319259" cy="16134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Here are reported the graph representing the evolution of the original system and of the perturbed one</a:t>
            </a:r>
          </a:p>
        </p:txBody>
      </p:sp>
      <p:sp>
        <p:nvSpPr>
          <p:cNvPr id="170" name="Numero diapositiva"/>
          <p:cNvSpPr txBox="1"/>
          <p:nvPr>
            <p:ph type="sldNum" sz="quarter" idx="4294967295"/>
          </p:nvPr>
        </p:nvSpPr>
        <p:spPr>
          <a:xfrm>
            <a:off x="12065050" y="13080998"/>
            <a:ext cx="241402" cy="3746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1" name="Schermata 2023-02-15 alle 13.31.55.png" descr="Schermata 2023-02-15 alle 13.31.55.png"/>
          <p:cNvPicPr>
            <a:picLocks noChangeAspect="1"/>
          </p:cNvPicPr>
          <p:nvPr/>
        </p:nvPicPr>
        <p:blipFill>
          <a:blip r:embed="rId4">
            <a:extLst/>
          </a:blip>
          <a:stretch>
            <a:fillRect/>
          </a:stretch>
        </p:blipFill>
        <p:spPr>
          <a:xfrm>
            <a:off x="22128799" y="9021412"/>
            <a:ext cx="1295402" cy="508002"/>
          </a:xfrm>
          <a:prstGeom prst="rect">
            <a:avLst/>
          </a:prstGeom>
          <a:ln w="12700">
            <a:miter lim="400000"/>
          </a:ln>
        </p:spPr>
      </p:pic>
      <p:sp>
        <p:nvSpPr>
          <p:cNvPr id="172" name="Dealing with perturbations"/>
          <p:cNvSpPr txBox="1"/>
          <p:nvPr/>
        </p:nvSpPr>
        <p:spPr>
          <a:xfrm>
            <a:off x="862278" y="704675"/>
            <a:ext cx="10569043" cy="1130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defRPr spc="-136" sz="6800">
                <a:solidFill>
                  <a:srgbClr val="004D80"/>
                </a:solidFill>
              </a:defRPr>
            </a:lvl1pPr>
          </a:lstStyle>
          <a:p>
            <a:pPr/>
            <a:r>
              <a:t>Dealing with perturbations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4" name="Immagine" descr="Immagine"/>
          <p:cNvPicPr>
            <a:picLocks noChangeAspect="1"/>
          </p:cNvPicPr>
          <p:nvPr/>
        </p:nvPicPr>
        <p:blipFill>
          <a:blip r:embed="rId2">
            <a:extLst/>
          </a:blip>
          <a:stretch>
            <a:fillRect/>
          </a:stretch>
        </p:blipFill>
        <p:spPr>
          <a:xfrm>
            <a:off x="12295720" y="1349144"/>
            <a:ext cx="11500312" cy="11500312"/>
          </a:xfrm>
          <a:prstGeom prst="rect">
            <a:avLst/>
          </a:prstGeom>
          <a:ln w="12700">
            <a:miter lim="400000"/>
          </a:ln>
        </p:spPr>
      </p:pic>
      <p:sp>
        <p:nvSpPr>
          <p:cNvPr id="175" name="To implement the Kalman Filters algorithm we need to sample some measurements (z_k) form the analytical equations.…"/>
          <p:cNvSpPr txBox="1"/>
          <p:nvPr/>
        </p:nvSpPr>
        <p:spPr>
          <a:xfrm>
            <a:off x="675531" y="2801470"/>
            <a:ext cx="10703456" cy="26294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To implement the Kalman Filters algorithm we need to sample some measurements (z_k) form the analytical equations.</a:t>
            </a:r>
          </a:p>
          <a:p>
            <a:pPr algn="l"/>
            <a:r>
              <a:t>Thus we decided to sample 40 measurement in a range of 2000 time steps (30 seconds) </a:t>
            </a:r>
          </a:p>
        </p:txBody>
      </p:sp>
      <p:sp>
        <p:nvSpPr>
          <p:cNvPr id="176" name="Kalman Filters Implementation"/>
          <p:cNvSpPr txBox="1"/>
          <p:nvPr/>
        </p:nvSpPr>
        <p:spPr>
          <a:xfrm>
            <a:off x="-255387" y="643832"/>
            <a:ext cx="13446581" cy="11306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defRPr spc="-136" sz="6800">
                <a:solidFill>
                  <a:srgbClr val="004D80"/>
                </a:solidFill>
              </a:defRPr>
            </a:lvl1pPr>
          </a:lstStyle>
          <a:p>
            <a:pPr/>
            <a:r>
              <a:t>Kalman Filters Implementation</a:t>
            </a:r>
          </a:p>
        </p:txBody>
      </p:sp>
      <p:pic>
        <p:nvPicPr>
          <p:cNvPr id="177" name="Schermata 2023-02-15 alle 13.40.40.png" descr="Schermata 2023-02-15 alle 13.40.40.png"/>
          <p:cNvPicPr>
            <a:picLocks noChangeAspect="1"/>
          </p:cNvPicPr>
          <p:nvPr/>
        </p:nvPicPr>
        <p:blipFill>
          <a:blip r:embed="rId3">
            <a:extLst/>
          </a:blip>
          <a:stretch>
            <a:fillRect/>
          </a:stretch>
        </p:blipFill>
        <p:spPr>
          <a:xfrm>
            <a:off x="3022174" y="6293227"/>
            <a:ext cx="6010171" cy="6156760"/>
          </a:xfrm>
          <a:prstGeom prst="rect">
            <a:avLst/>
          </a:prstGeom>
          <a:ln w="12700">
            <a:miter lim="400000"/>
          </a:ln>
        </p:spPr>
      </p:pic>
      <p:sp>
        <p:nvSpPr>
          <p:cNvPr id="178" name="Numero diapositiva"/>
          <p:cNvSpPr txBox="1"/>
          <p:nvPr>
            <p:ph type="sldNum" sz="quarter" idx="4294967295"/>
          </p:nvPr>
        </p:nvSpPr>
        <p:spPr>
          <a:xfrm>
            <a:off x="12065050" y="13080998"/>
            <a:ext cx="241402" cy="3746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0" name="Schermata 2023-02-15 alle 16.12.28.png" descr="Schermata 2023-02-15 alle 16.12.28.png"/>
          <p:cNvPicPr>
            <a:picLocks noChangeAspect="1"/>
          </p:cNvPicPr>
          <p:nvPr/>
        </p:nvPicPr>
        <p:blipFill>
          <a:blip r:embed="rId2">
            <a:extLst/>
          </a:blip>
          <a:stretch>
            <a:fillRect/>
          </a:stretch>
        </p:blipFill>
        <p:spPr>
          <a:xfrm>
            <a:off x="10210218" y="3586593"/>
            <a:ext cx="13835319" cy="6542814"/>
          </a:xfrm>
          <a:prstGeom prst="rect">
            <a:avLst/>
          </a:prstGeom>
          <a:ln w="12700">
            <a:miter lim="400000"/>
          </a:ln>
        </p:spPr>
      </p:pic>
      <p:sp>
        <p:nvSpPr>
          <p:cNvPr id="181" name="Extended Kalman Filter"/>
          <p:cNvSpPr txBox="1"/>
          <p:nvPr/>
        </p:nvSpPr>
        <p:spPr>
          <a:xfrm>
            <a:off x="703233" y="780875"/>
            <a:ext cx="9326323" cy="1130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defRPr spc="-136" sz="6800">
                <a:solidFill>
                  <a:srgbClr val="004D80"/>
                </a:solidFill>
              </a:defRPr>
            </a:lvl1pPr>
          </a:lstStyle>
          <a:p>
            <a:pPr/>
            <a:r>
              <a:t>Extended Kalman Filter</a:t>
            </a:r>
          </a:p>
        </p:txBody>
      </p:sp>
      <p:sp>
        <p:nvSpPr>
          <p:cNvPr id="182" name="Our first trial was to use the Extended Kalman Filter to handle the problem.…"/>
          <p:cNvSpPr txBox="1"/>
          <p:nvPr/>
        </p:nvSpPr>
        <p:spPr>
          <a:xfrm>
            <a:off x="935742" y="3352479"/>
            <a:ext cx="8861306" cy="21214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Our first trial was to use the Extended Kalman Filter to handle the problem.</a:t>
            </a:r>
          </a:p>
          <a:p>
            <a:pPr algn="l"/>
            <a:r>
              <a:t>The result for the estimate of variable x is reported on the right</a:t>
            </a:r>
          </a:p>
        </p:txBody>
      </p:sp>
      <p:sp>
        <p:nvSpPr>
          <p:cNvPr id="183" name="The main feature of this kind of filter is that trough the computation of the Jacobian Matrix (J in the previous scheme) , it can be applied also to nonlinear system like this one"/>
          <p:cNvSpPr txBox="1"/>
          <p:nvPr/>
        </p:nvSpPr>
        <p:spPr>
          <a:xfrm>
            <a:off x="1008692" y="8591278"/>
            <a:ext cx="9477407" cy="21214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The main feature of this kind of filter is that trough the computation of the Jacobian Matrix (J in the previous scheme) , it can be applied also to nonlinear system like this one </a:t>
            </a:r>
          </a:p>
        </p:txBody>
      </p:sp>
      <p:sp>
        <p:nvSpPr>
          <p:cNvPr id="184" name="Numero diapositiva"/>
          <p:cNvSpPr txBox="1"/>
          <p:nvPr>
            <p:ph type="sldNum" sz="quarter" idx="4294967295"/>
          </p:nvPr>
        </p:nvSpPr>
        <p:spPr>
          <a:xfrm>
            <a:off x="12065050" y="13080998"/>
            <a:ext cx="241402" cy="3746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Analysis of the results"/>
          <p:cNvSpPr txBox="1"/>
          <p:nvPr/>
        </p:nvSpPr>
        <p:spPr>
          <a:xfrm>
            <a:off x="906407" y="730075"/>
            <a:ext cx="8767573" cy="1130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defRPr spc="-136" sz="6800">
                <a:solidFill>
                  <a:srgbClr val="004D80"/>
                </a:solidFill>
              </a:defRPr>
            </a:lvl1pPr>
          </a:lstStyle>
          <a:p>
            <a:pPr/>
            <a:r>
              <a:t>Analysis of the results</a:t>
            </a:r>
          </a:p>
        </p:txBody>
      </p:sp>
      <p:sp>
        <p:nvSpPr>
          <p:cNvPr id="187" name="Plotting the error of the filtered points against the error between the original system and the perturbate one, we can see that we have a clear improvement in terms of precision"/>
          <p:cNvSpPr txBox="1"/>
          <p:nvPr/>
        </p:nvSpPr>
        <p:spPr>
          <a:xfrm>
            <a:off x="1113542" y="2933378"/>
            <a:ext cx="8861306" cy="26294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Plotting the error of the filtered points against the error between the original system and the perturbate one, we can see that we have a clear improvement in terms of precision</a:t>
            </a:r>
          </a:p>
        </p:txBody>
      </p:sp>
      <p:pic>
        <p:nvPicPr>
          <p:cNvPr id="188" name="Immagine" descr="Immagine"/>
          <p:cNvPicPr>
            <a:picLocks noChangeAspect="1"/>
          </p:cNvPicPr>
          <p:nvPr/>
        </p:nvPicPr>
        <p:blipFill>
          <a:blip r:embed="rId2">
            <a:extLst/>
          </a:blip>
          <a:stretch>
            <a:fillRect/>
          </a:stretch>
        </p:blipFill>
        <p:spPr>
          <a:xfrm>
            <a:off x="11550650" y="2484101"/>
            <a:ext cx="12171175" cy="5801398"/>
          </a:xfrm>
          <a:prstGeom prst="rect">
            <a:avLst/>
          </a:prstGeom>
          <a:ln w="12700">
            <a:miter lim="400000"/>
          </a:ln>
        </p:spPr>
      </p:pic>
      <p:sp>
        <p:nvSpPr>
          <p:cNvPr id="189" name="However, it is evident both looking at the previous graph and analyzing the diagonal of the Kalman Gain Matrix (K i,i ~ 1)  that the measurements have a lot of influence in the filtered point estimate, thus affecting the reliability and the effectiveness"/>
          <p:cNvSpPr txBox="1"/>
          <p:nvPr/>
        </p:nvSpPr>
        <p:spPr>
          <a:xfrm>
            <a:off x="1113542" y="7733979"/>
            <a:ext cx="8861306" cy="36454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However, it is evident both looking at the previous graph and analyzing the diagonal of the Kalman Gain Matrix (K i,i ~ 1)  that the measurements have a lot of influence in the filtered point estimate, thus affecting the reliability and the effectiveness of our model</a:t>
            </a:r>
          </a:p>
        </p:txBody>
      </p:sp>
      <p:pic>
        <p:nvPicPr>
          <p:cNvPr id="190" name="Schermata 2023-02-15 alle 16.36.13.png" descr="Schermata 2023-02-15 alle 16.36.13.png"/>
          <p:cNvPicPr>
            <a:picLocks noChangeAspect="1"/>
          </p:cNvPicPr>
          <p:nvPr/>
        </p:nvPicPr>
        <p:blipFill>
          <a:blip r:embed="rId3">
            <a:extLst/>
          </a:blip>
          <a:stretch>
            <a:fillRect/>
          </a:stretch>
        </p:blipFill>
        <p:spPr>
          <a:xfrm>
            <a:off x="11828156" y="10027146"/>
            <a:ext cx="9255742" cy="1477636"/>
          </a:xfrm>
          <a:prstGeom prst="rect">
            <a:avLst/>
          </a:prstGeom>
          <a:ln w="12700">
            <a:miter lim="400000"/>
          </a:ln>
        </p:spPr>
      </p:pic>
      <p:sp>
        <p:nvSpPr>
          <p:cNvPr id="191" name="Numero diapositiva"/>
          <p:cNvSpPr txBox="1"/>
          <p:nvPr>
            <p:ph type="sldNum" sz="quarter" idx="4294967295"/>
          </p:nvPr>
        </p:nvSpPr>
        <p:spPr>
          <a:xfrm>
            <a:off x="12065050" y="13080998"/>
            <a:ext cx="241402" cy="3746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Ensemble Kalman Filter"/>
          <p:cNvSpPr txBox="1"/>
          <p:nvPr/>
        </p:nvSpPr>
        <p:spPr>
          <a:xfrm>
            <a:off x="616441" y="857075"/>
            <a:ext cx="9499906" cy="1130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defRPr spc="-136" sz="6800">
                <a:solidFill>
                  <a:srgbClr val="004D80"/>
                </a:solidFill>
              </a:defRPr>
            </a:lvl1pPr>
          </a:lstStyle>
          <a:p>
            <a:pPr/>
            <a:r>
              <a:t>Ensemble Kalman Filter</a:t>
            </a:r>
          </a:p>
        </p:txBody>
      </p:sp>
      <p:sp>
        <p:nvSpPr>
          <p:cNvPr id="194" name="The approach of the Ensemble Kalman Filters is pretty much the same as the one for the EKF : the only difference relies in the fact that instead of taking a single measurement as a guess, the idea is to sample N points following a Gaussian distribution a"/>
          <p:cNvSpPr txBox="1"/>
          <p:nvPr/>
        </p:nvSpPr>
        <p:spPr>
          <a:xfrm>
            <a:off x="769354" y="3521783"/>
            <a:ext cx="7178949" cy="56774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The approach of the Ensemble Kalman Filters is pretty much the same as the one for the EKF : the only difference relies in the fact that instead of taking a single measurement as a guess, the idea is to sample N points following a Gaussian distribution and to apply the filtering to every point; the final filtered-estimate will be given by the mean of each filtered point</a:t>
            </a:r>
          </a:p>
        </p:txBody>
      </p:sp>
      <p:pic>
        <p:nvPicPr>
          <p:cNvPr id="195" name="Immagine" descr="Immagine"/>
          <p:cNvPicPr>
            <a:picLocks noChangeAspect="1"/>
          </p:cNvPicPr>
          <p:nvPr/>
        </p:nvPicPr>
        <p:blipFill>
          <a:blip r:embed="rId2">
            <a:extLst/>
          </a:blip>
          <a:stretch>
            <a:fillRect/>
          </a:stretch>
        </p:blipFill>
        <p:spPr>
          <a:xfrm>
            <a:off x="8633035" y="2754078"/>
            <a:ext cx="15741624" cy="8630871"/>
          </a:xfrm>
          <a:prstGeom prst="rect">
            <a:avLst/>
          </a:prstGeom>
          <a:ln w="12700">
            <a:miter lim="400000"/>
          </a:ln>
        </p:spPr>
      </p:pic>
      <p:pic>
        <p:nvPicPr>
          <p:cNvPr id="196" name="Schermata 2023-02-15 alle 16.52.36.png" descr="Schermata 2023-02-15 alle 16.52.36.png"/>
          <p:cNvPicPr>
            <a:picLocks noChangeAspect="1"/>
          </p:cNvPicPr>
          <p:nvPr/>
        </p:nvPicPr>
        <p:blipFill>
          <a:blip r:embed="rId3">
            <a:extLst/>
          </a:blip>
          <a:stretch>
            <a:fillRect/>
          </a:stretch>
        </p:blipFill>
        <p:spPr>
          <a:xfrm>
            <a:off x="1757460" y="10453885"/>
            <a:ext cx="3365460" cy="653725"/>
          </a:xfrm>
          <a:prstGeom prst="rect">
            <a:avLst/>
          </a:prstGeom>
          <a:ln w="12700">
            <a:miter lim="400000"/>
          </a:ln>
        </p:spPr>
      </p:pic>
      <p:sp>
        <p:nvSpPr>
          <p:cNvPr id="197" name="x0 is the EKF measurement while P0 is the sampling error covariance matrix"/>
          <p:cNvSpPr txBox="1"/>
          <p:nvPr/>
        </p:nvSpPr>
        <p:spPr>
          <a:xfrm>
            <a:off x="5267895" y="11728274"/>
            <a:ext cx="6582817" cy="16134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x0 is the EKF measurement while P0 is the sampling error covariance matrix</a:t>
            </a:r>
          </a:p>
        </p:txBody>
      </p:sp>
      <p:sp>
        <p:nvSpPr>
          <p:cNvPr id="198" name="Numero diapositiva"/>
          <p:cNvSpPr txBox="1"/>
          <p:nvPr>
            <p:ph type="sldNum" sz="quarter" idx="4294967295"/>
          </p:nvPr>
        </p:nvSpPr>
        <p:spPr>
          <a:xfrm>
            <a:off x="12065050" y="13080998"/>
            <a:ext cx="241402" cy="3746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Comparison between EKF and EnKF"/>
          <p:cNvSpPr txBox="1"/>
          <p:nvPr/>
        </p:nvSpPr>
        <p:spPr>
          <a:xfrm>
            <a:off x="750199" y="831675"/>
            <a:ext cx="14769593" cy="1130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defRPr spc="-136" sz="6800">
                <a:solidFill>
                  <a:srgbClr val="004D80"/>
                </a:solidFill>
              </a:defRPr>
            </a:lvl1pPr>
          </a:lstStyle>
          <a:p>
            <a:pPr/>
            <a:r>
              <a:t>Comparison between EKF and EnKF </a:t>
            </a:r>
          </a:p>
        </p:txBody>
      </p:sp>
      <p:pic>
        <p:nvPicPr>
          <p:cNvPr id="201" name="Immagine" descr="Immagine"/>
          <p:cNvPicPr>
            <a:picLocks noChangeAspect="1"/>
          </p:cNvPicPr>
          <p:nvPr/>
        </p:nvPicPr>
        <p:blipFill>
          <a:blip r:embed="rId2">
            <a:extLst/>
          </a:blip>
          <a:stretch>
            <a:fillRect/>
          </a:stretch>
        </p:blipFill>
        <p:spPr>
          <a:xfrm>
            <a:off x="9709794" y="3361001"/>
            <a:ext cx="14595328" cy="7501998"/>
          </a:xfrm>
          <a:prstGeom prst="rect">
            <a:avLst/>
          </a:prstGeom>
          <a:ln w="12700">
            <a:miter lim="400000"/>
          </a:ln>
        </p:spPr>
      </p:pic>
      <p:sp>
        <p:nvSpPr>
          <p:cNvPr id="202" name="Although the result for the EnKF is similar to the one for EKF in terms of error, the EnKF filtering is more indipendent from the measurements and so more relevant and statistically reliable."/>
          <p:cNvSpPr txBox="1"/>
          <p:nvPr/>
        </p:nvSpPr>
        <p:spPr>
          <a:xfrm>
            <a:off x="613034" y="3130278"/>
            <a:ext cx="8724481" cy="26294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Although the result for the EnKF is similar to the one for EKF in terms of error, the EnKF filtering is more indipendent from the measurements and so more relevant and statistically reliable.</a:t>
            </a:r>
          </a:p>
        </p:txBody>
      </p:sp>
      <p:pic>
        <p:nvPicPr>
          <p:cNvPr id="203" name="Schermata 2023-02-15 alle 17.02.55.png" descr="Schermata 2023-02-15 alle 17.02.55.png"/>
          <p:cNvPicPr>
            <a:picLocks noChangeAspect="1"/>
          </p:cNvPicPr>
          <p:nvPr/>
        </p:nvPicPr>
        <p:blipFill>
          <a:blip r:embed="rId3">
            <a:extLst/>
          </a:blip>
          <a:stretch>
            <a:fillRect/>
          </a:stretch>
        </p:blipFill>
        <p:spPr>
          <a:xfrm>
            <a:off x="1341048" y="9012236"/>
            <a:ext cx="7268453" cy="1747841"/>
          </a:xfrm>
          <a:prstGeom prst="rect">
            <a:avLst/>
          </a:prstGeom>
          <a:ln w="12700">
            <a:miter lim="400000"/>
          </a:ln>
        </p:spPr>
      </p:pic>
      <p:sp>
        <p:nvSpPr>
          <p:cNvPr id="204" name="Numero diapositiva"/>
          <p:cNvSpPr txBox="1"/>
          <p:nvPr>
            <p:ph type="sldNum" sz="quarter" idx="4294967295"/>
          </p:nvPr>
        </p:nvSpPr>
        <p:spPr>
          <a:xfrm>
            <a:off x="12065050" y="13080998"/>
            <a:ext cx="241402" cy="3746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a:ea typeface="Helvetica"/>
        <a:cs typeface="Helvetica"/>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346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1" baseline="0" cap="none" i="0" spc="0" strike="noStrike" sz="33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1" baseline="0" cap="none" i="0" spc="0" strike="noStrike" sz="33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a:ea typeface="Helvetica"/>
        <a:cs typeface="Helvetica"/>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346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1" baseline="0" cap="none" i="0" spc="0" strike="noStrike" sz="33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1" baseline="0" cap="none" i="0" spc="0" strike="noStrike" sz="33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