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9304-DC0E-4E8B-B55F-26D50E8154AC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A1B-65FA-4059-81AE-A81E079535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944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9304-DC0E-4E8B-B55F-26D50E8154AC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A1B-65FA-4059-81AE-A81E079535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41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9304-DC0E-4E8B-B55F-26D50E8154AC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A1B-65FA-4059-81AE-A81E079535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87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9304-DC0E-4E8B-B55F-26D50E8154AC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A1B-65FA-4059-81AE-A81E079535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17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9304-DC0E-4E8B-B55F-26D50E8154AC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A1B-65FA-4059-81AE-A81E079535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56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9304-DC0E-4E8B-B55F-26D50E8154AC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A1B-65FA-4059-81AE-A81E079535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50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9304-DC0E-4E8B-B55F-26D50E8154AC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A1B-65FA-4059-81AE-A81E079535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61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9304-DC0E-4E8B-B55F-26D50E8154AC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A1B-65FA-4059-81AE-A81E079535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93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9304-DC0E-4E8B-B55F-26D50E8154AC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A1B-65FA-4059-81AE-A81E079535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03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9304-DC0E-4E8B-B55F-26D50E8154AC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A1B-65FA-4059-81AE-A81E079535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525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9304-DC0E-4E8B-B55F-26D50E8154AC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A1B-65FA-4059-81AE-A81E079535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099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B9304-DC0E-4E8B-B55F-26D50E8154AC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5BA1B-65FA-4059-81AE-A81E079535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47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54183" y="2047557"/>
            <a:ext cx="9144000" cy="4496933"/>
          </a:xfrm>
        </p:spPr>
        <p:txBody>
          <a:bodyPr>
            <a:normAutofit/>
          </a:bodyPr>
          <a:lstStyle/>
          <a:p>
            <a:r>
              <a:rPr lang="es-ES" dirty="0"/>
              <a:t>es un dispositivo periférico de salida, del ordenador que permite producir una gama permanente de textos o gráficos de documentos almacenados en un formato electrónico, imprimiéndolos en medios físicos, normalmente en papel, utilizando cartuchos de tinta o tecnología láser (con tóner)..</a:t>
            </a:r>
            <a:endParaRPr lang="en-US" dirty="0"/>
          </a:p>
        </p:txBody>
      </p:sp>
      <p:sp>
        <p:nvSpPr>
          <p:cNvPr id="4" name="Rectángulo 3"/>
          <p:cNvSpPr/>
          <p:nvPr/>
        </p:nvSpPr>
        <p:spPr>
          <a:xfrm>
            <a:off x="4626991" y="773280"/>
            <a:ext cx="31470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i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Impresora</a:t>
            </a:r>
            <a:endParaRPr lang="es-ES" sz="5400" b="1" i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n 4" descr="Reviewed: Epson's L355 refillable printer - htxt.afric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17" y="3775167"/>
            <a:ext cx="3312000" cy="2986315"/>
          </a:xfrm>
          <a:prstGeom prst="rect">
            <a:avLst/>
          </a:prstGeom>
        </p:spPr>
      </p:pic>
      <p:sp>
        <p:nvSpPr>
          <p:cNvPr id="6" name="Triángulo isósceles 5"/>
          <p:cNvSpPr/>
          <p:nvPr/>
        </p:nvSpPr>
        <p:spPr>
          <a:xfrm>
            <a:off x="6702322" y="4248592"/>
            <a:ext cx="1879974" cy="2039463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Hola</a:t>
            </a: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55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 un dispositivo o periférico de entrada, en parte inspirado en el </a:t>
            </a:r>
            <a:r>
              <a:rPr lang="es-ES" b="1" dirty="0"/>
              <a:t>teclado</a:t>
            </a:r>
            <a:r>
              <a:rPr lang="es-ES" dirty="0"/>
              <a:t> de las máquinas de escribir, que utiliza un sistema de botones o teclas, para que actúen como palancas mecánicas o interruptores electrónicos que envían toda la información</a:t>
            </a:r>
            <a:endParaRPr lang="en-US" dirty="0"/>
          </a:p>
        </p:txBody>
      </p:sp>
      <p:sp>
        <p:nvSpPr>
          <p:cNvPr id="4" name="Rectángulo 3"/>
          <p:cNvSpPr/>
          <p:nvPr/>
        </p:nvSpPr>
        <p:spPr>
          <a:xfrm>
            <a:off x="4391058" y="446205"/>
            <a:ext cx="23909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i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Teclado</a:t>
            </a:r>
            <a:endParaRPr lang="es-ES" sz="5400" b="1" i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n 4" descr="Cooler Master presenta y lanza el &lt;strong&gt;teclado&lt;/strong&gt; CM Storm ..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611" y="4001293"/>
            <a:ext cx="2780212" cy="1432855"/>
          </a:xfrm>
          <a:prstGeom prst="rect">
            <a:avLst/>
          </a:prstGeom>
        </p:spPr>
      </p:pic>
      <p:sp>
        <p:nvSpPr>
          <p:cNvPr id="6" name="Rectángulo redondeado 5"/>
          <p:cNvSpPr/>
          <p:nvPr/>
        </p:nvSpPr>
        <p:spPr>
          <a:xfrm>
            <a:off x="6518366" y="3875165"/>
            <a:ext cx="2690948" cy="168510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Buenas</a:t>
            </a: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541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 un dispositivo apuntador utilizado para facilitar el manejo de un entorno gráfico en una </a:t>
            </a:r>
            <a:r>
              <a:rPr lang="es-ES" dirty="0" smtClean="0"/>
              <a:t>computadora.</a:t>
            </a:r>
          </a:p>
          <a:p>
            <a:endParaRPr lang="en-US" dirty="0"/>
          </a:p>
        </p:txBody>
      </p:sp>
      <p:sp>
        <p:nvSpPr>
          <p:cNvPr id="4" name="Rectángulo 3"/>
          <p:cNvSpPr/>
          <p:nvPr/>
        </p:nvSpPr>
        <p:spPr>
          <a:xfrm>
            <a:off x="5199895" y="263323"/>
            <a:ext cx="21579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i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Mouse</a:t>
            </a:r>
            <a:endParaRPr lang="es-ES" sz="5400" b="1" i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n 4" descr="Magic &lt;strong&gt;Mouse&lt;/strong&gt; - Wikipedi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590" y="3075350"/>
            <a:ext cx="2476500" cy="1647825"/>
          </a:xfrm>
          <a:prstGeom prst="rect">
            <a:avLst/>
          </a:prstGeom>
        </p:spPr>
      </p:pic>
      <p:sp>
        <p:nvSpPr>
          <p:cNvPr id="6" name="Flecha abajo 5"/>
          <p:cNvSpPr/>
          <p:nvPr/>
        </p:nvSpPr>
        <p:spPr>
          <a:xfrm>
            <a:off x="6439988" y="3461657"/>
            <a:ext cx="1515291" cy="1097280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Messi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81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son una de las partes de la </a:t>
            </a:r>
            <a:r>
              <a:rPr lang="es-ES" dirty="0" smtClean="0"/>
              <a:t>computadora que </a:t>
            </a:r>
            <a:r>
              <a:rPr lang="es-ES" dirty="0"/>
              <a:t>son consideradas como no indispensables, es decir que una computadora puede realizar sus funciones normalmente aunque no tenga bocinas.</a:t>
            </a:r>
            <a:endParaRPr lang="en-US" dirty="0"/>
          </a:p>
        </p:txBody>
      </p:sp>
      <p:sp>
        <p:nvSpPr>
          <p:cNvPr id="4" name="Rectángulo 3"/>
          <p:cNvSpPr/>
          <p:nvPr/>
        </p:nvSpPr>
        <p:spPr>
          <a:xfrm>
            <a:off x="4849501" y="420078"/>
            <a:ext cx="24929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i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Times New Roman" panose="02020603050405020304" pitchFamily="18" charset="0"/>
                <a:cs typeface="Times New Roman" panose="02020603050405020304" pitchFamily="18" charset="0"/>
              </a:rPr>
              <a:t>Bocinas</a:t>
            </a:r>
            <a:endParaRPr lang="es-ES" sz="5400" b="1" i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n 4" descr="La &lt;strong&gt;Computadora&lt;/strong&gt; y Sus Partes : PARTES DEL COMPUTADO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39" y="2954927"/>
            <a:ext cx="2916000" cy="2916000"/>
          </a:xfrm>
          <a:prstGeom prst="rect">
            <a:avLst/>
          </a:prstGeom>
        </p:spPr>
      </p:pic>
      <p:sp>
        <p:nvSpPr>
          <p:cNvPr id="6" name="Cilindro 5"/>
          <p:cNvSpPr/>
          <p:nvPr/>
        </p:nvSpPr>
        <p:spPr>
          <a:xfrm>
            <a:off x="6309360" y="3192434"/>
            <a:ext cx="1685108" cy="2440986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Final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314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 un deporte de equipo jugado entre dos conjuntos de once jugadores cada uno y algunos árbitros que se ocupan de que las normas se cumplan correctamente. Es ampliamente considerado el deporte más popular del mundo, pues lo practican unas 270 millones de personas.</a:t>
            </a:r>
            <a:endParaRPr lang="en-US" dirty="0"/>
          </a:p>
        </p:txBody>
      </p:sp>
      <p:sp>
        <p:nvSpPr>
          <p:cNvPr id="4" name="Rectángulo 3"/>
          <p:cNvSpPr/>
          <p:nvPr/>
        </p:nvSpPr>
        <p:spPr>
          <a:xfrm>
            <a:off x="5263930" y="236089"/>
            <a:ext cx="21082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i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Futbol</a:t>
            </a:r>
            <a:endParaRPr lang="es-ES" sz="5400" b="1" i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n 4" descr="Deporte en Italia - Wikipedia, la enciclopedia libr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063" y="3809335"/>
            <a:ext cx="3744000" cy="2596828"/>
          </a:xfrm>
          <a:prstGeom prst="rect">
            <a:avLst/>
          </a:prstGeom>
        </p:spPr>
      </p:pic>
      <p:sp>
        <p:nvSpPr>
          <p:cNvPr id="6" name="Cubo 5"/>
          <p:cNvSpPr/>
          <p:nvPr/>
        </p:nvSpPr>
        <p:spPr>
          <a:xfrm>
            <a:off x="6901937" y="4001294"/>
            <a:ext cx="2033057" cy="189411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Champions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600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 expresado a través de acciones, mensajes de </a:t>
            </a:r>
            <a:r>
              <a:rPr lang="es-ES" b="1" dirty="0"/>
              <a:t>amor</a:t>
            </a:r>
            <a:r>
              <a:rPr lang="es-ES" dirty="0"/>
              <a:t>, declaraciones de </a:t>
            </a:r>
            <a:r>
              <a:rPr lang="es-ES" b="1" dirty="0"/>
              <a:t>amor</a:t>
            </a:r>
            <a:r>
              <a:rPr lang="es-ES" dirty="0"/>
              <a:t> y poemas de </a:t>
            </a:r>
            <a:r>
              <a:rPr lang="es-ES" b="1" dirty="0"/>
              <a:t>amor</a:t>
            </a:r>
            <a:r>
              <a:rPr lang="es-ES" dirty="0"/>
              <a:t>.</a:t>
            </a:r>
            <a:endParaRPr lang="en-US" dirty="0"/>
          </a:p>
        </p:txBody>
      </p:sp>
      <p:sp>
        <p:nvSpPr>
          <p:cNvPr id="4" name="Rectángulo 3"/>
          <p:cNvSpPr/>
          <p:nvPr/>
        </p:nvSpPr>
        <p:spPr>
          <a:xfrm>
            <a:off x="5202963" y="328637"/>
            <a:ext cx="17860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i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Amor</a:t>
            </a:r>
            <a:endParaRPr lang="es-ES" sz="5400" b="1" i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razón 4"/>
          <p:cNvSpPr/>
          <p:nvPr/>
        </p:nvSpPr>
        <p:spPr>
          <a:xfrm>
            <a:off x="7184571" y="3461657"/>
            <a:ext cx="2377440" cy="1959429"/>
          </a:xfrm>
          <a:prstGeom prst="hear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Madre</a:t>
            </a:r>
            <a:endParaRPr lang="en-US" dirty="0"/>
          </a:p>
        </p:txBody>
      </p:sp>
      <p:pic>
        <p:nvPicPr>
          <p:cNvPr id="6" name="Imagen 5" descr="Dulce &lt;strong&gt;amor&lt;/strong&gt; (telenovela argentina) - Wikipedia, la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410" y="3458662"/>
            <a:ext cx="3057952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52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 un templo destinado al culto religioso público. Cada edificio con esa función recibe la misma denominación que la asamblea</a:t>
            </a:r>
            <a:endParaRPr lang="en-US" dirty="0"/>
          </a:p>
        </p:txBody>
      </p:sp>
      <p:sp>
        <p:nvSpPr>
          <p:cNvPr id="4" name="Rectángulo 3"/>
          <p:cNvSpPr/>
          <p:nvPr/>
        </p:nvSpPr>
        <p:spPr>
          <a:xfrm>
            <a:off x="5368433" y="380890"/>
            <a:ext cx="21082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i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Iglesia</a:t>
            </a:r>
            <a:endParaRPr lang="es-ES" sz="5400" b="1" i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n 4" descr="&lt;strong&gt;Iglesia&lt;/strong&gt; de La Merced, Antigua Guatemala - Wikipedi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337" y="3205625"/>
            <a:ext cx="3054096" cy="2249424"/>
          </a:xfrm>
          <a:prstGeom prst="rect">
            <a:avLst/>
          </a:prstGeom>
        </p:spPr>
      </p:pic>
      <p:sp>
        <p:nvSpPr>
          <p:cNvPr id="6" name="Onda 5"/>
          <p:cNvSpPr/>
          <p:nvPr/>
        </p:nvSpPr>
        <p:spPr>
          <a:xfrm>
            <a:off x="7014754" y="3370217"/>
            <a:ext cx="2495006" cy="1580606"/>
          </a:xfrm>
          <a:prstGeom prst="wav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Guatemala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471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  <a:alpha val="8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445254"/>
              </p:ext>
            </p:extLst>
          </p:nvPr>
        </p:nvGraphicFramePr>
        <p:xfrm>
          <a:off x="-2" y="719666"/>
          <a:ext cx="12192000" cy="457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1976879228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53865583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5521616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72781761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37020811"/>
                    </a:ext>
                  </a:extLst>
                </a:gridCol>
              </a:tblGrid>
              <a:tr h="369620">
                <a:tc>
                  <a:txBody>
                    <a:bodyPr/>
                    <a:lstStyle/>
                    <a:p>
                      <a:r>
                        <a:rPr lang="es-ES" dirty="0" smtClean="0"/>
                        <a:t>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Nombre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Enero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Febrero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Marzo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806746"/>
                  </a:ext>
                </a:extLst>
              </a:tr>
              <a:tr h="608885"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Solares</a:t>
                      </a:r>
                      <a:r>
                        <a:rPr lang="es-ES" baseline="0" dirty="0" smtClean="0"/>
                        <a:t> Ruiz, Jesica Anastasia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500.00</a:t>
                      </a:r>
                    </a:p>
                    <a:p>
                      <a:endParaRPr lang="es-E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350.00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9000.00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78146"/>
                  </a:ext>
                </a:extLst>
              </a:tr>
              <a:tr h="369620"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Mejía Melgar, Josué Colín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800.00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450.00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2500.00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405163"/>
                  </a:ext>
                </a:extLst>
              </a:tr>
              <a:tr h="369620"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Salazar Mendizábal,</a:t>
                      </a:r>
                      <a:r>
                        <a:rPr lang="es-ES" baseline="0" dirty="0" smtClean="0"/>
                        <a:t> María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700.00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600.00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800.00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004451"/>
                  </a:ext>
                </a:extLst>
              </a:tr>
              <a:tr h="369620">
                <a:tc>
                  <a:txBody>
                    <a:bodyPr/>
                    <a:lstStyle/>
                    <a:p>
                      <a:r>
                        <a:rPr lang="es-E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Melgar Espinosa,</a:t>
                      </a:r>
                      <a:r>
                        <a:rPr lang="es-ES" baseline="0" dirty="0" smtClean="0"/>
                        <a:t> Luis Donal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1000.00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7000.00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100.00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702945"/>
                  </a:ext>
                </a:extLst>
              </a:tr>
              <a:tr h="369620">
                <a:tc>
                  <a:txBody>
                    <a:bodyPr/>
                    <a:lstStyle/>
                    <a:p>
                      <a:r>
                        <a:rPr lang="es-E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Salguero Espinales, Corina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3000.00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750.00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250.00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522559"/>
                  </a:ext>
                </a:extLst>
              </a:tr>
              <a:tr h="369620">
                <a:tc>
                  <a:txBody>
                    <a:bodyPr/>
                    <a:lstStyle/>
                    <a:p>
                      <a:r>
                        <a:rPr lang="es-E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Salinas López,</a:t>
                      </a:r>
                      <a:r>
                        <a:rPr lang="es-ES" baseline="0" dirty="0" smtClean="0"/>
                        <a:t> Jorge Luis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5000.00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1800.00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425.00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044616"/>
                  </a:ext>
                </a:extLst>
              </a:tr>
              <a:tr h="637975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Zabala Cortes, Omar</a:t>
                      </a:r>
                      <a:r>
                        <a:rPr lang="es-ES" baseline="0" dirty="0" smtClean="0"/>
                        <a:t> Daniel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1500.00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945.00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2200.00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494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59718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239</Words>
  <Application>Microsoft Office PowerPoint</Application>
  <PresentationFormat>Panorámica</PresentationFormat>
  <Paragraphs>62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</dc:creator>
  <cp:lastModifiedBy>CARLOS</cp:lastModifiedBy>
  <cp:revision>8</cp:revision>
  <dcterms:created xsi:type="dcterms:W3CDTF">2020-08-23T14:35:39Z</dcterms:created>
  <dcterms:modified xsi:type="dcterms:W3CDTF">2020-08-23T16:47:02Z</dcterms:modified>
</cp:coreProperties>
</file>