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a4b28dee9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a4b28dee9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a4b28dee9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a4b28dee9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aa0ed26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aa0ed26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a4b28dee9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a4b28dee9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a4b28dee9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a4b28dee9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aa93757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aa93757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a4b28dee9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a4b28dee9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a6083a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a6083a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a6083af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a6083af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a4b28dee9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a4b28dee9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4b28dee9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4b28dee9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5acbe5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5acbe5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a4b28dee9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a4b28dee9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d06a3517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d06a3517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06a3517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06a3517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HlShzZJAWxk" TargetMode="External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vuI0YwaoFPs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JtnDurgqV5w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IuwLPRH6fao" TargetMode="External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E8LdH9bqReI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Ngi7PO8IjSA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liqb3Eii8_c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L4hc_JXuYtQ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q0A5W0EQiME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thBfk_QYp30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Queries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Ileana Aguilar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Queries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Xie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88323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009"/>
              <a:buFont typeface="Arial"/>
              <a:buNone/>
            </a:pPr>
            <a:r>
              <a:rPr lang="en" sz="2020"/>
              <a:t>Use of To-Do List, Gantt, Top 3 Queries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75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 title="PHW3s part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800"/>
            <a:ext cx="9144000" cy="47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88323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NACE AND CHATGPT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 title="PHW3s part 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9700"/>
            <a:ext cx="9144000" cy="47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Queries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Arrafi Talukder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7"/>
              <a:t>Use of Gantt, To-Do List and Top 3. Also, use of Chat GPT </a:t>
            </a:r>
            <a:endParaRPr b="1" sz="1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017725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 title="ArrafiTalukder PHW3S Part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8520600" cy="38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Nace Competencies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947775"/>
            <a:ext cx="85206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 title="ArrafiTalukder PHW3S Part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47775"/>
            <a:ext cx="8520600" cy="3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NACE Competencies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Career &amp; Self-Development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Critical Thinking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Equity &amp; Inclusion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Leadership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Professionalism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Teamwork</a:t>
            </a:r>
            <a:endParaRPr sz="2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09988" y="10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Use of Gantt, To-Do List, Top Queries</a:t>
            </a:r>
            <a:endParaRPr sz="2020"/>
          </a:p>
        </p:txBody>
      </p:sp>
      <p:pic>
        <p:nvPicPr>
          <p:cNvPr id="66" name="Google Shape;66;p14" title="PHW3S P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75100"/>
            <a:ext cx="8856000" cy="41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NACE </a:t>
            </a:r>
            <a:endParaRPr/>
          </a:p>
        </p:txBody>
      </p:sp>
      <p:pic>
        <p:nvPicPr>
          <p:cNvPr id="72" name="Google Shape;72;p15" title="NACE PHW3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50" y="735675"/>
            <a:ext cx="8776050" cy="4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Queries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Taruna Mangar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 of Gantt, To-Do List and Chapter Six Queries</a:t>
            </a:r>
            <a:endParaRPr b="1" sz="2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PHW3S-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NACE APPLICATION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 title="PHW3S-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Queries</a:t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 Ace Sagad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94425"/>
            <a:ext cx="85206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Presentation 1 covers To do list, Gannt Chart, Notebook</a:t>
            </a:r>
            <a:endParaRPr sz="22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Presentation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5" y="816375"/>
            <a:ext cx="9093275" cy="41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66225"/>
            <a:ext cx="852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2. Nace Compentencies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 title="Presentation 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4025"/>
            <a:ext cx="9144000" cy="43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