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486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 snapToGrid="0" snapToObjects="1">
      <p:cViewPr varScale="1">
        <p:scale>
          <a:sx n="148" d="100"/>
          <a:sy n="148" d="100"/>
        </p:scale>
        <p:origin x="1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346836"/>
            <a:ext cx="4663440" cy="286512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22446"/>
            <a:ext cx="4114800" cy="1986914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F879-4755-E845-B51D-CB9607E945EB}" type="datetimeFigureOut">
              <a:rPr lang="it-IT" smtClean="0"/>
              <a:t>23/12/21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83F1-ECF5-F74B-A615-D96F60AE76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481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F879-4755-E845-B51D-CB9607E945EB}" type="datetimeFigureOut">
              <a:rPr lang="it-IT" smtClean="0"/>
              <a:t>23/12/21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83F1-ECF5-F74B-A615-D96F60AE76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462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438150"/>
            <a:ext cx="1183005" cy="6974206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38150"/>
            <a:ext cx="3480435" cy="6974206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F879-4755-E845-B51D-CB9607E945EB}" type="datetimeFigureOut">
              <a:rPr lang="it-IT" smtClean="0"/>
              <a:t>23/12/21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83F1-ECF5-F74B-A615-D96F60AE76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000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F879-4755-E845-B51D-CB9607E945EB}" type="datetimeFigureOut">
              <a:rPr lang="it-IT" smtClean="0"/>
              <a:t>23/12/21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83F1-ECF5-F74B-A615-D96F60AE76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111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2051688"/>
            <a:ext cx="4732020" cy="3423284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507358"/>
            <a:ext cx="4732020" cy="1800224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F879-4755-E845-B51D-CB9607E945EB}" type="datetimeFigureOut">
              <a:rPr lang="it-IT" smtClean="0"/>
              <a:t>23/12/21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83F1-ECF5-F74B-A615-D96F60AE76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16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190750"/>
            <a:ext cx="2331720" cy="522160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190750"/>
            <a:ext cx="2331720" cy="522160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F879-4755-E845-B51D-CB9607E945EB}" type="datetimeFigureOut">
              <a:rPr lang="it-IT" smtClean="0"/>
              <a:t>23/12/21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83F1-ECF5-F74B-A615-D96F60AE76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0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38152"/>
            <a:ext cx="4732020" cy="159067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2017396"/>
            <a:ext cx="2321004" cy="988694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3006090"/>
            <a:ext cx="2321004" cy="442150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2017396"/>
            <a:ext cx="2332435" cy="988694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3006090"/>
            <a:ext cx="2332435" cy="442150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F879-4755-E845-B51D-CB9607E945EB}" type="datetimeFigureOut">
              <a:rPr lang="it-IT" smtClean="0"/>
              <a:t>23/12/21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83F1-ECF5-F74B-A615-D96F60AE76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37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F879-4755-E845-B51D-CB9607E945EB}" type="datetimeFigureOut">
              <a:rPr lang="it-IT" smtClean="0"/>
              <a:t>23/12/21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83F1-ECF5-F74B-A615-D96F60AE76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535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F879-4755-E845-B51D-CB9607E945EB}" type="datetimeFigureOut">
              <a:rPr lang="it-IT" smtClean="0"/>
              <a:t>23/12/21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83F1-ECF5-F74B-A615-D96F60AE76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138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48640"/>
            <a:ext cx="1769507" cy="192024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84912"/>
            <a:ext cx="2777490" cy="584835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468880"/>
            <a:ext cx="1769507" cy="4573906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F879-4755-E845-B51D-CB9607E945EB}" type="datetimeFigureOut">
              <a:rPr lang="it-IT" smtClean="0"/>
              <a:t>23/12/21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83F1-ECF5-F74B-A615-D96F60AE76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864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48640"/>
            <a:ext cx="1769507" cy="192024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84912"/>
            <a:ext cx="2777490" cy="584835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468880"/>
            <a:ext cx="1769507" cy="4573906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F879-4755-E845-B51D-CB9607E945EB}" type="datetimeFigureOut">
              <a:rPr lang="it-IT" smtClean="0"/>
              <a:t>23/12/21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83F1-ECF5-F74B-A615-D96F60AE76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283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38152"/>
            <a:ext cx="47320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190750"/>
            <a:ext cx="47320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627622"/>
            <a:ext cx="12344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4F879-4755-E845-B51D-CB9607E945EB}" type="datetimeFigureOut">
              <a:rPr lang="it-IT" smtClean="0"/>
              <a:t>23/12/21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7627622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627622"/>
            <a:ext cx="12344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83F1-ECF5-F74B-A615-D96F60AE76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403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D593BF5E-2AB0-3B43-96C1-0C193805597D}"/>
              </a:ext>
            </a:extLst>
          </p:cNvPr>
          <p:cNvSpPr txBox="1"/>
          <p:nvPr/>
        </p:nvSpPr>
        <p:spPr>
          <a:xfrm>
            <a:off x="1222591" y="674335"/>
            <a:ext cx="30412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6600" dirty="0" err="1">
                <a:solidFill>
                  <a:schemeClr val="bg1">
                    <a:lumMod val="50000"/>
                  </a:schemeClr>
                </a:solidFill>
                <a:latin typeface="Red Hat Display" panose="02010503040201060303" pitchFamily="2" charset="77"/>
              </a:rPr>
              <a:t>Sudoku</a:t>
            </a:r>
            <a:endParaRPr lang="it-IT" sz="6600" dirty="0">
              <a:solidFill>
                <a:schemeClr val="bg1">
                  <a:lumMod val="50000"/>
                </a:schemeClr>
              </a:solidFill>
              <a:latin typeface="Red Hat Display" panose="02010503040201060303" pitchFamily="2" charset="77"/>
            </a:endParaRPr>
          </a:p>
          <a:p>
            <a:pPr algn="ctr"/>
            <a:r>
              <a:rPr lang="it-IT" sz="6600" dirty="0" err="1">
                <a:solidFill>
                  <a:schemeClr val="bg1">
                    <a:lumMod val="50000"/>
                  </a:schemeClr>
                </a:solidFill>
                <a:latin typeface="Red Hat Display" panose="02010503040201060303" pitchFamily="2" charset="77"/>
              </a:rPr>
              <a:t>coming</a:t>
            </a:r>
            <a:endParaRPr lang="it-IT" sz="6600" dirty="0">
              <a:solidFill>
                <a:schemeClr val="bg1">
                  <a:lumMod val="50000"/>
                </a:schemeClr>
              </a:solidFill>
              <a:latin typeface="Red Hat Display" panose="02010503040201060303" pitchFamily="2" charset="77"/>
            </a:endParaRPr>
          </a:p>
          <a:p>
            <a:pPr algn="ctr"/>
            <a:r>
              <a:rPr lang="it-IT" sz="6600" dirty="0" err="1">
                <a:solidFill>
                  <a:schemeClr val="bg1">
                    <a:lumMod val="50000"/>
                  </a:schemeClr>
                </a:solidFill>
                <a:latin typeface="Red Hat Display" panose="02010503040201060303" pitchFamily="2" charset="77"/>
              </a:rPr>
              <a:t>soon</a:t>
            </a:r>
            <a:endParaRPr lang="it-IT" sz="6600" dirty="0">
              <a:solidFill>
                <a:schemeClr val="bg1">
                  <a:lumMod val="50000"/>
                </a:schemeClr>
              </a:solidFill>
              <a:latin typeface="Red Hat Display" panose="02010503040201060303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744749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3</Words>
  <Application>Microsoft Macintosh PowerPoint</Application>
  <PresentationFormat>Personalizzato</PresentationFormat>
  <Paragraphs>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Red Hat Display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Carlo Bassan</dc:creator>
  <cp:lastModifiedBy>Carlo Bassan</cp:lastModifiedBy>
  <cp:revision>1</cp:revision>
  <dcterms:created xsi:type="dcterms:W3CDTF">2021-12-23T16:09:12Z</dcterms:created>
  <dcterms:modified xsi:type="dcterms:W3CDTF">2021-12-23T17:42:10Z</dcterms:modified>
</cp:coreProperties>
</file>