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3" r:id="rId5"/>
    <p:sldId id="296" r:id="rId6"/>
    <p:sldId id="294" r:id="rId7"/>
    <p:sldId id="302" r:id="rId8"/>
    <p:sldId id="260" r:id="rId9"/>
    <p:sldId id="261" r:id="rId10"/>
    <p:sldId id="303" r:id="rId11"/>
    <p:sldId id="259" r:id="rId12"/>
    <p:sldId id="304" r:id="rId13"/>
    <p:sldId id="262" r:id="rId14"/>
    <p:sldId id="264" r:id="rId15"/>
    <p:sldId id="295" r:id="rId16"/>
    <p:sldId id="266" r:id="rId17"/>
    <p:sldId id="267" r:id="rId18"/>
    <p:sldId id="300" r:id="rId19"/>
    <p:sldId id="301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ldman, Charles A." initials="CAG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EF40C-9F99-4FB5-945C-43751DC4389B}" v="42" dt="2023-06-12T20:10:46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5238" autoAdjust="0"/>
  </p:normalViewPr>
  <p:slideViewPr>
    <p:cSldViewPr snapToGrid="0" snapToObjects="1">
      <p:cViewPr varScale="1">
        <p:scale>
          <a:sx n="122" d="100"/>
          <a:sy n="122" d="100"/>
        </p:scale>
        <p:origin x="904" y="192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arrett" userId="b12c3212-0c65-45c9-88cc-4e606c26f01e" providerId="ADAL" clId="{D95EF40C-9F99-4FB5-945C-43751DC4389B}"/>
    <pc:docChg chg="custSel modSld">
      <pc:chgData name="Richard Garrett" userId="b12c3212-0c65-45c9-88cc-4e606c26f01e" providerId="ADAL" clId="{D95EF40C-9F99-4FB5-945C-43751DC4389B}" dt="2023-06-12T20:10:52.080" v="129" actId="478"/>
      <pc:docMkLst>
        <pc:docMk/>
      </pc:docMkLst>
      <pc:sldChg chg="modSp mod">
        <pc:chgData name="Richard Garrett" userId="b12c3212-0c65-45c9-88cc-4e606c26f01e" providerId="ADAL" clId="{D95EF40C-9F99-4FB5-945C-43751DC4389B}" dt="2023-06-12T19:55:10.476" v="114" actId="20577"/>
        <pc:sldMkLst>
          <pc:docMk/>
          <pc:sldMk cId="3717515230" sldId="273"/>
        </pc:sldMkLst>
        <pc:spChg chg="mod">
          <ac:chgData name="Richard Garrett" userId="b12c3212-0c65-45c9-88cc-4e606c26f01e" providerId="ADAL" clId="{D95EF40C-9F99-4FB5-945C-43751DC4389B}" dt="2023-06-12T19:55:10.476" v="114" actId="20577"/>
          <ac:spMkLst>
            <pc:docMk/>
            <pc:sldMk cId="3717515230" sldId="273"/>
            <ac:spMk id="3" creationId="{68EBA738-38D0-43BE-8548-886362D0E5D8}"/>
          </ac:spMkLst>
        </pc:spChg>
      </pc:sldChg>
      <pc:sldChg chg="addSp delSp modSp mod">
        <pc:chgData name="Richard Garrett" userId="b12c3212-0c65-45c9-88cc-4e606c26f01e" providerId="ADAL" clId="{D95EF40C-9F99-4FB5-945C-43751DC4389B}" dt="2023-06-12T20:10:52.080" v="129" actId="478"/>
        <pc:sldMkLst>
          <pc:docMk/>
          <pc:sldMk cId="270683507" sldId="296"/>
        </pc:sldMkLst>
        <pc:spChg chg="add del mod">
          <ac:chgData name="Richard Garrett" userId="b12c3212-0c65-45c9-88cc-4e606c26f01e" providerId="ADAL" clId="{D95EF40C-9F99-4FB5-945C-43751DC4389B}" dt="2023-06-12T20:03:23.892" v="120"/>
          <ac:spMkLst>
            <pc:docMk/>
            <pc:sldMk cId="270683507" sldId="296"/>
            <ac:spMk id="4" creationId="{A7CF35B8-5977-450A-9DDE-E7BD9CE26EC9}"/>
          </ac:spMkLst>
        </pc:spChg>
        <pc:spChg chg="add del mod">
          <ac:chgData name="Richard Garrett" userId="b12c3212-0c65-45c9-88cc-4e606c26f01e" providerId="ADAL" clId="{D95EF40C-9F99-4FB5-945C-43751DC4389B}" dt="2023-06-12T20:10:52.080" v="129" actId="478"/>
          <ac:spMkLst>
            <pc:docMk/>
            <pc:sldMk cId="270683507" sldId="296"/>
            <ac:spMk id="9" creationId="{7A77AC14-2683-41A5-9916-B5C853138E44}"/>
          </ac:spMkLst>
        </pc:spChg>
        <pc:graphicFrameChg chg="add del mod">
          <ac:chgData name="Richard Garrett" userId="b12c3212-0c65-45c9-88cc-4e606c26f01e" providerId="ADAL" clId="{D95EF40C-9F99-4FB5-945C-43751DC4389B}" dt="2023-06-12T20:03:23.850" v="119"/>
          <ac:graphicFrameMkLst>
            <pc:docMk/>
            <pc:sldMk cId="270683507" sldId="296"/>
            <ac:graphicFrameMk id="5" creationId="{9DA40B58-1CF1-4743-BD53-6D644BE2F557}"/>
          </ac:graphicFrameMkLst>
        </pc:graphicFrameChg>
        <pc:graphicFrameChg chg="add del mod">
          <ac:chgData name="Richard Garrett" userId="b12c3212-0c65-45c9-88cc-4e606c26f01e" providerId="ADAL" clId="{D95EF40C-9F99-4FB5-945C-43751DC4389B}" dt="2023-06-12T20:10:46.012" v="125"/>
          <ac:graphicFrameMkLst>
            <pc:docMk/>
            <pc:sldMk cId="270683507" sldId="296"/>
            <ac:graphicFrameMk id="10" creationId="{7A8598A5-D14B-46C9-A3A6-1EC53BD29411}"/>
          </ac:graphicFrameMkLst>
        </pc:graphicFrameChg>
        <pc:picChg chg="add del mod">
          <ac:chgData name="Richard Garrett" userId="b12c3212-0c65-45c9-88cc-4e606c26f01e" providerId="ADAL" clId="{D95EF40C-9F99-4FB5-945C-43751DC4389B}" dt="2023-06-12T20:10:42.598" v="123" actId="478"/>
          <ac:picMkLst>
            <pc:docMk/>
            <pc:sldMk cId="270683507" sldId="296"/>
            <ac:picMk id="6" creationId="{0F091460-B130-4EF7-B91B-E27471912BD4}"/>
          </ac:picMkLst>
        </pc:picChg>
        <pc:picChg chg="del">
          <ac:chgData name="Richard Garrett" userId="b12c3212-0c65-45c9-88cc-4e606c26f01e" providerId="ADAL" clId="{D95EF40C-9F99-4FB5-945C-43751DC4389B}" dt="2023-06-12T20:03:18.733" v="115" actId="478"/>
          <ac:picMkLst>
            <pc:docMk/>
            <pc:sldMk cId="270683507" sldId="296"/>
            <ac:picMk id="8" creationId="{C222C83C-EB5D-47BB-B387-C83BEC7A4547}"/>
          </ac:picMkLst>
        </pc:picChg>
        <pc:picChg chg="add mod">
          <ac:chgData name="Richard Garrett" userId="b12c3212-0c65-45c9-88cc-4e606c26f01e" providerId="ADAL" clId="{D95EF40C-9F99-4FB5-945C-43751DC4389B}" dt="2023-06-12T20:10:50.182" v="128" actId="1076"/>
          <ac:picMkLst>
            <pc:docMk/>
            <pc:sldMk cId="270683507" sldId="296"/>
            <ac:picMk id="11" creationId="{7A1CDA4D-274E-41F0-9243-E3505BDD2960}"/>
          </ac:picMkLst>
        </pc:picChg>
      </pc:sldChg>
    </pc:docChg>
  </pc:docChgLst>
  <pc:docChgLst>
    <pc:chgData name="Garrett, Richard" userId="b12c3212-0c65-45c9-88cc-4e606c26f01e" providerId="ADAL" clId="{D95EF40C-9F99-4FB5-945C-43751DC4389B}"/>
    <pc:docChg chg="undo custSel addSld delSld modSld sldOrd">
      <pc:chgData name="Garrett, Richard" userId="b12c3212-0c65-45c9-88cc-4e606c26f01e" providerId="ADAL" clId="{D95EF40C-9F99-4FB5-945C-43751DC4389B}" dt="2023-06-12T18:17:09.172" v="1688" actId="20577"/>
      <pc:docMkLst>
        <pc:docMk/>
      </pc:docMkLst>
      <pc:sldChg chg="del">
        <pc:chgData name="Garrett, Richard" userId="b12c3212-0c65-45c9-88cc-4e606c26f01e" providerId="ADAL" clId="{D95EF40C-9F99-4FB5-945C-43751DC4389B}" dt="2023-06-06T18:26:16.660" v="1" actId="47"/>
        <pc:sldMkLst>
          <pc:docMk/>
          <pc:sldMk cId="2626649411" sldId="256"/>
        </pc:sldMkLst>
      </pc:sldChg>
      <pc:sldChg chg="modSp add del mod">
        <pc:chgData name="Garrett, Richard" userId="b12c3212-0c65-45c9-88cc-4e606c26f01e" providerId="ADAL" clId="{D95EF40C-9F99-4FB5-945C-43751DC4389B}" dt="2023-06-12T15:11:44.935" v="234" actId="47"/>
        <pc:sldMkLst>
          <pc:docMk/>
          <pc:sldMk cId="2246239405" sldId="257"/>
        </pc:sldMkLst>
        <pc:spChg chg="mod">
          <ac:chgData name="Garrett, Richard" userId="b12c3212-0c65-45c9-88cc-4e606c26f01e" providerId="ADAL" clId="{D95EF40C-9F99-4FB5-945C-43751DC4389B}" dt="2023-06-12T15:11:23.185" v="187" actId="20577"/>
          <ac:spMkLst>
            <pc:docMk/>
            <pc:sldMk cId="2246239405" sldId="257"/>
            <ac:spMk id="3" creationId="{A94ABA81-1D86-405B-952B-5ECB76629899}"/>
          </ac:spMkLst>
        </pc:spChg>
      </pc:sldChg>
      <pc:sldChg chg="modSp add mod ord">
        <pc:chgData name="Garrett, Richard" userId="b12c3212-0c65-45c9-88cc-4e606c26f01e" providerId="ADAL" clId="{D95EF40C-9F99-4FB5-945C-43751DC4389B}" dt="2023-06-12T16:10:29.750" v="1559" actId="20577"/>
        <pc:sldMkLst>
          <pc:docMk/>
          <pc:sldMk cId="148994007" sldId="258"/>
        </pc:sldMkLst>
        <pc:spChg chg="mod">
          <ac:chgData name="Garrett, Richard" userId="b12c3212-0c65-45c9-88cc-4e606c26f01e" providerId="ADAL" clId="{D95EF40C-9F99-4FB5-945C-43751DC4389B}" dt="2023-06-12T16:10:29.750" v="1559" actId="20577"/>
          <ac:spMkLst>
            <pc:docMk/>
            <pc:sldMk cId="148994007" sldId="258"/>
            <ac:spMk id="3" creationId="{C6D97826-73C4-4720-A24F-2ABAEBCE919D}"/>
          </ac:spMkLst>
        </pc:spChg>
      </pc:sldChg>
      <pc:sldChg chg="modSp add mod ord">
        <pc:chgData name="Garrett, Richard" userId="b12c3212-0c65-45c9-88cc-4e606c26f01e" providerId="ADAL" clId="{D95EF40C-9F99-4FB5-945C-43751DC4389B}" dt="2023-06-12T15:33:31.666" v="584"/>
        <pc:sldMkLst>
          <pc:docMk/>
          <pc:sldMk cId="2062819109" sldId="259"/>
        </pc:sldMkLst>
        <pc:spChg chg="mod">
          <ac:chgData name="Garrett, Richard" userId="b12c3212-0c65-45c9-88cc-4e606c26f01e" providerId="ADAL" clId="{D95EF40C-9F99-4FB5-945C-43751DC4389B}" dt="2023-06-12T15:32:42.091" v="580" actId="20577"/>
          <ac:spMkLst>
            <pc:docMk/>
            <pc:sldMk cId="2062819109" sldId="259"/>
            <ac:spMk id="2" creationId="{1E66EA77-C616-4B40-9A9E-5B9EFA602B68}"/>
          </ac:spMkLst>
        </pc:spChg>
      </pc:sldChg>
      <pc:sldChg chg="add">
        <pc:chgData name="Garrett, Richard" userId="b12c3212-0c65-45c9-88cc-4e606c26f01e" providerId="ADAL" clId="{D95EF40C-9F99-4FB5-945C-43751DC4389B}" dt="2023-06-06T18:26:07.594" v="0"/>
        <pc:sldMkLst>
          <pc:docMk/>
          <pc:sldMk cId="4108597635" sldId="260"/>
        </pc:sldMkLst>
      </pc:sldChg>
      <pc:sldChg chg="add">
        <pc:chgData name="Garrett, Richard" userId="b12c3212-0c65-45c9-88cc-4e606c26f01e" providerId="ADAL" clId="{D95EF40C-9F99-4FB5-945C-43751DC4389B}" dt="2023-06-06T18:26:07.594" v="0"/>
        <pc:sldMkLst>
          <pc:docMk/>
          <pc:sldMk cId="2810940750" sldId="261"/>
        </pc:sldMkLst>
      </pc:sldChg>
      <pc:sldChg chg="add">
        <pc:chgData name="Garrett, Richard" userId="b12c3212-0c65-45c9-88cc-4e606c26f01e" providerId="ADAL" clId="{D95EF40C-9F99-4FB5-945C-43751DC4389B}" dt="2023-06-06T18:26:07.594" v="0"/>
        <pc:sldMkLst>
          <pc:docMk/>
          <pc:sldMk cId="756377954" sldId="262"/>
        </pc:sldMkLst>
      </pc:sldChg>
      <pc:sldChg chg="modSp add del mod">
        <pc:chgData name="Garrett, Richard" userId="b12c3212-0c65-45c9-88cc-4e606c26f01e" providerId="ADAL" clId="{D95EF40C-9F99-4FB5-945C-43751DC4389B}" dt="2023-06-12T15:33:34.409" v="585" actId="47"/>
        <pc:sldMkLst>
          <pc:docMk/>
          <pc:sldMk cId="3332023652" sldId="263"/>
        </pc:sldMkLst>
        <pc:spChg chg="mod">
          <ac:chgData name="Garrett, Richard" userId="b12c3212-0c65-45c9-88cc-4e606c26f01e" providerId="ADAL" clId="{D95EF40C-9F99-4FB5-945C-43751DC4389B}" dt="2023-06-06T18:29:53.181" v="165" actId="20577"/>
          <ac:spMkLst>
            <pc:docMk/>
            <pc:sldMk cId="3332023652" sldId="263"/>
            <ac:spMk id="3" creationId="{BA84C3C6-6ED3-43C1-8C58-46547921D762}"/>
          </ac:spMkLst>
        </pc:spChg>
      </pc:sldChg>
      <pc:sldChg chg="modSp add mod">
        <pc:chgData name="Garrett, Richard" userId="b12c3212-0c65-45c9-88cc-4e606c26f01e" providerId="ADAL" clId="{D95EF40C-9F99-4FB5-945C-43751DC4389B}" dt="2023-06-12T18:12:50.815" v="1626" actId="1076"/>
        <pc:sldMkLst>
          <pc:docMk/>
          <pc:sldMk cId="1714842121" sldId="264"/>
        </pc:sldMkLst>
        <pc:spChg chg="mod">
          <ac:chgData name="Garrett, Richard" userId="b12c3212-0c65-45c9-88cc-4e606c26f01e" providerId="ADAL" clId="{D95EF40C-9F99-4FB5-945C-43751DC4389B}" dt="2023-06-12T18:12:48.652" v="1625" actId="1076"/>
          <ac:spMkLst>
            <pc:docMk/>
            <pc:sldMk cId="1714842121" sldId="264"/>
            <ac:spMk id="2" creationId="{07D45C21-D6F8-4FB3-B59B-91B0F61D07ED}"/>
          </ac:spMkLst>
        </pc:spChg>
        <pc:spChg chg="mod">
          <ac:chgData name="Garrett, Richard" userId="b12c3212-0c65-45c9-88cc-4e606c26f01e" providerId="ADAL" clId="{D95EF40C-9F99-4FB5-945C-43751DC4389B}" dt="2023-06-12T18:12:50.815" v="1626" actId="1076"/>
          <ac:spMkLst>
            <pc:docMk/>
            <pc:sldMk cId="1714842121" sldId="264"/>
            <ac:spMk id="3" creationId="{83DA6194-D3E0-445F-AE9C-FBDD461EF0DF}"/>
          </ac:spMkLst>
        </pc:spChg>
      </pc:sldChg>
      <pc:sldChg chg="modSp add mod ord">
        <pc:chgData name="Garrett, Richard" userId="b12c3212-0c65-45c9-88cc-4e606c26f01e" providerId="ADAL" clId="{D95EF40C-9F99-4FB5-945C-43751DC4389B}" dt="2023-06-12T16:21:49.944" v="1607"/>
        <pc:sldMkLst>
          <pc:docMk/>
          <pc:sldMk cId="689860493" sldId="266"/>
        </pc:sldMkLst>
        <pc:spChg chg="mod">
          <ac:chgData name="Garrett, Richard" userId="b12c3212-0c65-45c9-88cc-4e606c26f01e" providerId="ADAL" clId="{D95EF40C-9F99-4FB5-945C-43751DC4389B}" dt="2023-06-12T15:47:41.172" v="818" actId="20577"/>
          <ac:spMkLst>
            <pc:docMk/>
            <pc:sldMk cId="689860493" sldId="266"/>
            <ac:spMk id="3" creationId="{82687F79-FB7C-441D-9D90-44001185F8B9}"/>
          </ac:spMkLst>
        </pc:spChg>
      </pc:sldChg>
      <pc:sldChg chg="modSp add mod">
        <pc:chgData name="Garrett, Richard" userId="b12c3212-0c65-45c9-88cc-4e606c26f01e" providerId="ADAL" clId="{D95EF40C-9F99-4FB5-945C-43751DC4389B}" dt="2023-06-12T15:59:09.604" v="1499" actId="6549"/>
        <pc:sldMkLst>
          <pc:docMk/>
          <pc:sldMk cId="655309042" sldId="267"/>
        </pc:sldMkLst>
        <pc:spChg chg="mod">
          <ac:chgData name="Garrett, Richard" userId="b12c3212-0c65-45c9-88cc-4e606c26f01e" providerId="ADAL" clId="{D95EF40C-9F99-4FB5-945C-43751DC4389B}" dt="2023-06-12T15:59:09.604" v="1499" actId="6549"/>
          <ac:spMkLst>
            <pc:docMk/>
            <pc:sldMk cId="655309042" sldId="267"/>
            <ac:spMk id="2" creationId="{C1B8210B-64C9-4272-9B86-163FCE47E7DD}"/>
          </ac:spMkLst>
        </pc:spChg>
        <pc:spChg chg="mod">
          <ac:chgData name="Garrett, Richard" userId="b12c3212-0c65-45c9-88cc-4e606c26f01e" providerId="ADAL" clId="{D95EF40C-9F99-4FB5-945C-43751DC4389B}" dt="2023-06-12T15:55:27.590" v="1477" actId="14"/>
          <ac:spMkLst>
            <pc:docMk/>
            <pc:sldMk cId="655309042" sldId="267"/>
            <ac:spMk id="3" creationId="{8F19F162-B2D0-4A70-A0DE-427C6DF87F4C}"/>
          </ac:spMkLst>
        </pc:spChg>
      </pc:sldChg>
      <pc:sldChg chg="add del">
        <pc:chgData name="Garrett, Richard" userId="b12c3212-0c65-45c9-88cc-4e606c26f01e" providerId="ADAL" clId="{D95EF40C-9F99-4FB5-945C-43751DC4389B}" dt="2023-06-12T15:48:17.912" v="829" actId="47"/>
        <pc:sldMkLst>
          <pc:docMk/>
          <pc:sldMk cId="1206321926" sldId="268"/>
        </pc:sldMkLst>
      </pc:sldChg>
      <pc:sldChg chg="add del">
        <pc:chgData name="Garrett, Richard" userId="b12c3212-0c65-45c9-88cc-4e606c26f01e" providerId="ADAL" clId="{D95EF40C-9F99-4FB5-945C-43751DC4389B}" dt="2023-06-12T15:48:18.912" v="830" actId="47"/>
        <pc:sldMkLst>
          <pc:docMk/>
          <pc:sldMk cId="1020588984" sldId="269"/>
        </pc:sldMkLst>
      </pc:sldChg>
      <pc:sldChg chg="add del">
        <pc:chgData name="Garrett, Richard" userId="b12c3212-0c65-45c9-88cc-4e606c26f01e" providerId="ADAL" clId="{D95EF40C-9F99-4FB5-945C-43751DC4389B}" dt="2023-06-12T15:58:47.400" v="1496" actId="47"/>
        <pc:sldMkLst>
          <pc:docMk/>
          <pc:sldMk cId="1150010472" sldId="270"/>
        </pc:sldMkLst>
      </pc:sldChg>
      <pc:sldChg chg="add del">
        <pc:chgData name="Garrett, Richard" userId="b12c3212-0c65-45c9-88cc-4e606c26f01e" providerId="ADAL" clId="{D95EF40C-9F99-4FB5-945C-43751DC4389B}" dt="2023-06-12T15:58:47.400" v="1496" actId="47"/>
        <pc:sldMkLst>
          <pc:docMk/>
          <pc:sldMk cId="1489134382" sldId="271"/>
        </pc:sldMkLst>
      </pc:sldChg>
      <pc:sldChg chg="add del">
        <pc:chgData name="Garrett, Richard" userId="b12c3212-0c65-45c9-88cc-4e606c26f01e" providerId="ADAL" clId="{D95EF40C-9F99-4FB5-945C-43751DC4389B}" dt="2023-06-12T15:58:47.400" v="1496" actId="47"/>
        <pc:sldMkLst>
          <pc:docMk/>
          <pc:sldMk cId="1768033323" sldId="272"/>
        </pc:sldMkLst>
      </pc:sldChg>
      <pc:sldChg chg="modSp add mod">
        <pc:chgData name="Garrett, Richard" userId="b12c3212-0c65-45c9-88cc-4e606c26f01e" providerId="ADAL" clId="{D95EF40C-9F99-4FB5-945C-43751DC4389B}" dt="2023-06-12T18:17:09.172" v="1688" actId="20577"/>
        <pc:sldMkLst>
          <pc:docMk/>
          <pc:sldMk cId="3717515230" sldId="273"/>
        </pc:sldMkLst>
        <pc:spChg chg="mod">
          <ac:chgData name="Garrett, Richard" userId="b12c3212-0c65-45c9-88cc-4e606c26f01e" providerId="ADAL" clId="{D95EF40C-9F99-4FB5-945C-43751DC4389B}" dt="2023-06-12T18:17:09.172" v="1688" actId="20577"/>
          <ac:spMkLst>
            <pc:docMk/>
            <pc:sldMk cId="3717515230" sldId="273"/>
            <ac:spMk id="3" creationId="{68EBA738-38D0-43BE-8548-886362D0E5D8}"/>
          </ac:spMkLst>
        </pc:spChg>
      </pc:sldChg>
      <pc:sldChg chg="del">
        <pc:chgData name="Garrett, Richard" userId="b12c3212-0c65-45c9-88cc-4e606c26f01e" providerId="ADAL" clId="{D95EF40C-9F99-4FB5-945C-43751DC4389B}" dt="2023-06-06T18:26:16.660" v="1" actId="47"/>
        <pc:sldMkLst>
          <pc:docMk/>
          <pc:sldMk cId="3966915280" sldId="274"/>
        </pc:sldMkLst>
      </pc:sldChg>
      <pc:sldChg chg="modSp add del mod">
        <pc:chgData name="Garrett, Richard" userId="b12c3212-0c65-45c9-88cc-4e606c26f01e" providerId="ADAL" clId="{D95EF40C-9F99-4FB5-945C-43751DC4389B}" dt="2023-06-12T15:58:47.400" v="1496" actId="47"/>
        <pc:sldMkLst>
          <pc:docMk/>
          <pc:sldMk cId="1039751941" sldId="275"/>
        </pc:sldMkLst>
        <pc:spChg chg="mod">
          <ac:chgData name="Garrett, Richard" userId="b12c3212-0c65-45c9-88cc-4e606c26f01e" providerId="ADAL" clId="{D95EF40C-9F99-4FB5-945C-43751DC4389B}" dt="2023-06-06T18:27:28.155" v="67" actId="20577"/>
          <ac:spMkLst>
            <pc:docMk/>
            <pc:sldMk cId="1039751941" sldId="275"/>
            <ac:spMk id="2" creationId="{07D45C21-D6F8-4FB3-B59B-91B0F61D07ED}"/>
          </ac:spMkLst>
        </pc:spChg>
      </pc:sldChg>
      <pc:sldChg chg="del">
        <pc:chgData name="Garrett, Richard" userId="b12c3212-0c65-45c9-88cc-4e606c26f01e" providerId="ADAL" clId="{D95EF40C-9F99-4FB5-945C-43751DC4389B}" dt="2023-06-06T18:26:16.660" v="1" actId="47"/>
        <pc:sldMkLst>
          <pc:docMk/>
          <pc:sldMk cId="3511370823" sldId="283"/>
        </pc:sldMkLst>
      </pc:sldChg>
      <pc:sldChg chg="del">
        <pc:chgData name="Garrett, Richard" userId="b12c3212-0c65-45c9-88cc-4e606c26f01e" providerId="ADAL" clId="{D95EF40C-9F99-4FB5-945C-43751DC4389B}" dt="2023-06-06T18:26:16.660" v="1" actId="47"/>
        <pc:sldMkLst>
          <pc:docMk/>
          <pc:sldMk cId="1343842259" sldId="292"/>
        </pc:sldMkLst>
      </pc:sldChg>
      <pc:sldChg chg="del">
        <pc:chgData name="Garrett, Richard" userId="b12c3212-0c65-45c9-88cc-4e606c26f01e" providerId="ADAL" clId="{D95EF40C-9F99-4FB5-945C-43751DC4389B}" dt="2023-06-06T18:26:16.660" v="1" actId="47"/>
        <pc:sldMkLst>
          <pc:docMk/>
          <pc:sldMk cId="1265802217" sldId="293"/>
        </pc:sldMkLst>
      </pc:sldChg>
      <pc:sldChg chg="modSp add mod">
        <pc:chgData name="Garrett, Richard" userId="b12c3212-0c65-45c9-88cc-4e606c26f01e" providerId="ADAL" clId="{D95EF40C-9F99-4FB5-945C-43751DC4389B}" dt="2023-06-12T15:30:49.085" v="572" actId="20577"/>
        <pc:sldMkLst>
          <pc:docMk/>
          <pc:sldMk cId="620575030" sldId="294"/>
        </pc:sldMkLst>
        <pc:spChg chg="mod">
          <ac:chgData name="Garrett, Richard" userId="b12c3212-0c65-45c9-88cc-4e606c26f01e" providerId="ADAL" clId="{D95EF40C-9F99-4FB5-945C-43751DC4389B}" dt="2023-06-12T15:30:49.085" v="572" actId="20577"/>
          <ac:spMkLst>
            <pc:docMk/>
            <pc:sldMk cId="620575030" sldId="294"/>
            <ac:spMk id="2" creationId="{401C4434-3420-4A4B-8E11-ED434FEE8DE9}"/>
          </ac:spMkLst>
        </pc:spChg>
      </pc:sldChg>
      <pc:sldChg chg="modSp add mod">
        <pc:chgData name="Garrett, Richard" userId="b12c3212-0c65-45c9-88cc-4e606c26f01e" providerId="ADAL" clId="{D95EF40C-9F99-4FB5-945C-43751DC4389B}" dt="2023-06-12T16:01:58.508" v="1554" actId="20577"/>
        <pc:sldMkLst>
          <pc:docMk/>
          <pc:sldMk cId="3824528375" sldId="295"/>
        </pc:sldMkLst>
        <pc:spChg chg="mod">
          <ac:chgData name="Garrett, Richard" userId="b12c3212-0c65-45c9-88cc-4e606c26f01e" providerId="ADAL" clId="{D95EF40C-9F99-4FB5-945C-43751DC4389B}" dt="2023-06-12T16:01:58.508" v="1554" actId="20577"/>
          <ac:spMkLst>
            <pc:docMk/>
            <pc:sldMk cId="3824528375" sldId="295"/>
            <ac:spMk id="3" creationId="{BA84C3C6-6ED3-43C1-8C58-46547921D762}"/>
          </ac:spMkLst>
        </pc:spChg>
      </pc:sldChg>
      <pc:sldChg chg="addSp delSp modSp new mod">
        <pc:chgData name="Garrett, Richard" userId="b12c3212-0c65-45c9-88cc-4e606c26f01e" providerId="ADAL" clId="{D95EF40C-9F99-4FB5-945C-43751DC4389B}" dt="2023-06-12T18:12:05.996" v="1624" actId="1076"/>
        <pc:sldMkLst>
          <pc:docMk/>
          <pc:sldMk cId="270683507" sldId="296"/>
        </pc:sldMkLst>
        <pc:spChg chg="mod">
          <ac:chgData name="Garrett, Richard" userId="b12c3212-0c65-45c9-88cc-4e606c26f01e" providerId="ADAL" clId="{D95EF40C-9F99-4FB5-945C-43751DC4389B}" dt="2023-06-06T18:27:45.754" v="82" actId="20577"/>
          <ac:spMkLst>
            <pc:docMk/>
            <pc:sldMk cId="270683507" sldId="296"/>
            <ac:spMk id="2" creationId="{4655738D-E345-4325-9C52-796EA3BA6C32}"/>
          </ac:spMkLst>
        </pc:spChg>
        <pc:spChg chg="add del">
          <ac:chgData name="Garrett, Richard" userId="b12c3212-0c65-45c9-88cc-4e606c26f01e" providerId="ADAL" clId="{D95EF40C-9F99-4FB5-945C-43751DC4389B}" dt="2023-06-06T18:28:19.376" v="91"/>
          <ac:spMkLst>
            <pc:docMk/>
            <pc:sldMk cId="270683507" sldId="296"/>
            <ac:spMk id="3" creationId="{0C7C3A49-66CC-4B3A-960A-E5D02BBC10E9}"/>
          </ac:spMkLst>
        </pc:spChg>
        <pc:spChg chg="add del mod">
          <ac:chgData name="Garrett, Richard" userId="b12c3212-0c65-45c9-88cc-4e606c26f01e" providerId="ADAL" clId="{D95EF40C-9F99-4FB5-945C-43751DC4389B}" dt="2023-06-12T17:58:28.763" v="1608" actId="478"/>
          <ac:spMkLst>
            <pc:docMk/>
            <pc:sldMk cId="270683507" sldId="296"/>
            <ac:spMk id="3" creationId="{E4646A8E-E728-44D5-B464-04A95542C9E5}"/>
          </ac:spMkLst>
        </pc:spChg>
        <pc:spChg chg="add del mod">
          <ac:chgData name="Garrett, Richard" userId="b12c3212-0c65-45c9-88cc-4e606c26f01e" providerId="ADAL" clId="{D95EF40C-9F99-4FB5-945C-43751DC4389B}" dt="2023-06-12T18:11:46.090" v="1620"/>
          <ac:spMkLst>
            <pc:docMk/>
            <pc:sldMk cId="270683507" sldId="296"/>
            <ac:spMk id="5" creationId="{80502229-0321-4F9D-8165-34775C0AF87E}"/>
          </ac:spMkLst>
        </pc:spChg>
        <pc:graphicFrameChg chg="add del mod modGraphic">
          <ac:chgData name="Garrett, Richard" userId="b12c3212-0c65-45c9-88cc-4e606c26f01e" providerId="ADAL" clId="{D95EF40C-9F99-4FB5-945C-43751DC4389B}" dt="2023-06-06T18:28:14.762" v="86"/>
          <ac:graphicFrameMkLst>
            <pc:docMk/>
            <pc:sldMk cId="270683507" sldId="296"/>
            <ac:graphicFrameMk id="4" creationId="{738749DA-5AF8-42EF-8070-CF099F08B5EB}"/>
          </ac:graphicFrameMkLst>
        </pc:graphicFrameChg>
        <pc:graphicFrameChg chg="add del mod">
          <ac:chgData name="Garrett, Richard" userId="b12c3212-0c65-45c9-88cc-4e606c26f01e" providerId="ADAL" clId="{D95EF40C-9F99-4FB5-945C-43751DC4389B}" dt="2023-06-06T18:28:19.276" v="90"/>
          <ac:graphicFrameMkLst>
            <pc:docMk/>
            <pc:sldMk cId="270683507" sldId="296"/>
            <ac:graphicFrameMk id="5" creationId="{D3D905CC-8E15-4D2F-9AF2-4058C90FE65D}"/>
          </ac:graphicFrameMkLst>
        </pc:graphicFrameChg>
        <pc:graphicFrameChg chg="add del mod modGraphic">
          <ac:chgData name="Garrett, Richard" userId="b12c3212-0c65-45c9-88cc-4e606c26f01e" providerId="ADAL" clId="{D95EF40C-9F99-4FB5-945C-43751DC4389B}" dt="2023-06-12T18:11:30.264" v="1609" actId="478"/>
          <ac:graphicFrameMkLst>
            <pc:docMk/>
            <pc:sldMk cId="270683507" sldId="296"/>
            <ac:graphicFrameMk id="6" creationId="{C4670208-05C9-4F62-833B-26E9AA533934}"/>
          </ac:graphicFrameMkLst>
        </pc:graphicFrameChg>
        <pc:graphicFrameChg chg="add del mod">
          <ac:chgData name="Garrett, Richard" userId="b12c3212-0c65-45c9-88cc-4e606c26f01e" providerId="ADAL" clId="{D95EF40C-9F99-4FB5-945C-43751DC4389B}" dt="2023-06-12T18:11:46.042" v="1619"/>
          <ac:graphicFrameMkLst>
            <pc:docMk/>
            <pc:sldMk cId="270683507" sldId="296"/>
            <ac:graphicFrameMk id="7" creationId="{3DA579E3-A9EA-44E7-85AC-C45DE32E77DA}"/>
          </ac:graphicFrameMkLst>
        </pc:graphicFrameChg>
        <pc:picChg chg="add mod">
          <ac:chgData name="Garrett, Richard" userId="b12c3212-0c65-45c9-88cc-4e606c26f01e" providerId="ADAL" clId="{D95EF40C-9F99-4FB5-945C-43751DC4389B}" dt="2023-06-12T18:12:05.996" v="1624" actId="1076"/>
          <ac:picMkLst>
            <pc:docMk/>
            <pc:sldMk cId="270683507" sldId="296"/>
            <ac:picMk id="8" creationId="{C222C83C-EB5D-47BB-B387-C83BEC7A4547}"/>
          </ac:picMkLst>
        </pc:picChg>
      </pc:sldChg>
      <pc:sldChg chg="add del">
        <pc:chgData name="Garrett, Richard" userId="b12c3212-0c65-45c9-88cc-4e606c26f01e" providerId="ADAL" clId="{D95EF40C-9F99-4FB5-945C-43751DC4389B}" dt="2023-06-12T15:58:47.400" v="1496" actId="47"/>
        <pc:sldMkLst>
          <pc:docMk/>
          <pc:sldMk cId="1472990528" sldId="297"/>
        </pc:sldMkLst>
      </pc:sldChg>
      <pc:sldChg chg="add">
        <pc:chgData name="Garrett, Richard" userId="b12c3212-0c65-45c9-88cc-4e606c26f01e" providerId="ADAL" clId="{D95EF40C-9F99-4FB5-945C-43751DC4389B}" dt="2023-06-06T18:30:29.921" v="168"/>
        <pc:sldMkLst>
          <pc:docMk/>
          <pc:sldMk cId="1728222062" sldId="298"/>
        </pc:sldMkLst>
      </pc:sldChg>
      <pc:sldChg chg="add del">
        <pc:chgData name="Garrett, Richard" userId="b12c3212-0c65-45c9-88cc-4e606c26f01e" providerId="ADAL" clId="{D95EF40C-9F99-4FB5-945C-43751DC4389B}" dt="2023-06-12T15:58:47.400" v="1496" actId="47"/>
        <pc:sldMkLst>
          <pc:docMk/>
          <pc:sldMk cId="1845354253" sldId="299"/>
        </pc:sldMkLst>
      </pc:sldChg>
      <pc:sldChg chg="modSp add mod">
        <pc:chgData name="Garrett, Richard" userId="b12c3212-0c65-45c9-88cc-4e606c26f01e" providerId="ADAL" clId="{D95EF40C-9F99-4FB5-945C-43751DC4389B}" dt="2023-06-12T15:59:13.314" v="1500" actId="6549"/>
        <pc:sldMkLst>
          <pc:docMk/>
          <pc:sldMk cId="2498051020" sldId="300"/>
        </pc:sldMkLst>
        <pc:spChg chg="mod">
          <ac:chgData name="Garrett, Richard" userId="b12c3212-0c65-45c9-88cc-4e606c26f01e" providerId="ADAL" clId="{D95EF40C-9F99-4FB5-945C-43751DC4389B}" dt="2023-06-12T15:59:13.314" v="1500" actId="6549"/>
          <ac:spMkLst>
            <pc:docMk/>
            <pc:sldMk cId="2498051020" sldId="300"/>
            <ac:spMk id="2" creationId="{C1B8210B-64C9-4272-9B86-163FCE47E7DD}"/>
          </ac:spMkLst>
        </pc:spChg>
      </pc:sldChg>
      <pc:sldChg chg="modSp add mod">
        <pc:chgData name="Garrett, Richard" userId="b12c3212-0c65-45c9-88cc-4e606c26f01e" providerId="ADAL" clId="{D95EF40C-9F99-4FB5-945C-43751DC4389B}" dt="2023-06-12T15:59:16.899" v="1501" actId="6549"/>
        <pc:sldMkLst>
          <pc:docMk/>
          <pc:sldMk cId="2901324489" sldId="301"/>
        </pc:sldMkLst>
        <pc:spChg chg="mod">
          <ac:chgData name="Garrett, Richard" userId="b12c3212-0c65-45c9-88cc-4e606c26f01e" providerId="ADAL" clId="{D95EF40C-9F99-4FB5-945C-43751DC4389B}" dt="2023-06-12T15:59:16.899" v="1501" actId="6549"/>
          <ac:spMkLst>
            <pc:docMk/>
            <pc:sldMk cId="2901324489" sldId="301"/>
            <ac:spMk id="2" creationId="{C1B8210B-64C9-4272-9B86-163FCE47E7DD}"/>
          </ac:spMkLst>
        </pc:spChg>
      </pc:sldChg>
      <pc:sldChg chg="modSp add del mod ord">
        <pc:chgData name="Garrett, Richard" userId="b12c3212-0c65-45c9-88cc-4e606c26f01e" providerId="ADAL" clId="{D95EF40C-9F99-4FB5-945C-43751DC4389B}" dt="2023-06-12T18:14:33.233" v="1666" actId="47"/>
        <pc:sldMkLst>
          <pc:docMk/>
          <pc:sldMk cId="1251405896" sldId="302"/>
        </pc:sldMkLst>
        <pc:spChg chg="mod">
          <ac:chgData name="Garrett, Richard" userId="b12c3212-0c65-45c9-88cc-4e606c26f01e" providerId="ADAL" clId="{D95EF40C-9F99-4FB5-945C-43751DC4389B}" dt="2023-06-12T16:19:26.022" v="1576" actId="20577"/>
          <ac:spMkLst>
            <pc:docMk/>
            <pc:sldMk cId="1251405896" sldId="302"/>
            <ac:spMk id="2" creationId="{C1B8210B-64C9-4272-9B86-163FCE47E7DD}"/>
          </ac:spMkLst>
        </pc:spChg>
        <pc:spChg chg="mod">
          <ac:chgData name="Garrett, Richard" userId="b12c3212-0c65-45c9-88cc-4e606c26f01e" providerId="ADAL" clId="{D95EF40C-9F99-4FB5-945C-43751DC4389B}" dt="2023-06-12T18:13:55.180" v="1665" actId="20577"/>
          <ac:spMkLst>
            <pc:docMk/>
            <pc:sldMk cId="1251405896" sldId="302"/>
            <ac:spMk id="3" creationId="{8F19F162-B2D0-4A70-A0DE-427C6DF87F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.shortcut-targets-by-id\1asz7YArqYd7zY_kpXJvaiS_NsxCkUkni\ERMA-ECN-Local\Non-ECN%20data\2023-06-23%20buildings%20habitability%20profile\Copy%20of%20tsunami_buildings_habitabilit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614 Cutterman</a:t>
            </a:r>
          </a:p>
          <a:p>
            <a:pPr>
              <a:defRPr sz="1800" b="1"/>
            </a:pPr>
            <a:r>
              <a:rPr lang="en-US" sz="1800" b="1"/>
              <a:t>PMV values under power</a:t>
            </a:r>
            <a:r>
              <a:rPr lang="en-US" sz="1800" b="1" baseline="0"/>
              <a:t> and steam outage</a:t>
            </a:r>
          </a:p>
          <a:p>
            <a:pPr>
              <a:defRPr sz="1800" b="1"/>
            </a:pPr>
            <a:r>
              <a:rPr lang="en-US" sz="1800" b="1" baseline="0"/>
              <a:t>under tsunami #2 event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370561370559852E-2"/>
          <c:y val="0.23393889709852725"/>
          <c:w val="0.8401854306577462"/>
          <c:h val="0.60922327841938761"/>
        </c:manualLayout>
      </c:layout>
      <c:lineChart>
        <c:grouping val="standard"/>
        <c:varyColors val="0"/>
        <c:ser>
          <c:idx val="0"/>
          <c:order val="0"/>
          <c:tx>
            <c:strRef>
              <c:f>PLOT!$B$2</c:f>
              <c:strCache>
                <c:ptCount val="1"/>
                <c:pt idx="0">
                  <c:v>PMV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PLOT!$A$3:$A$2313</c:f>
              <c:numCache>
                <c:formatCode>mm/dd\ hh:mm</c:formatCode>
                <c:ptCount val="2311"/>
                <c:pt idx="0">
                  <c:v>4236.708333333333</c:v>
                </c:pt>
                <c:pt idx="1">
                  <c:v>4237.75</c:v>
                </c:pt>
                <c:pt idx="2">
                  <c:v>4237.791666666667</c:v>
                </c:pt>
                <c:pt idx="3">
                  <c:v>4237.833333333333</c:v>
                </c:pt>
                <c:pt idx="4">
                  <c:v>4237.875</c:v>
                </c:pt>
                <c:pt idx="5">
                  <c:v>4237.916666666667</c:v>
                </c:pt>
                <c:pt idx="6">
                  <c:v>4237.958333333333</c:v>
                </c:pt>
                <c:pt idx="7">
                  <c:v>4238</c:v>
                </c:pt>
                <c:pt idx="8">
                  <c:v>4238.041666666667</c:v>
                </c:pt>
                <c:pt idx="9">
                  <c:v>4238.083333333333</c:v>
                </c:pt>
                <c:pt idx="10">
                  <c:v>4238.125</c:v>
                </c:pt>
                <c:pt idx="11">
                  <c:v>4238.166666666667</c:v>
                </c:pt>
                <c:pt idx="12">
                  <c:v>4238.208333333333</c:v>
                </c:pt>
                <c:pt idx="13">
                  <c:v>4238.25</c:v>
                </c:pt>
                <c:pt idx="14">
                  <c:v>4238.291666666667</c:v>
                </c:pt>
                <c:pt idx="15">
                  <c:v>4238.333333333333</c:v>
                </c:pt>
                <c:pt idx="16">
                  <c:v>4238.375</c:v>
                </c:pt>
                <c:pt idx="17">
                  <c:v>4238.416666666667</c:v>
                </c:pt>
                <c:pt idx="18">
                  <c:v>4238.458333333333</c:v>
                </c:pt>
                <c:pt idx="19">
                  <c:v>4238.5</c:v>
                </c:pt>
                <c:pt idx="20">
                  <c:v>4238.541666666667</c:v>
                </c:pt>
                <c:pt idx="21">
                  <c:v>4238.583333333333</c:v>
                </c:pt>
                <c:pt idx="22">
                  <c:v>4238.625</c:v>
                </c:pt>
                <c:pt idx="23">
                  <c:v>4238.666666666667</c:v>
                </c:pt>
                <c:pt idx="24">
                  <c:v>4238.708333333333</c:v>
                </c:pt>
                <c:pt idx="25">
                  <c:v>4238.75</c:v>
                </c:pt>
                <c:pt idx="26">
                  <c:v>4238.791666666667</c:v>
                </c:pt>
                <c:pt idx="27">
                  <c:v>4238.833333333333</c:v>
                </c:pt>
                <c:pt idx="28">
                  <c:v>4238.875</c:v>
                </c:pt>
                <c:pt idx="29">
                  <c:v>4238.916666666667</c:v>
                </c:pt>
                <c:pt idx="30">
                  <c:v>4238.958333333333</c:v>
                </c:pt>
                <c:pt idx="31">
                  <c:v>4239</c:v>
                </c:pt>
                <c:pt idx="32">
                  <c:v>4239.041666666667</c:v>
                </c:pt>
                <c:pt idx="33">
                  <c:v>4239.083333333333</c:v>
                </c:pt>
                <c:pt idx="34">
                  <c:v>4239.125</c:v>
                </c:pt>
                <c:pt idx="35">
                  <c:v>4239.166666666667</c:v>
                </c:pt>
                <c:pt idx="36">
                  <c:v>4239.208333333333</c:v>
                </c:pt>
                <c:pt idx="37">
                  <c:v>4239.25</c:v>
                </c:pt>
                <c:pt idx="38">
                  <c:v>4239.291666666667</c:v>
                </c:pt>
                <c:pt idx="39">
                  <c:v>4239.333333333333</c:v>
                </c:pt>
                <c:pt idx="40">
                  <c:v>4239.375</c:v>
                </c:pt>
                <c:pt idx="41">
                  <c:v>4239.416666666667</c:v>
                </c:pt>
                <c:pt idx="42">
                  <c:v>4239.458333333333</c:v>
                </c:pt>
                <c:pt idx="43">
                  <c:v>4239.5</c:v>
                </c:pt>
                <c:pt idx="44">
                  <c:v>4239.541666666667</c:v>
                </c:pt>
                <c:pt idx="45">
                  <c:v>4239.583333333333</c:v>
                </c:pt>
                <c:pt idx="46">
                  <c:v>4239.625</c:v>
                </c:pt>
                <c:pt idx="47">
                  <c:v>4239.666666666667</c:v>
                </c:pt>
                <c:pt idx="48">
                  <c:v>4239.708333333333</c:v>
                </c:pt>
                <c:pt idx="49">
                  <c:v>4239.75</c:v>
                </c:pt>
                <c:pt idx="50">
                  <c:v>4239.791666666667</c:v>
                </c:pt>
                <c:pt idx="51">
                  <c:v>4239.833333333333</c:v>
                </c:pt>
                <c:pt idx="52">
                  <c:v>4239.875</c:v>
                </c:pt>
                <c:pt idx="53">
                  <c:v>4239.916666666667</c:v>
                </c:pt>
                <c:pt idx="54">
                  <c:v>4239.958333333333</c:v>
                </c:pt>
                <c:pt idx="55">
                  <c:v>4240</c:v>
                </c:pt>
                <c:pt idx="56">
                  <c:v>4240.041666666667</c:v>
                </c:pt>
                <c:pt idx="57">
                  <c:v>4240.083333333333</c:v>
                </c:pt>
                <c:pt idx="58">
                  <c:v>4240.125</c:v>
                </c:pt>
                <c:pt idx="59">
                  <c:v>4240.166666666667</c:v>
                </c:pt>
                <c:pt idx="60">
                  <c:v>4240.208333333333</c:v>
                </c:pt>
                <c:pt idx="61">
                  <c:v>4240.25</c:v>
                </c:pt>
                <c:pt idx="62">
                  <c:v>4240.291666666667</c:v>
                </c:pt>
                <c:pt idx="63">
                  <c:v>4240.333333333333</c:v>
                </c:pt>
                <c:pt idx="64">
                  <c:v>4240.375</c:v>
                </c:pt>
                <c:pt idx="65">
                  <c:v>4240.416666666667</c:v>
                </c:pt>
                <c:pt idx="66">
                  <c:v>4240.458333333333</c:v>
                </c:pt>
                <c:pt idx="67">
                  <c:v>4240.5</c:v>
                </c:pt>
                <c:pt idx="68">
                  <c:v>4240.541666666667</c:v>
                </c:pt>
                <c:pt idx="69">
                  <c:v>4240.583333333333</c:v>
                </c:pt>
                <c:pt idx="70">
                  <c:v>4240.625</c:v>
                </c:pt>
                <c:pt idx="71">
                  <c:v>4240.666666666667</c:v>
                </c:pt>
                <c:pt idx="72">
                  <c:v>4240.708333333333</c:v>
                </c:pt>
                <c:pt idx="73">
                  <c:v>4240.75</c:v>
                </c:pt>
                <c:pt idx="74">
                  <c:v>4240.791666666667</c:v>
                </c:pt>
                <c:pt idx="75">
                  <c:v>4240.833333333333</c:v>
                </c:pt>
                <c:pt idx="76">
                  <c:v>4240.875</c:v>
                </c:pt>
                <c:pt idx="77">
                  <c:v>4240.916666666667</c:v>
                </c:pt>
                <c:pt idx="78">
                  <c:v>4240.958333333333</c:v>
                </c:pt>
                <c:pt idx="79">
                  <c:v>4241</c:v>
                </c:pt>
                <c:pt idx="80">
                  <c:v>4241.041666666667</c:v>
                </c:pt>
                <c:pt idx="81">
                  <c:v>4241.083333333333</c:v>
                </c:pt>
                <c:pt idx="82">
                  <c:v>4241.125</c:v>
                </c:pt>
                <c:pt idx="83">
                  <c:v>4241.166666666667</c:v>
                </c:pt>
                <c:pt idx="84">
                  <c:v>4241.208333333333</c:v>
                </c:pt>
                <c:pt idx="85">
                  <c:v>4241.25</c:v>
                </c:pt>
                <c:pt idx="86">
                  <c:v>4241.291666666667</c:v>
                </c:pt>
                <c:pt idx="87">
                  <c:v>4241.333333333333</c:v>
                </c:pt>
                <c:pt idx="88">
                  <c:v>4241.375</c:v>
                </c:pt>
                <c:pt idx="89">
                  <c:v>4241.416666666667</c:v>
                </c:pt>
                <c:pt idx="90">
                  <c:v>4241.458333333333</c:v>
                </c:pt>
                <c:pt idx="91">
                  <c:v>4241.5</c:v>
                </c:pt>
                <c:pt idx="92">
                  <c:v>4241.541666666667</c:v>
                </c:pt>
                <c:pt idx="93">
                  <c:v>4241.583333333333</c:v>
                </c:pt>
                <c:pt idx="94">
                  <c:v>4241.625</c:v>
                </c:pt>
                <c:pt idx="95">
                  <c:v>4241.666666666667</c:v>
                </c:pt>
                <c:pt idx="96">
                  <c:v>4241.708333333333</c:v>
                </c:pt>
                <c:pt idx="97">
                  <c:v>4241.75</c:v>
                </c:pt>
                <c:pt idx="98">
                  <c:v>4241.791666666667</c:v>
                </c:pt>
                <c:pt idx="99">
                  <c:v>4241.833333333333</c:v>
                </c:pt>
                <c:pt idx="100">
                  <c:v>4241.875</c:v>
                </c:pt>
                <c:pt idx="101">
                  <c:v>4241.916666666667</c:v>
                </c:pt>
                <c:pt idx="102">
                  <c:v>4241.958333333333</c:v>
                </c:pt>
                <c:pt idx="103">
                  <c:v>4242</c:v>
                </c:pt>
                <c:pt idx="104">
                  <c:v>4242.041666666667</c:v>
                </c:pt>
                <c:pt idx="105">
                  <c:v>4242.083333333333</c:v>
                </c:pt>
                <c:pt idx="106">
                  <c:v>4242.125</c:v>
                </c:pt>
                <c:pt idx="107">
                  <c:v>4242.166666666667</c:v>
                </c:pt>
                <c:pt idx="108">
                  <c:v>4242.208333333333</c:v>
                </c:pt>
                <c:pt idx="109">
                  <c:v>4242.25</c:v>
                </c:pt>
                <c:pt idx="110">
                  <c:v>4242.291666666667</c:v>
                </c:pt>
                <c:pt idx="111">
                  <c:v>4242.333333333333</c:v>
                </c:pt>
                <c:pt idx="112">
                  <c:v>4242.375</c:v>
                </c:pt>
                <c:pt idx="113">
                  <c:v>4242.416666666667</c:v>
                </c:pt>
                <c:pt idx="114">
                  <c:v>4242.458333333333</c:v>
                </c:pt>
                <c:pt idx="115">
                  <c:v>4242.5</c:v>
                </c:pt>
                <c:pt idx="116">
                  <c:v>4242.541666666667</c:v>
                </c:pt>
                <c:pt idx="117">
                  <c:v>4242.583333333333</c:v>
                </c:pt>
                <c:pt idx="118">
                  <c:v>4242.625</c:v>
                </c:pt>
                <c:pt idx="119">
                  <c:v>4242.666666666667</c:v>
                </c:pt>
                <c:pt idx="120">
                  <c:v>4242.708333333333</c:v>
                </c:pt>
                <c:pt idx="121">
                  <c:v>4242.75</c:v>
                </c:pt>
                <c:pt idx="122">
                  <c:v>4242.791666666667</c:v>
                </c:pt>
                <c:pt idx="123">
                  <c:v>4242.833333333333</c:v>
                </c:pt>
                <c:pt idx="124">
                  <c:v>4242.875</c:v>
                </c:pt>
                <c:pt idx="125">
                  <c:v>4242.916666666667</c:v>
                </c:pt>
                <c:pt idx="126">
                  <c:v>4242.958333333333</c:v>
                </c:pt>
                <c:pt idx="127">
                  <c:v>4243</c:v>
                </c:pt>
                <c:pt idx="128">
                  <c:v>4243.041666666667</c:v>
                </c:pt>
                <c:pt idx="129">
                  <c:v>4243.083333333333</c:v>
                </c:pt>
                <c:pt idx="130">
                  <c:v>4243.125</c:v>
                </c:pt>
                <c:pt idx="131">
                  <c:v>4243.166666666667</c:v>
                </c:pt>
                <c:pt idx="132">
                  <c:v>4243.208333333333</c:v>
                </c:pt>
                <c:pt idx="133">
                  <c:v>4243.25</c:v>
                </c:pt>
                <c:pt idx="134">
                  <c:v>4243.291666666667</c:v>
                </c:pt>
                <c:pt idx="135">
                  <c:v>4243.333333333333</c:v>
                </c:pt>
                <c:pt idx="136">
                  <c:v>4243.375</c:v>
                </c:pt>
                <c:pt idx="137">
                  <c:v>4243.416666666667</c:v>
                </c:pt>
                <c:pt idx="138">
                  <c:v>4243.458333333333</c:v>
                </c:pt>
                <c:pt idx="139">
                  <c:v>4243.5</c:v>
                </c:pt>
                <c:pt idx="140">
                  <c:v>4243.541666666667</c:v>
                </c:pt>
                <c:pt idx="141">
                  <c:v>4243.583333333333</c:v>
                </c:pt>
                <c:pt idx="142">
                  <c:v>4243.625</c:v>
                </c:pt>
                <c:pt idx="143">
                  <c:v>4243.666666666667</c:v>
                </c:pt>
                <c:pt idx="144">
                  <c:v>4243.708333333333</c:v>
                </c:pt>
                <c:pt idx="145">
                  <c:v>4243.75</c:v>
                </c:pt>
                <c:pt idx="146">
                  <c:v>4243.791666666667</c:v>
                </c:pt>
                <c:pt idx="147">
                  <c:v>4243.833333333333</c:v>
                </c:pt>
                <c:pt idx="148">
                  <c:v>4243.875</c:v>
                </c:pt>
                <c:pt idx="149">
                  <c:v>4243.916666666667</c:v>
                </c:pt>
                <c:pt idx="150">
                  <c:v>4243.958333333333</c:v>
                </c:pt>
                <c:pt idx="151">
                  <c:v>4244</c:v>
                </c:pt>
                <c:pt idx="152">
                  <c:v>4244.041666666667</c:v>
                </c:pt>
                <c:pt idx="153">
                  <c:v>4244.083333333333</c:v>
                </c:pt>
                <c:pt idx="154">
                  <c:v>4244.125</c:v>
                </c:pt>
                <c:pt idx="155">
                  <c:v>4244.166666666667</c:v>
                </c:pt>
                <c:pt idx="156">
                  <c:v>4244.208333333333</c:v>
                </c:pt>
                <c:pt idx="157">
                  <c:v>4244.25</c:v>
                </c:pt>
                <c:pt idx="158">
                  <c:v>4244.291666666667</c:v>
                </c:pt>
                <c:pt idx="159">
                  <c:v>4244.333333333333</c:v>
                </c:pt>
                <c:pt idx="160">
                  <c:v>4244.375</c:v>
                </c:pt>
                <c:pt idx="161">
                  <c:v>4244.416666666667</c:v>
                </c:pt>
                <c:pt idx="162">
                  <c:v>4244.458333333333</c:v>
                </c:pt>
                <c:pt idx="163">
                  <c:v>4244.5</c:v>
                </c:pt>
                <c:pt idx="164">
                  <c:v>4244.541666666667</c:v>
                </c:pt>
                <c:pt idx="165">
                  <c:v>4244.583333333333</c:v>
                </c:pt>
                <c:pt idx="166">
                  <c:v>4244.625</c:v>
                </c:pt>
                <c:pt idx="167">
                  <c:v>4244.666666666667</c:v>
                </c:pt>
                <c:pt idx="168">
                  <c:v>4244.708333333333</c:v>
                </c:pt>
                <c:pt idx="169">
                  <c:v>4244.75</c:v>
                </c:pt>
                <c:pt idx="170">
                  <c:v>4244.791666666667</c:v>
                </c:pt>
                <c:pt idx="171">
                  <c:v>4244.833333333333</c:v>
                </c:pt>
                <c:pt idx="172">
                  <c:v>4244.875</c:v>
                </c:pt>
                <c:pt idx="173">
                  <c:v>4244.916666666667</c:v>
                </c:pt>
                <c:pt idx="174">
                  <c:v>4244.958333333333</c:v>
                </c:pt>
                <c:pt idx="175">
                  <c:v>4245</c:v>
                </c:pt>
                <c:pt idx="176">
                  <c:v>4245.041666666667</c:v>
                </c:pt>
                <c:pt idx="177">
                  <c:v>4245.083333333333</c:v>
                </c:pt>
                <c:pt idx="178">
                  <c:v>4245.125</c:v>
                </c:pt>
                <c:pt idx="179">
                  <c:v>4245.166666666667</c:v>
                </c:pt>
                <c:pt idx="180">
                  <c:v>4245.208333333333</c:v>
                </c:pt>
                <c:pt idx="181">
                  <c:v>4245.25</c:v>
                </c:pt>
                <c:pt idx="182">
                  <c:v>4245.291666666667</c:v>
                </c:pt>
                <c:pt idx="183">
                  <c:v>4245.333333333333</c:v>
                </c:pt>
                <c:pt idx="184">
                  <c:v>4245.375</c:v>
                </c:pt>
                <c:pt idx="185">
                  <c:v>4245.416666666667</c:v>
                </c:pt>
                <c:pt idx="186">
                  <c:v>4245.458333333333</c:v>
                </c:pt>
                <c:pt idx="187">
                  <c:v>4245.5</c:v>
                </c:pt>
                <c:pt idx="188">
                  <c:v>4245.541666666667</c:v>
                </c:pt>
                <c:pt idx="189">
                  <c:v>4245.583333333333</c:v>
                </c:pt>
                <c:pt idx="190">
                  <c:v>4245.625</c:v>
                </c:pt>
                <c:pt idx="191">
                  <c:v>4245.666666666667</c:v>
                </c:pt>
                <c:pt idx="192">
                  <c:v>4245.708333333333</c:v>
                </c:pt>
                <c:pt idx="193">
                  <c:v>4245.75</c:v>
                </c:pt>
                <c:pt idx="194">
                  <c:v>4245.791666666667</c:v>
                </c:pt>
                <c:pt idx="195">
                  <c:v>4245.833333333333</c:v>
                </c:pt>
                <c:pt idx="196">
                  <c:v>4245.875</c:v>
                </c:pt>
                <c:pt idx="197">
                  <c:v>4245.916666666667</c:v>
                </c:pt>
                <c:pt idx="198">
                  <c:v>4245.958333333333</c:v>
                </c:pt>
                <c:pt idx="199">
                  <c:v>4246</c:v>
                </c:pt>
                <c:pt idx="200">
                  <c:v>4246.041666666667</c:v>
                </c:pt>
                <c:pt idx="201">
                  <c:v>4246.083333333333</c:v>
                </c:pt>
                <c:pt idx="202">
                  <c:v>4246.125</c:v>
                </c:pt>
                <c:pt idx="203">
                  <c:v>4246.166666666667</c:v>
                </c:pt>
                <c:pt idx="204">
                  <c:v>4246.208333333333</c:v>
                </c:pt>
                <c:pt idx="205">
                  <c:v>4246.25</c:v>
                </c:pt>
                <c:pt idx="206">
                  <c:v>4246.291666666667</c:v>
                </c:pt>
                <c:pt idx="207">
                  <c:v>4246.333333333333</c:v>
                </c:pt>
                <c:pt idx="208">
                  <c:v>4246.375</c:v>
                </c:pt>
                <c:pt idx="209">
                  <c:v>4246.416666666667</c:v>
                </c:pt>
                <c:pt idx="210">
                  <c:v>4246.458333333333</c:v>
                </c:pt>
                <c:pt idx="211">
                  <c:v>4246.5</c:v>
                </c:pt>
                <c:pt idx="212">
                  <c:v>4246.541666666667</c:v>
                </c:pt>
                <c:pt idx="213">
                  <c:v>4246.583333333333</c:v>
                </c:pt>
                <c:pt idx="214">
                  <c:v>4246.625</c:v>
                </c:pt>
                <c:pt idx="215">
                  <c:v>4246.666666666667</c:v>
                </c:pt>
                <c:pt idx="216">
                  <c:v>4246.708333333333</c:v>
                </c:pt>
                <c:pt idx="217">
                  <c:v>4246.75</c:v>
                </c:pt>
                <c:pt idx="218">
                  <c:v>4246.791666666667</c:v>
                </c:pt>
                <c:pt idx="219">
                  <c:v>4246.833333333333</c:v>
                </c:pt>
                <c:pt idx="220">
                  <c:v>4246.875</c:v>
                </c:pt>
                <c:pt idx="221">
                  <c:v>4246.916666666667</c:v>
                </c:pt>
                <c:pt idx="222">
                  <c:v>4246.958333333333</c:v>
                </c:pt>
                <c:pt idx="223">
                  <c:v>4247</c:v>
                </c:pt>
                <c:pt idx="224">
                  <c:v>4247.041666666667</c:v>
                </c:pt>
                <c:pt idx="225">
                  <c:v>4247.083333333333</c:v>
                </c:pt>
                <c:pt idx="226">
                  <c:v>4247.125</c:v>
                </c:pt>
                <c:pt idx="227">
                  <c:v>4247.166666666667</c:v>
                </c:pt>
                <c:pt idx="228">
                  <c:v>4247.208333333333</c:v>
                </c:pt>
                <c:pt idx="229">
                  <c:v>4247.25</c:v>
                </c:pt>
                <c:pt idx="230">
                  <c:v>4247.291666666667</c:v>
                </c:pt>
                <c:pt idx="231">
                  <c:v>4247.333333333333</c:v>
                </c:pt>
                <c:pt idx="232">
                  <c:v>4247.375</c:v>
                </c:pt>
                <c:pt idx="233">
                  <c:v>4247.416666666667</c:v>
                </c:pt>
                <c:pt idx="234">
                  <c:v>4247.458333333333</c:v>
                </c:pt>
                <c:pt idx="235">
                  <c:v>4247.5</c:v>
                </c:pt>
                <c:pt idx="236">
                  <c:v>4247.541666666667</c:v>
                </c:pt>
                <c:pt idx="237">
                  <c:v>4247.583333333333</c:v>
                </c:pt>
                <c:pt idx="238">
                  <c:v>4247.625</c:v>
                </c:pt>
                <c:pt idx="239">
                  <c:v>4247.666666666667</c:v>
                </c:pt>
                <c:pt idx="240">
                  <c:v>4247.708333333333</c:v>
                </c:pt>
                <c:pt idx="241">
                  <c:v>4247.75</c:v>
                </c:pt>
                <c:pt idx="242">
                  <c:v>4247.791666666667</c:v>
                </c:pt>
                <c:pt idx="243">
                  <c:v>4247.833333333333</c:v>
                </c:pt>
                <c:pt idx="244">
                  <c:v>4247.875</c:v>
                </c:pt>
                <c:pt idx="245">
                  <c:v>4247.916666666667</c:v>
                </c:pt>
                <c:pt idx="246">
                  <c:v>4247.958333333333</c:v>
                </c:pt>
                <c:pt idx="247">
                  <c:v>4248</c:v>
                </c:pt>
                <c:pt idx="248">
                  <c:v>4248.041666666667</c:v>
                </c:pt>
                <c:pt idx="249">
                  <c:v>4248.083333333333</c:v>
                </c:pt>
                <c:pt idx="250">
                  <c:v>4248.125</c:v>
                </c:pt>
                <c:pt idx="251">
                  <c:v>4248.166666666667</c:v>
                </c:pt>
                <c:pt idx="252">
                  <c:v>4248.208333333333</c:v>
                </c:pt>
                <c:pt idx="253">
                  <c:v>4248.25</c:v>
                </c:pt>
                <c:pt idx="254">
                  <c:v>4248.291666666667</c:v>
                </c:pt>
                <c:pt idx="255">
                  <c:v>4248.333333333333</c:v>
                </c:pt>
                <c:pt idx="256">
                  <c:v>4248.375</c:v>
                </c:pt>
                <c:pt idx="257">
                  <c:v>4248.416666666667</c:v>
                </c:pt>
                <c:pt idx="258">
                  <c:v>4248.458333333333</c:v>
                </c:pt>
                <c:pt idx="259">
                  <c:v>4248.5</c:v>
                </c:pt>
                <c:pt idx="260">
                  <c:v>4248.541666666667</c:v>
                </c:pt>
                <c:pt idx="261">
                  <c:v>4248.583333333333</c:v>
                </c:pt>
                <c:pt idx="262">
                  <c:v>4248.625</c:v>
                </c:pt>
                <c:pt idx="263">
                  <c:v>4248.666666666667</c:v>
                </c:pt>
                <c:pt idx="264">
                  <c:v>4248.708333333333</c:v>
                </c:pt>
                <c:pt idx="265">
                  <c:v>4248.75</c:v>
                </c:pt>
                <c:pt idx="266">
                  <c:v>4248.791666666667</c:v>
                </c:pt>
                <c:pt idx="267">
                  <c:v>4248.833333333333</c:v>
                </c:pt>
                <c:pt idx="268">
                  <c:v>4248.875</c:v>
                </c:pt>
                <c:pt idx="269">
                  <c:v>4248.916666666667</c:v>
                </c:pt>
                <c:pt idx="270">
                  <c:v>4248.958333333333</c:v>
                </c:pt>
                <c:pt idx="271">
                  <c:v>4249</c:v>
                </c:pt>
                <c:pt idx="272">
                  <c:v>4249.041666666667</c:v>
                </c:pt>
                <c:pt idx="273">
                  <c:v>4249.083333333333</c:v>
                </c:pt>
                <c:pt idx="274">
                  <c:v>4249.125</c:v>
                </c:pt>
                <c:pt idx="275">
                  <c:v>4249.166666666667</c:v>
                </c:pt>
                <c:pt idx="276">
                  <c:v>4249.208333333333</c:v>
                </c:pt>
                <c:pt idx="277">
                  <c:v>4249.25</c:v>
                </c:pt>
                <c:pt idx="278">
                  <c:v>4249.291666666667</c:v>
                </c:pt>
                <c:pt idx="279">
                  <c:v>4249.333333333333</c:v>
                </c:pt>
                <c:pt idx="280">
                  <c:v>4249.375</c:v>
                </c:pt>
                <c:pt idx="281">
                  <c:v>4249.416666666667</c:v>
                </c:pt>
                <c:pt idx="282">
                  <c:v>4249.458333333333</c:v>
                </c:pt>
                <c:pt idx="283">
                  <c:v>4249.5</c:v>
                </c:pt>
                <c:pt idx="284">
                  <c:v>4249.541666666667</c:v>
                </c:pt>
                <c:pt idx="285">
                  <c:v>4249.583333333333</c:v>
                </c:pt>
                <c:pt idx="286">
                  <c:v>4249.625</c:v>
                </c:pt>
                <c:pt idx="287">
                  <c:v>4249.666666666667</c:v>
                </c:pt>
                <c:pt idx="288">
                  <c:v>4249.708333333333</c:v>
                </c:pt>
                <c:pt idx="289">
                  <c:v>4249.75</c:v>
                </c:pt>
                <c:pt idx="290">
                  <c:v>4249.791666666667</c:v>
                </c:pt>
                <c:pt idx="291">
                  <c:v>4249.833333333333</c:v>
                </c:pt>
                <c:pt idx="292">
                  <c:v>4249.875</c:v>
                </c:pt>
                <c:pt idx="293">
                  <c:v>4249.916666666667</c:v>
                </c:pt>
                <c:pt idx="294">
                  <c:v>4249.958333333333</c:v>
                </c:pt>
                <c:pt idx="295">
                  <c:v>4250</c:v>
                </c:pt>
                <c:pt idx="296">
                  <c:v>4250.041666666667</c:v>
                </c:pt>
                <c:pt idx="297">
                  <c:v>4250.083333333333</c:v>
                </c:pt>
                <c:pt idx="298">
                  <c:v>4250.125</c:v>
                </c:pt>
                <c:pt idx="299">
                  <c:v>4250.166666666667</c:v>
                </c:pt>
                <c:pt idx="300">
                  <c:v>4250.208333333333</c:v>
                </c:pt>
                <c:pt idx="301">
                  <c:v>4250.25</c:v>
                </c:pt>
                <c:pt idx="302">
                  <c:v>4250.291666666667</c:v>
                </c:pt>
                <c:pt idx="303">
                  <c:v>4250.333333333333</c:v>
                </c:pt>
                <c:pt idx="304">
                  <c:v>4250.375</c:v>
                </c:pt>
                <c:pt idx="305">
                  <c:v>4250.416666666667</c:v>
                </c:pt>
                <c:pt idx="306">
                  <c:v>4250.458333333333</c:v>
                </c:pt>
                <c:pt idx="307">
                  <c:v>4250.5</c:v>
                </c:pt>
                <c:pt idx="308">
                  <c:v>4250.541666666667</c:v>
                </c:pt>
                <c:pt idx="309">
                  <c:v>4250.583333333333</c:v>
                </c:pt>
                <c:pt idx="310">
                  <c:v>4250.625</c:v>
                </c:pt>
                <c:pt idx="311">
                  <c:v>4250.666666666667</c:v>
                </c:pt>
                <c:pt idx="312">
                  <c:v>4250.708333333333</c:v>
                </c:pt>
                <c:pt idx="313">
                  <c:v>4250.75</c:v>
                </c:pt>
                <c:pt idx="314">
                  <c:v>4250.791666666667</c:v>
                </c:pt>
                <c:pt idx="315">
                  <c:v>4250.833333333333</c:v>
                </c:pt>
                <c:pt idx="316">
                  <c:v>4250.875</c:v>
                </c:pt>
                <c:pt idx="317">
                  <c:v>4250.916666666667</c:v>
                </c:pt>
                <c:pt idx="318">
                  <c:v>4250.958333333333</c:v>
                </c:pt>
                <c:pt idx="319">
                  <c:v>4251</c:v>
                </c:pt>
                <c:pt idx="320">
                  <c:v>4251.041666666667</c:v>
                </c:pt>
                <c:pt idx="321">
                  <c:v>4251.083333333333</c:v>
                </c:pt>
                <c:pt idx="322">
                  <c:v>4251.125</c:v>
                </c:pt>
                <c:pt idx="323">
                  <c:v>4251.166666666667</c:v>
                </c:pt>
                <c:pt idx="324">
                  <c:v>4251.208333333333</c:v>
                </c:pt>
                <c:pt idx="325">
                  <c:v>4251.25</c:v>
                </c:pt>
                <c:pt idx="326">
                  <c:v>4251.291666666667</c:v>
                </c:pt>
                <c:pt idx="327">
                  <c:v>4251.333333333333</c:v>
                </c:pt>
                <c:pt idx="328">
                  <c:v>4251.375</c:v>
                </c:pt>
                <c:pt idx="329">
                  <c:v>4251.416666666667</c:v>
                </c:pt>
                <c:pt idx="330">
                  <c:v>4251.458333333333</c:v>
                </c:pt>
                <c:pt idx="331">
                  <c:v>4251.5</c:v>
                </c:pt>
                <c:pt idx="332">
                  <c:v>4251.541666666667</c:v>
                </c:pt>
                <c:pt idx="333">
                  <c:v>4251.583333333333</c:v>
                </c:pt>
                <c:pt idx="334">
                  <c:v>4251.625</c:v>
                </c:pt>
                <c:pt idx="335">
                  <c:v>4251.666666666667</c:v>
                </c:pt>
                <c:pt idx="336">
                  <c:v>4251.708333333333</c:v>
                </c:pt>
                <c:pt idx="337">
                  <c:v>4251.75</c:v>
                </c:pt>
                <c:pt idx="338">
                  <c:v>4251.791666666667</c:v>
                </c:pt>
                <c:pt idx="339">
                  <c:v>4251.833333333333</c:v>
                </c:pt>
                <c:pt idx="340">
                  <c:v>4251.875</c:v>
                </c:pt>
                <c:pt idx="341">
                  <c:v>4251.916666666667</c:v>
                </c:pt>
                <c:pt idx="342">
                  <c:v>4251.958333333333</c:v>
                </c:pt>
                <c:pt idx="343">
                  <c:v>4252</c:v>
                </c:pt>
                <c:pt idx="344">
                  <c:v>4252.041666666667</c:v>
                </c:pt>
                <c:pt idx="345">
                  <c:v>4252.083333333333</c:v>
                </c:pt>
                <c:pt idx="346">
                  <c:v>4252.125</c:v>
                </c:pt>
                <c:pt idx="347">
                  <c:v>4252.166666666667</c:v>
                </c:pt>
                <c:pt idx="348">
                  <c:v>4252.208333333333</c:v>
                </c:pt>
                <c:pt idx="349">
                  <c:v>4252.25</c:v>
                </c:pt>
                <c:pt idx="350">
                  <c:v>4252.291666666667</c:v>
                </c:pt>
                <c:pt idx="351">
                  <c:v>4252.333333333333</c:v>
                </c:pt>
                <c:pt idx="352">
                  <c:v>4252.375</c:v>
                </c:pt>
                <c:pt idx="353">
                  <c:v>4252.416666666667</c:v>
                </c:pt>
                <c:pt idx="354">
                  <c:v>4252.458333333333</c:v>
                </c:pt>
                <c:pt idx="355">
                  <c:v>4252.5</c:v>
                </c:pt>
                <c:pt idx="356">
                  <c:v>4252.541666666667</c:v>
                </c:pt>
                <c:pt idx="357">
                  <c:v>4252.583333333333</c:v>
                </c:pt>
                <c:pt idx="358">
                  <c:v>4252.625</c:v>
                </c:pt>
                <c:pt idx="359">
                  <c:v>4252.666666666667</c:v>
                </c:pt>
                <c:pt idx="360">
                  <c:v>4252.708333333333</c:v>
                </c:pt>
                <c:pt idx="361">
                  <c:v>4252.75</c:v>
                </c:pt>
                <c:pt idx="362">
                  <c:v>4252.791666666667</c:v>
                </c:pt>
                <c:pt idx="363">
                  <c:v>4252.833333333333</c:v>
                </c:pt>
                <c:pt idx="364">
                  <c:v>4252.875</c:v>
                </c:pt>
                <c:pt idx="365">
                  <c:v>4252.916666666667</c:v>
                </c:pt>
                <c:pt idx="366">
                  <c:v>4252.958333333333</c:v>
                </c:pt>
                <c:pt idx="367">
                  <c:v>4253</c:v>
                </c:pt>
                <c:pt idx="368">
                  <c:v>4253.041666666667</c:v>
                </c:pt>
                <c:pt idx="369">
                  <c:v>4253.083333333333</c:v>
                </c:pt>
                <c:pt idx="370">
                  <c:v>4253.125</c:v>
                </c:pt>
                <c:pt idx="371">
                  <c:v>4253.166666666667</c:v>
                </c:pt>
                <c:pt idx="372">
                  <c:v>4253.208333333333</c:v>
                </c:pt>
                <c:pt idx="373">
                  <c:v>4253.25</c:v>
                </c:pt>
                <c:pt idx="374">
                  <c:v>4253.291666666667</c:v>
                </c:pt>
                <c:pt idx="375">
                  <c:v>4253.333333333333</c:v>
                </c:pt>
                <c:pt idx="376">
                  <c:v>4253.375</c:v>
                </c:pt>
                <c:pt idx="377">
                  <c:v>4253.416666666667</c:v>
                </c:pt>
                <c:pt idx="378">
                  <c:v>4253.458333333333</c:v>
                </c:pt>
                <c:pt idx="379">
                  <c:v>4253.5</c:v>
                </c:pt>
                <c:pt idx="380">
                  <c:v>4253.541666666667</c:v>
                </c:pt>
                <c:pt idx="381">
                  <c:v>4253.583333333333</c:v>
                </c:pt>
                <c:pt idx="382">
                  <c:v>4253.625</c:v>
                </c:pt>
                <c:pt idx="383">
                  <c:v>4253.666666666667</c:v>
                </c:pt>
                <c:pt idx="384">
                  <c:v>4253.708333333333</c:v>
                </c:pt>
                <c:pt idx="385">
                  <c:v>4253.75</c:v>
                </c:pt>
                <c:pt idx="386">
                  <c:v>4253.791666666667</c:v>
                </c:pt>
                <c:pt idx="387">
                  <c:v>4253.833333333333</c:v>
                </c:pt>
                <c:pt idx="388">
                  <c:v>4253.875</c:v>
                </c:pt>
                <c:pt idx="389">
                  <c:v>4253.916666666667</c:v>
                </c:pt>
                <c:pt idx="390">
                  <c:v>4253.958333333333</c:v>
                </c:pt>
                <c:pt idx="391">
                  <c:v>4254</c:v>
                </c:pt>
                <c:pt idx="392">
                  <c:v>4254.041666666667</c:v>
                </c:pt>
                <c:pt idx="393">
                  <c:v>4254.083333333333</c:v>
                </c:pt>
                <c:pt idx="394">
                  <c:v>4254.125</c:v>
                </c:pt>
                <c:pt idx="395">
                  <c:v>4254.166666666667</c:v>
                </c:pt>
                <c:pt idx="396">
                  <c:v>4254.208333333333</c:v>
                </c:pt>
                <c:pt idx="397">
                  <c:v>4254.25</c:v>
                </c:pt>
                <c:pt idx="398">
                  <c:v>4254.291666666667</c:v>
                </c:pt>
                <c:pt idx="399">
                  <c:v>4254.333333333333</c:v>
                </c:pt>
                <c:pt idx="400">
                  <c:v>4254.375</c:v>
                </c:pt>
                <c:pt idx="401">
                  <c:v>4254.416666666667</c:v>
                </c:pt>
                <c:pt idx="402">
                  <c:v>4254.458333333333</c:v>
                </c:pt>
                <c:pt idx="403">
                  <c:v>4254.5</c:v>
                </c:pt>
                <c:pt idx="404">
                  <c:v>4254.541666666667</c:v>
                </c:pt>
                <c:pt idx="405">
                  <c:v>4254.583333333333</c:v>
                </c:pt>
                <c:pt idx="406">
                  <c:v>4254.625</c:v>
                </c:pt>
                <c:pt idx="407">
                  <c:v>4254.666666666667</c:v>
                </c:pt>
                <c:pt idx="408">
                  <c:v>4254.708333333333</c:v>
                </c:pt>
                <c:pt idx="409">
                  <c:v>4254.75</c:v>
                </c:pt>
                <c:pt idx="410">
                  <c:v>4254.791666666667</c:v>
                </c:pt>
                <c:pt idx="411">
                  <c:v>4254.833333333333</c:v>
                </c:pt>
                <c:pt idx="412">
                  <c:v>4254.875</c:v>
                </c:pt>
                <c:pt idx="413">
                  <c:v>4254.916666666667</c:v>
                </c:pt>
                <c:pt idx="414">
                  <c:v>4254.958333333333</c:v>
                </c:pt>
                <c:pt idx="415">
                  <c:v>4255</c:v>
                </c:pt>
                <c:pt idx="416">
                  <c:v>4255.041666666667</c:v>
                </c:pt>
                <c:pt idx="417">
                  <c:v>4255.083333333333</c:v>
                </c:pt>
                <c:pt idx="418">
                  <c:v>4255.125</c:v>
                </c:pt>
                <c:pt idx="419">
                  <c:v>4255.166666666667</c:v>
                </c:pt>
                <c:pt idx="420">
                  <c:v>4255.208333333333</c:v>
                </c:pt>
                <c:pt idx="421">
                  <c:v>4255.25</c:v>
                </c:pt>
                <c:pt idx="422">
                  <c:v>4255.291666666667</c:v>
                </c:pt>
                <c:pt idx="423">
                  <c:v>4255.333333333333</c:v>
                </c:pt>
                <c:pt idx="424">
                  <c:v>4255.375</c:v>
                </c:pt>
                <c:pt idx="425">
                  <c:v>4255.416666666667</c:v>
                </c:pt>
                <c:pt idx="426">
                  <c:v>4255.458333333333</c:v>
                </c:pt>
                <c:pt idx="427">
                  <c:v>4255.5</c:v>
                </c:pt>
                <c:pt idx="428">
                  <c:v>4255.541666666667</c:v>
                </c:pt>
                <c:pt idx="429">
                  <c:v>4255.583333333333</c:v>
                </c:pt>
                <c:pt idx="430">
                  <c:v>4255.625</c:v>
                </c:pt>
                <c:pt idx="431">
                  <c:v>4255.666666666667</c:v>
                </c:pt>
                <c:pt idx="432">
                  <c:v>4255.708333333333</c:v>
                </c:pt>
                <c:pt idx="433">
                  <c:v>4255.75</c:v>
                </c:pt>
                <c:pt idx="434">
                  <c:v>4255.791666666667</c:v>
                </c:pt>
                <c:pt idx="435">
                  <c:v>4255.833333333333</c:v>
                </c:pt>
                <c:pt idx="436">
                  <c:v>4255.875</c:v>
                </c:pt>
                <c:pt idx="437">
                  <c:v>4255.916666666667</c:v>
                </c:pt>
                <c:pt idx="438">
                  <c:v>4255.958333333333</c:v>
                </c:pt>
                <c:pt idx="439">
                  <c:v>4256</c:v>
                </c:pt>
                <c:pt idx="440">
                  <c:v>4256.041666666667</c:v>
                </c:pt>
                <c:pt idx="441">
                  <c:v>4256.083333333333</c:v>
                </c:pt>
                <c:pt idx="442">
                  <c:v>4256.125</c:v>
                </c:pt>
                <c:pt idx="443">
                  <c:v>4256.166666666667</c:v>
                </c:pt>
                <c:pt idx="444">
                  <c:v>4256.208333333333</c:v>
                </c:pt>
                <c:pt idx="445">
                  <c:v>4256.25</c:v>
                </c:pt>
                <c:pt idx="446">
                  <c:v>4256.291666666667</c:v>
                </c:pt>
                <c:pt idx="447">
                  <c:v>4256.333333333333</c:v>
                </c:pt>
                <c:pt idx="448">
                  <c:v>4256.375</c:v>
                </c:pt>
                <c:pt idx="449">
                  <c:v>4256.416666666667</c:v>
                </c:pt>
                <c:pt idx="450">
                  <c:v>4256.458333333333</c:v>
                </c:pt>
                <c:pt idx="451">
                  <c:v>4256.5</c:v>
                </c:pt>
                <c:pt idx="452">
                  <c:v>4256.541666666667</c:v>
                </c:pt>
                <c:pt idx="453">
                  <c:v>4256.583333333333</c:v>
                </c:pt>
                <c:pt idx="454">
                  <c:v>4256.625</c:v>
                </c:pt>
                <c:pt idx="455">
                  <c:v>4256.666666666667</c:v>
                </c:pt>
                <c:pt idx="456">
                  <c:v>4256.708333333333</c:v>
                </c:pt>
                <c:pt idx="457">
                  <c:v>4256.75</c:v>
                </c:pt>
                <c:pt idx="458">
                  <c:v>4256.791666666667</c:v>
                </c:pt>
                <c:pt idx="459">
                  <c:v>4256.833333333333</c:v>
                </c:pt>
                <c:pt idx="460">
                  <c:v>4256.875</c:v>
                </c:pt>
                <c:pt idx="461">
                  <c:v>4256.916666666667</c:v>
                </c:pt>
                <c:pt idx="462">
                  <c:v>4256.958333333333</c:v>
                </c:pt>
                <c:pt idx="463">
                  <c:v>4257</c:v>
                </c:pt>
                <c:pt idx="464">
                  <c:v>4257.041666666667</c:v>
                </c:pt>
                <c:pt idx="465">
                  <c:v>4257.083333333333</c:v>
                </c:pt>
                <c:pt idx="466">
                  <c:v>4257.125</c:v>
                </c:pt>
                <c:pt idx="467">
                  <c:v>4257.166666666667</c:v>
                </c:pt>
                <c:pt idx="468">
                  <c:v>4257.208333333333</c:v>
                </c:pt>
                <c:pt idx="469">
                  <c:v>4257.25</c:v>
                </c:pt>
                <c:pt idx="470">
                  <c:v>4257.291666666667</c:v>
                </c:pt>
                <c:pt idx="471">
                  <c:v>4257.333333333333</c:v>
                </c:pt>
                <c:pt idx="472">
                  <c:v>4257.375</c:v>
                </c:pt>
                <c:pt idx="473">
                  <c:v>4257.416666666667</c:v>
                </c:pt>
                <c:pt idx="474">
                  <c:v>4257.458333333333</c:v>
                </c:pt>
                <c:pt idx="475">
                  <c:v>4257.5</c:v>
                </c:pt>
                <c:pt idx="476">
                  <c:v>4257.541666666667</c:v>
                </c:pt>
                <c:pt idx="477">
                  <c:v>4257.583333333333</c:v>
                </c:pt>
                <c:pt idx="478">
                  <c:v>4257.625</c:v>
                </c:pt>
                <c:pt idx="479">
                  <c:v>4257.666666666667</c:v>
                </c:pt>
                <c:pt idx="480">
                  <c:v>4257.708333333333</c:v>
                </c:pt>
                <c:pt idx="481">
                  <c:v>4257.75</c:v>
                </c:pt>
                <c:pt idx="482">
                  <c:v>4257.791666666667</c:v>
                </c:pt>
                <c:pt idx="483">
                  <c:v>4257.833333333333</c:v>
                </c:pt>
                <c:pt idx="484">
                  <c:v>4257.875</c:v>
                </c:pt>
                <c:pt idx="485">
                  <c:v>4257.916666666667</c:v>
                </c:pt>
                <c:pt idx="486">
                  <c:v>4257.958333333333</c:v>
                </c:pt>
                <c:pt idx="487">
                  <c:v>4258</c:v>
                </c:pt>
                <c:pt idx="488">
                  <c:v>4258.041666666667</c:v>
                </c:pt>
                <c:pt idx="489">
                  <c:v>4258.083333333333</c:v>
                </c:pt>
                <c:pt idx="490">
                  <c:v>4258.125</c:v>
                </c:pt>
                <c:pt idx="491">
                  <c:v>4258.166666666667</c:v>
                </c:pt>
                <c:pt idx="492">
                  <c:v>4258.208333333333</c:v>
                </c:pt>
                <c:pt idx="493">
                  <c:v>4258.25</c:v>
                </c:pt>
                <c:pt idx="494">
                  <c:v>4258.291666666667</c:v>
                </c:pt>
                <c:pt idx="495">
                  <c:v>4258.333333333333</c:v>
                </c:pt>
                <c:pt idx="496">
                  <c:v>4258.375</c:v>
                </c:pt>
                <c:pt idx="497">
                  <c:v>4258.416666666667</c:v>
                </c:pt>
                <c:pt idx="498">
                  <c:v>4258.458333333333</c:v>
                </c:pt>
                <c:pt idx="499">
                  <c:v>4258.5</c:v>
                </c:pt>
                <c:pt idx="500">
                  <c:v>4258.541666666667</c:v>
                </c:pt>
                <c:pt idx="501">
                  <c:v>4258.583333333333</c:v>
                </c:pt>
                <c:pt idx="502">
                  <c:v>4258.625</c:v>
                </c:pt>
                <c:pt idx="503">
                  <c:v>4258.666666666667</c:v>
                </c:pt>
                <c:pt idx="504">
                  <c:v>4258.708333333333</c:v>
                </c:pt>
                <c:pt idx="505">
                  <c:v>4258.75</c:v>
                </c:pt>
                <c:pt idx="506">
                  <c:v>4258.791666666667</c:v>
                </c:pt>
                <c:pt idx="507">
                  <c:v>4258.833333333333</c:v>
                </c:pt>
                <c:pt idx="508">
                  <c:v>4258.875</c:v>
                </c:pt>
                <c:pt idx="509">
                  <c:v>4258.916666666667</c:v>
                </c:pt>
                <c:pt idx="510">
                  <c:v>4258.958333333333</c:v>
                </c:pt>
                <c:pt idx="511">
                  <c:v>4259</c:v>
                </c:pt>
                <c:pt idx="512">
                  <c:v>4259.041666666667</c:v>
                </c:pt>
                <c:pt idx="513">
                  <c:v>4259.083333333333</c:v>
                </c:pt>
                <c:pt idx="514">
                  <c:v>4259.125</c:v>
                </c:pt>
                <c:pt idx="515">
                  <c:v>4259.166666666667</c:v>
                </c:pt>
                <c:pt idx="516">
                  <c:v>4259.208333333333</c:v>
                </c:pt>
                <c:pt idx="517">
                  <c:v>4259.25</c:v>
                </c:pt>
                <c:pt idx="518">
                  <c:v>4259.291666666667</c:v>
                </c:pt>
                <c:pt idx="519">
                  <c:v>4259.333333333333</c:v>
                </c:pt>
                <c:pt idx="520">
                  <c:v>4259.375</c:v>
                </c:pt>
                <c:pt idx="521">
                  <c:v>4259.416666666667</c:v>
                </c:pt>
                <c:pt idx="522">
                  <c:v>4259.458333333333</c:v>
                </c:pt>
                <c:pt idx="523">
                  <c:v>4259.5</c:v>
                </c:pt>
                <c:pt idx="524">
                  <c:v>4259.541666666667</c:v>
                </c:pt>
                <c:pt idx="525">
                  <c:v>4259.583333333333</c:v>
                </c:pt>
                <c:pt idx="526">
                  <c:v>4259.625</c:v>
                </c:pt>
                <c:pt idx="527">
                  <c:v>4259.666666666667</c:v>
                </c:pt>
                <c:pt idx="528">
                  <c:v>4259.708333333333</c:v>
                </c:pt>
                <c:pt idx="529">
                  <c:v>4259.75</c:v>
                </c:pt>
                <c:pt idx="530">
                  <c:v>4259.791666666667</c:v>
                </c:pt>
                <c:pt idx="531">
                  <c:v>4259.833333333333</c:v>
                </c:pt>
                <c:pt idx="532">
                  <c:v>4259.875</c:v>
                </c:pt>
                <c:pt idx="533">
                  <c:v>4259.916666666667</c:v>
                </c:pt>
                <c:pt idx="534">
                  <c:v>4259.958333333333</c:v>
                </c:pt>
                <c:pt idx="535">
                  <c:v>4260</c:v>
                </c:pt>
                <c:pt idx="536">
                  <c:v>4260.041666666667</c:v>
                </c:pt>
                <c:pt idx="537">
                  <c:v>4260.083333333333</c:v>
                </c:pt>
                <c:pt idx="538">
                  <c:v>4260.125</c:v>
                </c:pt>
                <c:pt idx="539">
                  <c:v>4260.166666666667</c:v>
                </c:pt>
                <c:pt idx="540">
                  <c:v>4260.208333333333</c:v>
                </c:pt>
                <c:pt idx="541">
                  <c:v>4260.25</c:v>
                </c:pt>
                <c:pt idx="542">
                  <c:v>4260.291666666667</c:v>
                </c:pt>
                <c:pt idx="543">
                  <c:v>4260.333333333333</c:v>
                </c:pt>
                <c:pt idx="544">
                  <c:v>4260.375</c:v>
                </c:pt>
                <c:pt idx="545">
                  <c:v>4260.416666666667</c:v>
                </c:pt>
                <c:pt idx="546">
                  <c:v>4260.458333333333</c:v>
                </c:pt>
                <c:pt idx="547">
                  <c:v>4260.5</c:v>
                </c:pt>
                <c:pt idx="548">
                  <c:v>4260.541666666667</c:v>
                </c:pt>
                <c:pt idx="549">
                  <c:v>4260.583333333333</c:v>
                </c:pt>
                <c:pt idx="550">
                  <c:v>4260.625</c:v>
                </c:pt>
                <c:pt idx="551">
                  <c:v>4260.666666666667</c:v>
                </c:pt>
                <c:pt idx="552">
                  <c:v>4260.708333333333</c:v>
                </c:pt>
                <c:pt idx="553">
                  <c:v>4260.75</c:v>
                </c:pt>
                <c:pt idx="554">
                  <c:v>4260.791666666667</c:v>
                </c:pt>
                <c:pt idx="555">
                  <c:v>4260.833333333333</c:v>
                </c:pt>
                <c:pt idx="556">
                  <c:v>4260.875</c:v>
                </c:pt>
                <c:pt idx="557">
                  <c:v>4260.916666666667</c:v>
                </c:pt>
                <c:pt idx="558">
                  <c:v>4260.958333333333</c:v>
                </c:pt>
                <c:pt idx="559">
                  <c:v>4261</c:v>
                </c:pt>
                <c:pt idx="560">
                  <c:v>4261.041666666667</c:v>
                </c:pt>
                <c:pt idx="561">
                  <c:v>4261.083333333333</c:v>
                </c:pt>
                <c:pt idx="562">
                  <c:v>4261.125</c:v>
                </c:pt>
                <c:pt idx="563">
                  <c:v>4261.166666666667</c:v>
                </c:pt>
                <c:pt idx="564">
                  <c:v>4261.208333333333</c:v>
                </c:pt>
                <c:pt idx="565">
                  <c:v>4261.25</c:v>
                </c:pt>
                <c:pt idx="566">
                  <c:v>4261.291666666667</c:v>
                </c:pt>
                <c:pt idx="567">
                  <c:v>4261.333333333333</c:v>
                </c:pt>
                <c:pt idx="568">
                  <c:v>4261.375</c:v>
                </c:pt>
                <c:pt idx="569">
                  <c:v>4261.416666666667</c:v>
                </c:pt>
                <c:pt idx="570">
                  <c:v>4261.458333333333</c:v>
                </c:pt>
                <c:pt idx="571">
                  <c:v>4261.5</c:v>
                </c:pt>
                <c:pt idx="572">
                  <c:v>4261.541666666667</c:v>
                </c:pt>
                <c:pt idx="573">
                  <c:v>4261.583333333333</c:v>
                </c:pt>
                <c:pt idx="574">
                  <c:v>4261.625</c:v>
                </c:pt>
                <c:pt idx="575">
                  <c:v>4261.666666666667</c:v>
                </c:pt>
                <c:pt idx="576">
                  <c:v>4261.708333333333</c:v>
                </c:pt>
                <c:pt idx="577">
                  <c:v>4261.75</c:v>
                </c:pt>
                <c:pt idx="578">
                  <c:v>4261.791666666667</c:v>
                </c:pt>
                <c:pt idx="579">
                  <c:v>4261.833333333333</c:v>
                </c:pt>
                <c:pt idx="580">
                  <c:v>4261.875</c:v>
                </c:pt>
                <c:pt idx="581">
                  <c:v>4261.916666666667</c:v>
                </c:pt>
                <c:pt idx="582">
                  <c:v>4261.958333333333</c:v>
                </c:pt>
                <c:pt idx="583">
                  <c:v>4262</c:v>
                </c:pt>
                <c:pt idx="584">
                  <c:v>4262.041666666667</c:v>
                </c:pt>
                <c:pt idx="585">
                  <c:v>4262.083333333333</c:v>
                </c:pt>
                <c:pt idx="586">
                  <c:v>4262.125</c:v>
                </c:pt>
                <c:pt idx="587">
                  <c:v>4262.166666666667</c:v>
                </c:pt>
                <c:pt idx="588">
                  <c:v>4262.208333333333</c:v>
                </c:pt>
                <c:pt idx="589">
                  <c:v>4262.25</c:v>
                </c:pt>
                <c:pt idx="590">
                  <c:v>4262.291666666667</c:v>
                </c:pt>
                <c:pt idx="591">
                  <c:v>4262.333333333333</c:v>
                </c:pt>
                <c:pt idx="592">
                  <c:v>4262.375</c:v>
                </c:pt>
                <c:pt idx="593">
                  <c:v>4262.416666666667</c:v>
                </c:pt>
                <c:pt idx="594">
                  <c:v>4262.458333333333</c:v>
                </c:pt>
                <c:pt idx="595">
                  <c:v>4262.5</c:v>
                </c:pt>
                <c:pt idx="596">
                  <c:v>4262.541666666667</c:v>
                </c:pt>
                <c:pt idx="597">
                  <c:v>4262.583333333333</c:v>
                </c:pt>
                <c:pt idx="598">
                  <c:v>4262.625</c:v>
                </c:pt>
                <c:pt idx="599">
                  <c:v>4262.666666666667</c:v>
                </c:pt>
                <c:pt idx="600">
                  <c:v>4262.708333333333</c:v>
                </c:pt>
                <c:pt idx="601">
                  <c:v>4262.75</c:v>
                </c:pt>
                <c:pt idx="602">
                  <c:v>4262.791666666667</c:v>
                </c:pt>
                <c:pt idx="603">
                  <c:v>4262.833333333333</c:v>
                </c:pt>
                <c:pt idx="604">
                  <c:v>4262.875</c:v>
                </c:pt>
                <c:pt idx="605">
                  <c:v>4262.916666666667</c:v>
                </c:pt>
                <c:pt idx="606">
                  <c:v>4262.958333333333</c:v>
                </c:pt>
                <c:pt idx="607">
                  <c:v>4263</c:v>
                </c:pt>
                <c:pt idx="608">
                  <c:v>4263.041666666667</c:v>
                </c:pt>
                <c:pt idx="609">
                  <c:v>4263.083333333333</c:v>
                </c:pt>
                <c:pt idx="610">
                  <c:v>4263.125</c:v>
                </c:pt>
                <c:pt idx="611">
                  <c:v>4263.166666666667</c:v>
                </c:pt>
                <c:pt idx="612">
                  <c:v>4263.208333333333</c:v>
                </c:pt>
                <c:pt idx="613">
                  <c:v>4263.25</c:v>
                </c:pt>
                <c:pt idx="614">
                  <c:v>4263.291666666667</c:v>
                </c:pt>
                <c:pt idx="615">
                  <c:v>4263.333333333333</c:v>
                </c:pt>
                <c:pt idx="616">
                  <c:v>4263.375</c:v>
                </c:pt>
                <c:pt idx="617">
                  <c:v>4263.416666666667</c:v>
                </c:pt>
                <c:pt idx="618">
                  <c:v>4263.458333333333</c:v>
                </c:pt>
                <c:pt idx="619">
                  <c:v>4263.5</c:v>
                </c:pt>
                <c:pt idx="620">
                  <c:v>4263.541666666667</c:v>
                </c:pt>
                <c:pt idx="621">
                  <c:v>4263.583333333333</c:v>
                </c:pt>
                <c:pt idx="622">
                  <c:v>4263.625</c:v>
                </c:pt>
                <c:pt idx="623">
                  <c:v>4263.666666666667</c:v>
                </c:pt>
                <c:pt idx="624">
                  <c:v>4263.708333333333</c:v>
                </c:pt>
                <c:pt idx="625">
                  <c:v>4263.75</c:v>
                </c:pt>
                <c:pt idx="626">
                  <c:v>4263.791666666667</c:v>
                </c:pt>
                <c:pt idx="627">
                  <c:v>4263.833333333333</c:v>
                </c:pt>
                <c:pt idx="628">
                  <c:v>4263.875</c:v>
                </c:pt>
                <c:pt idx="629">
                  <c:v>4263.916666666667</c:v>
                </c:pt>
                <c:pt idx="630">
                  <c:v>4263.958333333333</c:v>
                </c:pt>
                <c:pt idx="631">
                  <c:v>4264</c:v>
                </c:pt>
                <c:pt idx="632">
                  <c:v>4264.041666666667</c:v>
                </c:pt>
                <c:pt idx="633">
                  <c:v>4264.083333333333</c:v>
                </c:pt>
                <c:pt idx="634">
                  <c:v>4264.125</c:v>
                </c:pt>
                <c:pt idx="635">
                  <c:v>4264.166666666667</c:v>
                </c:pt>
                <c:pt idx="636">
                  <c:v>4264.208333333333</c:v>
                </c:pt>
                <c:pt idx="637">
                  <c:v>4264.25</c:v>
                </c:pt>
                <c:pt idx="638">
                  <c:v>4264.291666666667</c:v>
                </c:pt>
                <c:pt idx="639">
                  <c:v>4264.333333333333</c:v>
                </c:pt>
                <c:pt idx="640">
                  <c:v>4264.375</c:v>
                </c:pt>
                <c:pt idx="641">
                  <c:v>4264.416666666667</c:v>
                </c:pt>
                <c:pt idx="642">
                  <c:v>4264.458333333333</c:v>
                </c:pt>
                <c:pt idx="643">
                  <c:v>4264.5</c:v>
                </c:pt>
                <c:pt idx="644">
                  <c:v>4264.541666666667</c:v>
                </c:pt>
                <c:pt idx="645">
                  <c:v>4264.583333333333</c:v>
                </c:pt>
                <c:pt idx="646">
                  <c:v>4264.625</c:v>
                </c:pt>
                <c:pt idx="647">
                  <c:v>4264.666666666667</c:v>
                </c:pt>
                <c:pt idx="648">
                  <c:v>4264.708333333333</c:v>
                </c:pt>
                <c:pt idx="649">
                  <c:v>4264.75</c:v>
                </c:pt>
                <c:pt idx="650">
                  <c:v>4264.791666666667</c:v>
                </c:pt>
                <c:pt idx="651">
                  <c:v>4264.833333333333</c:v>
                </c:pt>
                <c:pt idx="652">
                  <c:v>4264.875</c:v>
                </c:pt>
                <c:pt idx="653">
                  <c:v>4264.916666666667</c:v>
                </c:pt>
                <c:pt idx="654">
                  <c:v>4264.958333333333</c:v>
                </c:pt>
                <c:pt idx="655">
                  <c:v>4265</c:v>
                </c:pt>
                <c:pt idx="656">
                  <c:v>4265.041666666667</c:v>
                </c:pt>
                <c:pt idx="657">
                  <c:v>4265.083333333333</c:v>
                </c:pt>
                <c:pt idx="658">
                  <c:v>4265.125</c:v>
                </c:pt>
                <c:pt idx="659">
                  <c:v>4265.166666666667</c:v>
                </c:pt>
                <c:pt idx="660">
                  <c:v>4265.208333333333</c:v>
                </c:pt>
                <c:pt idx="661">
                  <c:v>4265.25</c:v>
                </c:pt>
                <c:pt idx="662">
                  <c:v>4265.291666666667</c:v>
                </c:pt>
                <c:pt idx="663">
                  <c:v>4265.333333333333</c:v>
                </c:pt>
                <c:pt idx="664">
                  <c:v>4265.375</c:v>
                </c:pt>
                <c:pt idx="665">
                  <c:v>4265.416666666667</c:v>
                </c:pt>
                <c:pt idx="666">
                  <c:v>4265.458333333333</c:v>
                </c:pt>
                <c:pt idx="667">
                  <c:v>4265.5</c:v>
                </c:pt>
                <c:pt idx="668">
                  <c:v>4265.541666666667</c:v>
                </c:pt>
                <c:pt idx="669">
                  <c:v>4265.583333333333</c:v>
                </c:pt>
                <c:pt idx="670">
                  <c:v>4265.625</c:v>
                </c:pt>
                <c:pt idx="671">
                  <c:v>4265.666666666667</c:v>
                </c:pt>
                <c:pt idx="672">
                  <c:v>4265.708333333333</c:v>
                </c:pt>
                <c:pt idx="673">
                  <c:v>4265.75</c:v>
                </c:pt>
                <c:pt idx="674">
                  <c:v>4265.791666666667</c:v>
                </c:pt>
                <c:pt idx="675">
                  <c:v>4265.833333333333</c:v>
                </c:pt>
                <c:pt idx="676">
                  <c:v>4265.875</c:v>
                </c:pt>
                <c:pt idx="677">
                  <c:v>4265.916666666667</c:v>
                </c:pt>
                <c:pt idx="678">
                  <c:v>4265.958333333333</c:v>
                </c:pt>
                <c:pt idx="679">
                  <c:v>4266</c:v>
                </c:pt>
                <c:pt idx="680">
                  <c:v>4266.041666666667</c:v>
                </c:pt>
                <c:pt idx="681">
                  <c:v>4266.083333333333</c:v>
                </c:pt>
                <c:pt idx="682">
                  <c:v>4266.125</c:v>
                </c:pt>
                <c:pt idx="683">
                  <c:v>4266.166666666667</c:v>
                </c:pt>
                <c:pt idx="684">
                  <c:v>4266.208333333333</c:v>
                </c:pt>
                <c:pt idx="685">
                  <c:v>4266.25</c:v>
                </c:pt>
                <c:pt idx="686">
                  <c:v>4266.291666666667</c:v>
                </c:pt>
                <c:pt idx="687">
                  <c:v>4266.333333333333</c:v>
                </c:pt>
                <c:pt idx="688">
                  <c:v>4266.375</c:v>
                </c:pt>
                <c:pt idx="689">
                  <c:v>4266.416666666667</c:v>
                </c:pt>
                <c:pt idx="690">
                  <c:v>4266.458333333333</c:v>
                </c:pt>
                <c:pt idx="691">
                  <c:v>4266.5</c:v>
                </c:pt>
                <c:pt idx="692">
                  <c:v>4266.541666666667</c:v>
                </c:pt>
                <c:pt idx="693">
                  <c:v>4266.583333333333</c:v>
                </c:pt>
                <c:pt idx="694">
                  <c:v>4266.625</c:v>
                </c:pt>
                <c:pt idx="695">
                  <c:v>4266.666666666667</c:v>
                </c:pt>
                <c:pt idx="696">
                  <c:v>4266.708333333333</c:v>
                </c:pt>
                <c:pt idx="697">
                  <c:v>4266.75</c:v>
                </c:pt>
                <c:pt idx="698">
                  <c:v>4266.791666666667</c:v>
                </c:pt>
                <c:pt idx="699">
                  <c:v>4266.833333333333</c:v>
                </c:pt>
                <c:pt idx="700">
                  <c:v>4266.875</c:v>
                </c:pt>
                <c:pt idx="701">
                  <c:v>4266.916666666667</c:v>
                </c:pt>
                <c:pt idx="702">
                  <c:v>4266.958333333333</c:v>
                </c:pt>
                <c:pt idx="703">
                  <c:v>4267</c:v>
                </c:pt>
                <c:pt idx="704">
                  <c:v>4267.041666666667</c:v>
                </c:pt>
                <c:pt idx="705">
                  <c:v>4267.083333333333</c:v>
                </c:pt>
                <c:pt idx="706">
                  <c:v>4267.125</c:v>
                </c:pt>
                <c:pt idx="707">
                  <c:v>4267.166666666667</c:v>
                </c:pt>
                <c:pt idx="708">
                  <c:v>4267.208333333333</c:v>
                </c:pt>
                <c:pt idx="709">
                  <c:v>4267.25</c:v>
                </c:pt>
                <c:pt idx="710">
                  <c:v>4267.291666666667</c:v>
                </c:pt>
                <c:pt idx="711">
                  <c:v>4267.333333333333</c:v>
                </c:pt>
                <c:pt idx="712">
                  <c:v>4267.375</c:v>
                </c:pt>
                <c:pt idx="713">
                  <c:v>4267.416666666667</c:v>
                </c:pt>
                <c:pt idx="714">
                  <c:v>4267.458333333333</c:v>
                </c:pt>
                <c:pt idx="715">
                  <c:v>4267.5</c:v>
                </c:pt>
                <c:pt idx="716">
                  <c:v>4267.541666666667</c:v>
                </c:pt>
                <c:pt idx="717">
                  <c:v>4267.583333333333</c:v>
                </c:pt>
                <c:pt idx="718">
                  <c:v>4267.625</c:v>
                </c:pt>
                <c:pt idx="719">
                  <c:v>4267.666666666667</c:v>
                </c:pt>
                <c:pt idx="720">
                  <c:v>4267.708333333333</c:v>
                </c:pt>
                <c:pt idx="721">
                  <c:v>4267.75</c:v>
                </c:pt>
                <c:pt idx="722">
                  <c:v>4267.791666666667</c:v>
                </c:pt>
                <c:pt idx="723">
                  <c:v>4267.833333333333</c:v>
                </c:pt>
                <c:pt idx="724">
                  <c:v>4267.875</c:v>
                </c:pt>
                <c:pt idx="725">
                  <c:v>4267.916666666667</c:v>
                </c:pt>
                <c:pt idx="726">
                  <c:v>4267.958333333333</c:v>
                </c:pt>
                <c:pt idx="727">
                  <c:v>4268</c:v>
                </c:pt>
                <c:pt idx="728">
                  <c:v>4268.041666666667</c:v>
                </c:pt>
                <c:pt idx="729">
                  <c:v>4268.083333333333</c:v>
                </c:pt>
                <c:pt idx="730">
                  <c:v>4268.125</c:v>
                </c:pt>
                <c:pt idx="731">
                  <c:v>4268.166666666667</c:v>
                </c:pt>
                <c:pt idx="732">
                  <c:v>4268.208333333333</c:v>
                </c:pt>
                <c:pt idx="733">
                  <c:v>4268.25</c:v>
                </c:pt>
                <c:pt idx="734">
                  <c:v>4268.291666666667</c:v>
                </c:pt>
                <c:pt idx="735">
                  <c:v>4268.333333333333</c:v>
                </c:pt>
                <c:pt idx="736">
                  <c:v>4268.375</c:v>
                </c:pt>
                <c:pt idx="737">
                  <c:v>4268.416666666667</c:v>
                </c:pt>
                <c:pt idx="738">
                  <c:v>4268.458333333333</c:v>
                </c:pt>
                <c:pt idx="739">
                  <c:v>4268.5</c:v>
                </c:pt>
                <c:pt idx="740">
                  <c:v>4268.541666666667</c:v>
                </c:pt>
                <c:pt idx="741">
                  <c:v>4268.583333333333</c:v>
                </c:pt>
                <c:pt idx="742">
                  <c:v>4268.625</c:v>
                </c:pt>
                <c:pt idx="743">
                  <c:v>4268.666666666667</c:v>
                </c:pt>
                <c:pt idx="744">
                  <c:v>4268.708333333333</c:v>
                </c:pt>
                <c:pt idx="745">
                  <c:v>4268.75</c:v>
                </c:pt>
                <c:pt idx="746">
                  <c:v>4268.791666666667</c:v>
                </c:pt>
                <c:pt idx="747">
                  <c:v>4268.833333333333</c:v>
                </c:pt>
                <c:pt idx="748">
                  <c:v>4268.875</c:v>
                </c:pt>
                <c:pt idx="749">
                  <c:v>4268.916666666667</c:v>
                </c:pt>
                <c:pt idx="750">
                  <c:v>4268.958333333333</c:v>
                </c:pt>
                <c:pt idx="751">
                  <c:v>4269</c:v>
                </c:pt>
                <c:pt idx="752">
                  <c:v>4269.041666666667</c:v>
                </c:pt>
                <c:pt idx="753">
                  <c:v>4269.083333333333</c:v>
                </c:pt>
                <c:pt idx="754">
                  <c:v>4269.125</c:v>
                </c:pt>
                <c:pt idx="755">
                  <c:v>4269.166666666667</c:v>
                </c:pt>
                <c:pt idx="756">
                  <c:v>4269.208333333333</c:v>
                </c:pt>
                <c:pt idx="757">
                  <c:v>4269.25</c:v>
                </c:pt>
                <c:pt idx="758">
                  <c:v>4269.291666666667</c:v>
                </c:pt>
                <c:pt idx="759">
                  <c:v>4269.333333333333</c:v>
                </c:pt>
                <c:pt idx="760">
                  <c:v>4269.375</c:v>
                </c:pt>
                <c:pt idx="761">
                  <c:v>4269.416666666667</c:v>
                </c:pt>
                <c:pt idx="762">
                  <c:v>4269.458333333333</c:v>
                </c:pt>
                <c:pt idx="763">
                  <c:v>4269.5</c:v>
                </c:pt>
                <c:pt idx="764">
                  <c:v>4269.541666666667</c:v>
                </c:pt>
                <c:pt idx="765">
                  <c:v>4269.583333333333</c:v>
                </c:pt>
                <c:pt idx="766">
                  <c:v>4269.625</c:v>
                </c:pt>
                <c:pt idx="767">
                  <c:v>4269.666666666667</c:v>
                </c:pt>
                <c:pt idx="768">
                  <c:v>4269.708333333333</c:v>
                </c:pt>
                <c:pt idx="769">
                  <c:v>4269.75</c:v>
                </c:pt>
                <c:pt idx="770">
                  <c:v>4269.791666666667</c:v>
                </c:pt>
                <c:pt idx="771">
                  <c:v>4269.833333333333</c:v>
                </c:pt>
                <c:pt idx="772">
                  <c:v>4269.875</c:v>
                </c:pt>
                <c:pt idx="773">
                  <c:v>4269.916666666667</c:v>
                </c:pt>
                <c:pt idx="774">
                  <c:v>4269.958333333333</c:v>
                </c:pt>
                <c:pt idx="775">
                  <c:v>4270</c:v>
                </c:pt>
                <c:pt idx="776">
                  <c:v>4270.041666666667</c:v>
                </c:pt>
                <c:pt idx="777">
                  <c:v>4270.083333333333</c:v>
                </c:pt>
                <c:pt idx="778">
                  <c:v>4270.125</c:v>
                </c:pt>
                <c:pt idx="779">
                  <c:v>4270.166666666667</c:v>
                </c:pt>
                <c:pt idx="780">
                  <c:v>4270.208333333333</c:v>
                </c:pt>
                <c:pt idx="781">
                  <c:v>4270.25</c:v>
                </c:pt>
                <c:pt idx="782">
                  <c:v>4270.291666666667</c:v>
                </c:pt>
                <c:pt idx="783">
                  <c:v>4270.333333333333</c:v>
                </c:pt>
                <c:pt idx="784">
                  <c:v>4270.375</c:v>
                </c:pt>
                <c:pt idx="785">
                  <c:v>4270.416666666667</c:v>
                </c:pt>
                <c:pt idx="786">
                  <c:v>4270.458333333333</c:v>
                </c:pt>
                <c:pt idx="787">
                  <c:v>4270.5</c:v>
                </c:pt>
                <c:pt idx="788">
                  <c:v>4270.541666666667</c:v>
                </c:pt>
                <c:pt idx="789">
                  <c:v>4270.583333333333</c:v>
                </c:pt>
                <c:pt idx="790">
                  <c:v>4270.625</c:v>
                </c:pt>
                <c:pt idx="791">
                  <c:v>4270.666666666667</c:v>
                </c:pt>
                <c:pt idx="792">
                  <c:v>4270.708333333333</c:v>
                </c:pt>
                <c:pt idx="793">
                  <c:v>4270.75</c:v>
                </c:pt>
                <c:pt idx="794">
                  <c:v>4270.791666666667</c:v>
                </c:pt>
                <c:pt idx="795">
                  <c:v>4270.833333333333</c:v>
                </c:pt>
                <c:pt idx="796">
                  <c:v>4270.875</c:v>
                </c:pt>
                <c:pt idx="797">
                  <c:v>4270.916666666667</c:v>
                </c:pt>
                <c:pt idx="798">
                  <c:v>4270.958333333333</c:v>
                </c:pt>
                <c:pt idx="799">
                  <c:v>4271</c:v>
                </c:pt>
                <c:pt idx="800">
                  <c:v>4271.041666666667</c:v>
                </c:pt>
                <c:pt idx="801">
                  <c:v>4271.083333333333</c:v>
                </c:pt>
                <c:pt idx="802">
                  <c:v>4271.125</c:v>
                </c:pt>
                <c:pt idx="803">
                  <c:v>4271.166666666667</c:v>
                </c:pt>
                <c:pt idx="804">
                  <c:v>4271.208333333333</c:v>
                </c:pt>
                <c:pt idx="805">
                  <c:v>4271.25</c:v>
                </c:pt>
                <c:pt idx="806">
                  <c:v>4271.291666666667</c:v>
                </c:pt>
                <c:pt idx="807">
                  <c:v>4271.333333333333</c:v>
                </c:pt>
                <c:pt idx="808">
                  <c:v>4271.375</c:v>
                </c:pt>
                <c:pt idx="809">
                  <c:v>4271.416666666667</c:v>
                </c:pt>
                <c:pt idx="810">
                  <c:v>4271.458333333333</c:v>
                </c:pt>
                <c:pt idx="811">
                  <c:v>4271.5</c:v>
                </c:pt>
                <c:pt idx="812">
                  <c:v>4271.541666666667</c:v>
                </c:pt>
                <c:pt idx="813">
                  <c:v>4271.583333333333</c:v>
                </c:pt>
                <c:pt idx="814">
                  <c:v>4271.625</c:v>
                </c:pt>
                <c:pt idx="815">
                  <c:v>4271.666666666667</c:v>
                </c:pt>
                <c:pt idx="816">
                  <c:v>4271.708333333333</c:v>
                </c:pt>
                <c:pt idx="817">
                  <c:v>4271.75</c:v>
                </c:pt>
                <c:pt idx="818">
                  <c:v>4271.791666666667</c:v>
                </c:pt>
                <c:pt idx="819">
                  <c:v>4271.833333333333</c:v>
                </c:pt>
                <c:pt idx="820">
                  <c:v>4271.875</c:v>
                </c:pt>
                <c:pt idx="821">
                  <c:v>4271.916666666667</c:v>
                </c:pt>
                <c:pt idx="822">
                  <c:v>4271.958333333333</c:v>
                </c:pt>
                <c:pt idx="823">
                  <c:v>4272</c:v>
                </c:pt>
                <c:pt idx="824">
                  <c:v>4272.041666666667</c:v>
                </c:pt>
                <c:pt idx="825">
                  <c:v>4272.083333333333</c:v>
                </c:pt>
                <c:pt idx="826">
                  <c:v>4272.125</c:v>
                </c:pt>
                <c:pt idx="827">
                  <c:v>4272.166666666667</c:v>
                </c:pt>
                <c:pt idx="828">
                  <c:v>4272.208333333333</c:v>
                </c:pt>
                <c:pt idx="829">
                  <c:v>4272.25</c:v>
                </c:pt>
                <c:pt idx="830">
                  <c:v>4272.291666666667</c:v>
                </c:pt>
                <c:pt idx="831">
                  <c:v>4272.333333333333</c:v>
                </c:pt>
                <c:pt idx="832">
                  <c:v>4272.375</c:v>
                </c:pt>
                <c:pt idx="833">
                  <c:v>4272.416666666667</c:v>
                </c:pt>
                <c:pt idx="834">
                  <c:v>4272.458333333333</c:v>
                </c:pt>
                <c:pt idx="835">
                  <c:v>4272.5</c:v>
                </c:pt>
                <c:pt idx="836">
                  <c:v>4272.541666666667</c:v>
                </c:pt>
                <c:pt idx="837">
                  <c:v>4272.583333333333</c:v>
                </c:pt>
                <c:pt idx="838">
                  <c:v>4272.625</c:v>
                </c:pt>
                <c:pt idx="839">
                  <c:v>4272.666666666667</c:v>
                </c:pt>
                <c:pt idx="840">
                  <c:v>4272.708333333333</c:v>
                </c:pt>
                <c:pt idx="841">
                  <c:v>4272.75</c:v>
                </c:pt>
                <c:pt idx="842">
                  <c:v>4272.791666666667</c:v>
                </c:pt>
                <c:pt idx="843">
                  <c:v>4272.833333333333</c:v>
                </c:pt>
                <c:pt idx="844">
                  <c:v>4272.875</c:v>
                </c:pt>
                <c:pt idx="845">
                  <c:v>4272.916666666667</c:v>
                </c:pt>
                <c:pt idx="846">
                  <c:v>4272.958333333333</c:v>
                </c:pt>
                <c:pt idx="847">
                  <c:v>4273</c:v>
                </c:pt>
                <c:pt idx="848">
                  <c:v>4273.041666666667</c:v>
                </c:pt>
                <c:pt idx="849">
                  <c:v>4273.083333333333</c:v>
                </c:pt>
                <c:pt idx="850">
                  <c:v>4273.125</c:v>
                </c:pt>
                <c:pt idx="851">
                  <c:v>4273.166666666667</c:v>
                </c:pt>
                <c:pt idx="852">
                  <c:v>4273.208333333333</c:v>
                </c:pt>
                <c:pt idx="853">
                  <c:v>4273.25</c:v>
                </c:pt>
                <c:pt idx="854">
                  <c:v>4273.291666666667</c:v>
                </c:pt>
                <c:pt idx="855">
                  <c:v>4273.333333333333</c:v>
                </c:pt>
                <c:pt idx="856">
                  <c:v>4273.375</c:v>
                </c:pt>
                <c:pt idx="857">
                  <c:v>4273.416666666667</c:v>
                </c:pt>
                <c:pt idx="858">
                  <c:v>4273.458333333333</c:v>
                </c:pt>
                <c:pt idx="859">
                  <c:v>4273.5</c:v>
                </c:pt>
                <c:pt idx="860">
                  <c:v>4273.541666666667</c:v>
                </c:pt>
                <c:pt idx="861">
                  <c:v>4273.583333333333</c:v>
                </c:pt>
                <c:pt idx="862">
                  <c:v>4273.625</c:v>
                </c:pt>
                <c:pt idx="863">
                  <c:v>4273.666666666667</c:v>
                </c:pt>
                <c:pt idx="864">
                  <c:v>4273.708333333333</c:v>
                </c:pt>
                <c:pt idx="865">
                  <c:v>4273.75</c:v>
                </c:pt>
                <c:pt idx="866">
                  <c:v>4273.791666666667</c:v>
                </c:pt>
                <c:pt idx="867">
                  <c:v>4273.833333333333</c:v>
                </c:pt>
                <c:pt idx="868">
                  <c:v>4273.875</c:v>
                </c:pt>
                <c:pt idx="869">
                  <c:v>4273.916666666667</c:v>
                </c:pt>
                <c:pt idx="870">
                  <c:v>4273.958333333333</c:v>
                </c:pt>
                <c:pt idx="871">
                  <c:v>4274</c:v>
                </c:pt>
                <c:pt idx="872">
                  <c:v>4274.041666666667</c:v>
                </c:pt>
                <c:pt idx="873">
                  <c:v>4274.083333333333</c:v>
                </c:pt>
                <c:pt idx="874">
                  <c:v>4274.125</c:v>
                </c:pt>
                <c:pt idx="875">
                  <c:v>4274.166666666667</c:v>
                </c:pt>
                <c:pt idx="876">
                  <c:v>4274.208333333333</c:v>
                </c:pt>
                <c:pt idx="877">
                  <c:v>4274.25</c:v>
                </c:pt>
                <c:pt idx="878">
                  <c:v>4274.291666666667</c:v>
                </c:pt>
                <c:pt idx="879">
                  <c:v>4274.333333333333</c:v>
                </c:pt>
                <c:pt idx="880">
                  <c:v>4274.375</c:v>
                </c:pt>
                <c:pt idx="881">
                  <c:v>4274.416666666667</c:v>
                </c:pt>
                <c:pt idx="882">
                  <c:v>4274.458333333333</c:v>
                </c:pt>
                <c:pt idx="883">
                  <c:v>4274.5</c:v>
                </c:pt>
                <c:pt idx="884">
                  <c:v>4274.541666666667</c:v>
                </c:pt>
                <c:pt idx="885">
                  <c:v>4274.583333333333</c:v>
                </c:pt>
                <c:pt idx="886">
                  <c:v>4274.625</c:v>
                </c:pt>
                <c:pt idx="887">
                  <c:v>4274.666666666667</c:v>
                </c:pt>
                <c:pt idx="888">
                  <c:v>4274.708333333333</c:v>
                </c:pt>
                <c:pt idx="889">
                  <c:v>4274.75</c:v>
                </c:pt>
                <c:pt idx="890">
                  <c:v>4274.791666666667</c:v>
                </c:pt>
                <c:pt idx="891">
                  <c:v>4274.833333333333</c:v>
                </c:pt>
                <c:pt idx="892">
                  <c:v>4274.875</c:v>
                </c:pt>
                <c:pt idx="893">
                  <c:v>4274.916666666667</c:v>
                </c:pt>
                <c:pt idx="894">
                  <c:v>4274.958333333333</c:v>
                </c:pt>
                <c:pt idx="895">
                  <c:v>4275</c:v>
                </c:pt>
                <c:pt idx="896">
                  <c:v>4275.041666666667</c:v>
                </c:pt>
                <c:pt idx="897">
                  <c:v>4275.083333333333</c:v>
                </c:pt>
                <c:pt idx="898">
                  <c:v>4275.125</c:v>
                </c:pt>
                <c:pt idx="899">
                  <c:v>4275.166666666667</c:v>
                </c:pt>
                <c:pt idx="900">
                  <c:v>4275.208333333333</c:v>
                </c:pt>
                <c:pt idx="901">
                  <c:v>4275.25</c:v>
                </c:pt>
                <c:pt idx="902">
                  <c:v>4275.291666666667</c:v>
                </c:pt>
                <c:pt idx="903">
                  <c:v>4275.333333333333</c:v>
                </c:pt>
                <c:pt idx="904">
                  <c:v>4275.375</c:v>
                </c:pt>
                <c:pt idx="905">
                  <c:v>4275.416666666667</c:v>
                </c:pt>
                <c:pt idx="906">
                  <c:v>4275.458333333333</c:v>
                </c:pt>
                <c:pt idx="907">
                  <c:v>4275.5</c:v>
                </c:pt>
                <c:pt idx="908">
                  <c:v>4275.541666666667</c:v>
                </c:pt>
                <c:pt idx="909">
                  <c:v>4275.583333333333</c:v>
                </c:pt>
                <c:pt idx="910">
                  <c:v>4275.625</c:v>
                </c:pt>
                <c:pt idx="911">
                  <c:v>4275.666666666667</c:v>
                </c:pt>
                <c:pt idx="912">
                  <c:v>4275.708333333333</c:v>
                </c:pt>
                <c:pt idx="913">
                  <c:v>4275.75</c:v>
                </c:pt>
                <c:pt idx="914">
                  <c:v>4275.791666666667</c:v>
                </c:pt>
                <c:pt idx="915">
                  <c:v>4275.833333333333</c:v>
                </c:pt>
                <c:pt idx="916">
                  <c:v>4275.875</c:v>
                </c:pt>
                <c:pt idx="917">
                  <c:v>4275.916666666667</c:v>
                </c:pt>
                <c:pt idx="918">
                  <c:v>4275.958333333333</c:v>
                </c:pt>
                <c:pt idx="919">
                  <c:v>4276</c:v>
                </c:pt>
                <c:pt idx="920">
                  <c:v>4276.041666666667</c:v>
                </c:pt>
                <c:pt idx="921">
                  <c:v>4276.083333333333</c:v>
                </c:pt>
                <c:pt idx="922">
                  <c:v>4276.125</c:v>
                </c:pt>
                <c:pt idx="923">
                  <c:v>4276.166666666667</c:v>
                </c:pt>
                <c:pt idx="924">
                  <c:v>4276.208333333333</c:v>
                </c:pt>
                <c:pt idx="925">
                  <c:v>4276.25</c:v>
                </c:pt>
                <c:pt idx="926">
                  <c:v>4276.291666666667</c:v>
                </c:pt>
                <c:pt idx="927">
                  <c:v>4276.333333333333</c:v>
                </c:pt>
                <c:pt idx="928">
                  <c:v>4276.375</c:v>
                </c:pt>
                <c:pt idx="929">
                  <c:v>4276.416666666667</c:v>
                </c:pt>
                <c:pt idx="930">
                  <c:v>4276.458333333333</c:v>
                </c:pt>
                <c:pt idx="931">
                  <c:v>4276.5</c:v>
                </c:pt>
                <c:pt idx="932">
                  <c:v>4276.541666666667</c:v>
                </c:pt>
                <c:pt idx="933">
                  <c:v>4276.583333333333</c:v>
                </c:pt>
                <c:pt idx="934">
                  <c:v>4276.625</c:v>
                </c:pt>
                <c:pt idx="935">
                  <c:v>4276.666666666667</c:v>
                </c:pt>
                <c:pt idx="936">
                  <c:v>4276.708333333333</c:v>
                </c:pt>
                <c:pt idx="937">
                  <c:v>4276.75</c:v>
                </c:pt>
                <c:pt idx="938">
                  <c:v>4276.791666666667</c:v>
                </c:pt>
                <c:pt idx="939">
                  <c:v>4276.833333333333</c:v>
                </c:pt>
                <c:pt idx="940">
                  <c:v>4276.875</c:v>
                </c:pt>
                <c:pt idx="941">
                  <c:v>4276.916666666667</c:v>
                </c:pt>
                <c:pt idx="942">
                  <c:v>4276.958333333333</c:v>
                </c:pt>
                <c:pt idx="943">
                  <c:v>4277</c:v>
                </c:pt>
                <c:pt idx="944">
                  <c:v>4277.041666666667</c:v>
                </c:pt>
                <c:pt idx="945">
                  <c:v>4277.083333333333</c:v>
                </c:pt>
                <c:pt idx="946">
                  <c:v>4277.125</c:v>
                </c:pt>
                <c:pt idx="947">
                  <c:v>4277.166666666667</c:v>
                </c:pt>
                <c:pt idx="948">
                  <c:v>4277.208333333333</c:v>
                </c:pt>
                <c:pt idx="949">
                  <c:v>4277.25</c:v>
                </c:pt>
                <c:pt idx="950">
                  <c:v>4277.291666666667</c:v>
                </c:pt>
                <c:pt idx="951">
                  <c:v>4277.333333333333</c:v>
                </c:pt>
                <c:pt idx="952">
                  <c:v>4277.375</c:v>
                </c:pt>
                <c:pt idx="953">
                  <c:v>4277.416666666667</c:v>
                </c:pt>
                <c:pt idx="954">
                  <c:v>4277.458333333333</c:v>
                </c:pt>
                <c:pt idx="955">
                  <c:v>4277.5</c:v>
                </c:pt>
                <c:pt idx="956">
                  <c:v>4277.541666666667</c:v>
                </c:pt>
                <c:pt idx="957">
                  <c:v>4277.583333333333</c:v>
                </c:pt>
                <c:pt idx="958">
                  <c:v>4277.625</c:v>
                </c:pt>
                <c:pt idx="959">
                  <c:v>4277.666666666667</c:v>
                </c:pt>
                <c:pt idx="960">
                  <c:v>4277.708333333333</c:v>
                </c:pt>
                <c:pt idx="961">
                  <c:v>4277.75</c:v>
                </c:pt>
                <c:pt idx="962">
                  <c:v>4277.791666666667</c:v>
                </c:pt>
                <c:pt idx="963">
                  <c:v>4277.833333333333</c:v>
                </c:pt>
                <c:pt idx="964">
                  <c:v>4277.875</c:v>
                </c:pt>
                <c:pt idx="965">
                  <c:v>4277.916666666667</c:v>
                </c:pt>
                <c:pt idx="966">
                  <c:v>4277.958333333333</c:v>
                </c:pt>
                <c:pt idx="967">
                  <c:v>4278</c:v>
                </c:pt>
                <c:pt idx="968">
                  <c:v>4278.041666666667</c:v>
                </c:pt>
                <c:pt idx="969">
                  <c:v>4278.083333333333</c:v>
                </c:pt>
                <c:pt idx="970">
                  <c:v>4278.125</c:v>
                </c:pt>
                <c:pt idx="971">
                  <c:v>4278.166666666667</c:v>
                </c:pt>
                <c:pt idx="972">
                  <c:v>4278.208333333333</c:v>
                </c:pt>
                <c:pt idx="973">
                  <c:v>4278.25</c:v>
                </c:pt>
                <c:pt idx="974">
                  <c:v>4278.291666666667</c:v>
                </c:pt>
                <c:pt idx="975">
                  <c:v>4278.333333333333</c:v>
                </c:pt>
                <c:pt idx="976">
                  <c:v>4278.375</c:v>
                </c:pt>
                <c:pt idx="977">
                  <c:v>4278.416666666667</c:v>
                </c:pt>
                <c:pt idx="978">
                  <c:v>4278.458333333333</c:v>
                </c:pt>
                <c:pt idx="979">
                  <c:v>4278.5</c:v>
                </c:pt>
                <c:pt idx="980">
                  <c:v>4278.541666666667</c:v>
                </c:pt>
                <c:pt idx="981">
                  <c:v>4278.583333333333</c:v>
                </c:pt>
                <c:pt idx="982">
                  <c:v>4278.625</c:v>
                </c:pt>
                <c:pt idx="983">
                  <c:v>4278.666666666667</c:v>
                </c:pt>
                <c:pt idx="984">
                  <c:v>4278.708333333333</c:v>
                </c:pt>
                <c:pt idx="985">
                  <c:v>4278.75</c:v>
                </c:pt>
                <c:pt idx="986">
                  <c:v>4278.791666666667</c:v>
                </c:pt>
                <c:pt idx="987">
                  <c:v>4278.833333333333</c:v>
                </c:pt>
                <c:pt idx="988">
                  <c:v>4278.875</c:v>
                </c:pt>
                <c:pt idx="989">
                  <c:v>4278.916666666667</c:v>
                </c:pt>
                <c:pt idx="990">
                  <c:v>4278.958333333333</c:v>
                </c:pt>
                <c:pt idx="991">
                  <c:v>4279</c:v>
                </c:pt>
                <c:pt idx="992">
                  <c:v>4279.041666666667</c:v>
                </c:pt>
                <c:pt idx="993">
                  <c:v>4279.083333333333</c:v>
                </c:pt>
                <c:pt idx="994">
                  <c:v>4279.125</c:v>
                </c:pt>
                <c:pt idx="995">
                  <c:v>4279.166666666667</c:v>
                </c:pt>
                <c:pt idx="996">
                  <c:v>4279.208333333333</c:v>
                </c:pt>
                <c:pt idx="997">
                  <c:v>4279.25</c:v>
                </c:pt>
                <c:pt idx="998">
                  <c:v>4279.291666666667</c:v>
                </c:pt>
                <c:pt idx="999">
                  <c:v>4279.333333333333</c:v>
                </c:pt>
                <c:pt idx="1000">
                  <c:v>4279.375</c:v>
                </c:pt>
                <c:pt idx="1001">
                  <c:v>4279.416666666667</c:v>
                </c:pt>
                <c:pt idx="1002">
                  <c:v>4279.458333333333</c:v>
                </c:pt>
                <c:pt idx="1003">
                  <c:v>4279.5</c:v>
                </c:pt>
                <c:pt idx="1004">
                  <c:v>4279.541666666667</c:v>
                </c:pt>
                <c:pt idx="1005">
                  <c:v>4279.583333333333</c:v>
                </c:pt>
                <c:pt idx="1006">
                  <c:v>4279.625</c:v>
                </c:pt>
                <c:pt idx="1007">
                  <c:v>4279.666666666667</c:v>
                </c:pt>
                <c:pt idx="1008">
                  <c:v>4279.708333333333</c:v>
                </c:pt>
                <c:pt idx="1009">
                  <c:v>4279.75</c:v>
                </c:pt>
                <c:pt idx="1010">
                  <c:v>4279.791666666667</c:v>
                </c:pt>
                <c:pt idx="1011">
                  <c:v>4279.833333333333</c:v>
                </c:pt>
                <c:pt idx="1012">
                  <c:v>4279.875</c:v>
                </c:pt>
                <c:pt idx="1013">
                  <c:v>4279.916666666667</c:v>
                </c:pt>
                <c:pt idx="1014">
                  <c:v>4279.958333333333</c:v>
                </c:pt>
                <c:pt idx="1015">
                  <c:v>4280</c:v>
                </c:pt>
                <c:pt idx="1016">
                  <c:v>4280.041666666667</c:v>
                </c:pt>
                <c:pt idx="1017">
                  <c:v>4280.083333333333</c:v>
                </c:pt>
                <c:pt idx="1018">
                  <c:v>4280.125</c:v>
                </c:pt>
                <c:pt idx="1019">
                  <c:v>4280.166666666667</c:v>
                </c:pt>
                <c:pt idx="1020">
                  <c:v>4280.208333333333</c:v>
                </c:pt>
                <c:pt idx="1021">
                  <c:v>4280.25</c:v>
                </c:pt>
                <c:pt idx="1022">
                  <c:v>4280.291666666667</c:v>
                </c:pt>
                <c:pt idx="1023">
                  <c:v>4280.333333333333</c:v>
                </c:pt>
                <c:pt idx="1024">
                  <c:v>4280.375</c:v>
                </c:pt>
                <c:pt idx="1025">
                  <c:v>4280.416666666667</c:v>
                </c:pt>
                <c:pt idx="1026">
                  <c:v>4280.458333333333</c:v>
                </c:pt>
                <c:pt idx="1027">
                  <c:v>4280.5</c:v>
                </c:pt>
                <c:pt idx="1028">
                  <c:v>4280.541666666667</c:v>
                </c:pt>
                <c:pt idx="1029">
                  <c:v>4280.583333333333</c:v>
                </c:pt>
                <c:pt idx="1030">
                  <c:v>4280.625</c:v>
                </c:pt>
                <c:pt idx="1031">
                  <c:v>4280.666666666667</c:v>
                </c:pt>
                <c:pt idx="1032">
                  <c:v>4280.708333333333</c:v>
                </c:pt>
                <c:pt idx="1033">
                  <c:v>4280.75</c:v>
                </c:pt>
                <c:pt idx="1034">
                  <c:v>4280.791666666667</c:v>
                </c:pt>
                <c:pt idx="1035">
                  <c:v>4280.833333333333</c:v>
                </c:pt>
                <c:pt idx="1036">
                  <c:v>4280.875</c:v>
                </c:pt>
                <c:pt idx="1037">
                  <c:v>4280.916666666667</c:v>
                </c:pt>
                <c:pt idx="1038">
                  <c:v>4280.958333333333</c:v>
                </c:pt>
                <c:pt idx="1039">
                  <c:v>4281</c:v>
                </c:pt>
                <c:pt idx="1040">
                  <c:v>4281.041666666667</c:v>
                </c:pt>
                <c:pt idx="1041">
                  <c:v>4281.083333333333</c:v>
                </c:pt>
                <c:pt idx="1042">
                  <c:v>4281.125</c:v>
                </c:pt>
                <c:pt idx="1043">
                  <c:v>4281.166666666667</c:v>
                </c:pt>
                <c:pt idx="1044">
                  <c:v>4281.208333333333</c:v>
                </c:pt>
                <c:pt idx="1045">
                  <c:v>4281.25</c:v>
                </c:pt>
                <c:pt idx="1046">
                  <c:v>4281.291666666667</c:v>
                </c:pt>
                <c:pt idx="1047">
                  <c:v>4281.333333333333</c:v>
                </c:pt>
                <c:pt idx="1048">
                  <c:v>4281.375</c:v>
                </c:pt>
                <c:pt idx="1049">
                  <c:v>4281.416666666667</c:v>
                </c:pt>
                <c:pt idx="1050">
                  <c:v>4281.458333333333</c:v>
                </c:pt>
                <c:pt idx="1051">
                  <c:v>4281.5</c:v>
                </c:pt>
                <c:pt idx="1052">
                  <c:v>4281.541666666667</c:v>
                </c:pt>
                <c:pt idx="1053">
                  <c:v>4281.583333333333</c:v>
                </c:pt>
                <c:pt idx="1054">
                  <c:v>4281.625</c:v>
                </c:pt>
                <c:pt idx="1055">
                  <c:v>4281.666666666667</c:v>
                </c:pt>
                <c:pt idx="1056">
                  <c:v>4281.708333333333</c:v>
                </c:pt>
                <c:pt idx="1057">
                  <c:v>4281.75</c:v>
                </c:pt>
                <c:pt idx="1058">
                  <c:v>4281.791666666667</c:v>
                </c:pt>
                <c:pt idx="1059">
                  <c:v>4281.833333333333</c:v>
                </c:pt>
                <c:pt idx="1060">
                  <c:v>4281.875</c:v>
                </c:pt>
                <c:pt idx="1061">
                  <c:v>4281.916666666667</c:v>
                </c:pt>
                <c:pt idx="1062">
                  <c:v>4281.958333333333</c:v>
                </c:pt>
                <c:pt idx="1063">
                  <c:v>4282</c:v>
                </c:pt>
                <c:pt idx="1064">
                  <c:v>4282.041666666667</c:v>
                </c:pt>
                <c:pt idx="1065">
                  <c:v>4282.083333333333</c:v>
                </c:pt>
                <c:pt idx="1066">
                  <c:v>4282.125</c:v>
                </c:pt>
                <c:pt idx="1067">
                  <c:v>4282.166666666667</c:v>
                </c:pt>
                <c:pt idx="1068">
                  <c:v>4282.208333333333</c:v>
                </c:pt>
                <c:pt idx="1069">
                  <c:v>4282.25</c:v>
                </c:pt>
                <c:pt idx="1070">
                  <c:v>4282.291666666667</c:v>
                </c:pt>
                <c:pt idx="1071">
                  <c:v>4282.333333333333</c:v>
                </c:pt>
                <c:pt idx="1072">
                  <c:v>4282.375</c:v>
                </c:pt>
                <c:pt idx="1073">
                  <c:v>4282.416666666667</c:v>
                </c:pt>
                <c:pt idx="1074">
                  <c:v>4282.458333333333</c:v>
                </c:pt>
                <c:pt idx="1075">
                  <c:v>4282.5</c:v>
                </c:pt>
                <c:pt idx="1076">
                  <c:v>4282.541666666667</c:v>
                </c:pt>
                <c:pt idx="1077">
                  <c:v>4282.583333333333</c:v>
                </c:pt>
                <c:pt idx="1078">
                  <c:v>4282.625</c:v>
                </c:pt>
                <c:pt idx="1079">
                  <c:v>4282.666666666667</c:v>
                </c:pt>
                <c:pt idx="1080">
                  <c:v>4282.708333333333</c:v>
                </c:pt>
                <c:pt idx="1081">
                  <c:v>4282.75</c:v>
                </c:pt>
                <c:pt idx="1082">
                  <c:v>4282.791666666667</c:v>
                </c:pt>
                <c:pt idx="1083">
                  <c:v>4282.833333333333</c:v>
                </c:pt>
                <c:pt idx="1084">
                  <c:v>4282.875</c:v>
                </c:pt>
                <c:pt idx="1085">
                  <c:v>4282.916666666667</c:v>
                </c:pt>
                <c:pt idx="1086">
                  <c:v>4282.958333333333</c:v>
                </c:pt>
                <c:pt idx="1087">
                  <c:v>4283</c:v>
                </c:pt>
                <c:pt idx="1088">
                  <c:v>4283.041666666667</c:v>
                </c:pt>
                <c:pt idx="1089">
                  <c:v>4283.083333333333</c:v>
                </c:pt>
                <c:pt idx="1090">
                  <c:v>4283.125</c:v>
                </c:pt>
                <c:pt idx="1091">
                  <c:v>4283.166666666667</c:v>
                </c:pt>
                <c:pt idx="1092">
                  <c:v>4283.208333333333</c:v>
                </c:pt>
                <c:pt idx="1093">
                  <c:v>4283.25</c:v>
                </c:pt>
                <c:pt idx="1094">
                  <c:v>4283.291666666667</c:v>
                </c:pt>
                <c:pt idx="1095">
                  <c:v>4283.333333333333</c:v>
                </c:pt>
                <c:pt idx="1096">
                  <c:v>4283.375</c:v>
                </c:pt>
                <c:pt idx="1097">
                  <c:v>4283.416666666667</c:v>
                </c:pt>
                <c:pt idx="1098">
                  <c:v>4283.458333333333</c:v>
                </c:pt>
                <c:pt idx="1099">
                  <c:v>4283.5</c:v>
                </c:pt>
                <c:pt idx="1100">
                  <c:v>4283.541666666667</c:v>
                </c:pt>
                <c:pt idx="1101">
                  <c:v>4283.583333333333</c:v>
                </c:pt>
                <c:pt idx="1102">
                  <c:v>4283.625</c:v>
                </c:pt>
                <c:pt idx="1103">
                  <c:v>4283.666666666667</c:v>
                </c:pt>
                <c:pt idx="1104">
                  <c:v>4283.708333333333</c:v>
                </c:pt>
                <c:pt idx="1105">
                  <c:v>4283.75</c:v>
                </c:pt>
                <c:pt idx="1106">
                  <c:v>4283.791666666667</c:v>
                </c:pt>
                <c:pt idx="1107">
                  <c:v>4283.833333333333</c:v>
                </c:pt>
                <c:pt idx="1108">
                  <c:v>4283.875</c:v>
                </c:pt>
                <c:pt idx="1109">
                  <c:v>4283.916666666667</c:v>
                </c:pt>
                <c:pt idx="1110">
                  <c:v>4283.958333333333</c:v>
                </c:pt>
                <c:pt idx="1111">
                  <c:v>4284</c:v>
                </c:pt>
                <c:pt idx="1112">
                  <c:v>4284.041666666667</c:v>
                </c:pt>
                <c:pt idx="1113">
                  <c:v>4284.083333333333</c:v>
                </c:pt>
                <c:pt idx="1114">
                  <c:v>4284.125</c:v>
                </c:pt>
                <c:pt idx="1115">
                  <c:v>4284.166666666667</c:v>
                </c:pt>
                <c:pt idx="1116">
                  <c:v>4284.208333333333</c:v>
                </c:pt>
                <c:pt idx="1117">
                  <c:v>4284.25</c:v>
                </c:pt>
                <c:pt idx="1118">
                  <c:v>4284.291666666667</c:v>
                </c:pt>
                <c:pt idx="1119">
                  <c:v>4284.333333333333</c:v>
                </c:pt>
                <c:pt idx="1120">
                  <c:v>4284.375</c:v>
                </c:pt>
                <c:pt idx="1121">
                  <c:v>4284.416666666667</c:v>
                </c:pt>
                <c:pt idx="1122">
                  <c:v>4284.458333333333</c:v>
                </c:pt>
                <c:pt idx="1123">
                  <c:v>4284.5</c:v>
                </c:pt>
                <c:pt idx="1124">
                  <c:v>4284.541666666667</c:v>
                </c:pt>
                <c:pt idx="1125">
                  <c:v>4284.583333333333</c:v>
                </c:pt>
                <c:pt idx="1126">
                  <c:v>4284.625</c:v>
                </c:pt>
                <c:pt idx="1127">
                  <c:v>4284.666666666667</c:v>
                </c:pt>
                <c:pt idx="1128">
                  <c:v>4284.708333333333</c:v>
                </c:pt>
                <c:pt idx="1129">
                  <c:v>4284.75</c:v>
                </c:pt>
                <c:pt idx="1130">
                  <c:v>4284.791666666667</c:v>
                </c:pt>
                <c:pt idx="1131">
                  <c:v>4284.833333333333</c:v>
                </c:pt>
                <c:pt idx="1132">
                  <c:v>4284.875</c:v>
                </c:pt>
                <c:pt idx="1133">
                  <c:v>4284.916666666667</c:v>
                </c:pt>
                <c:pt idx="1134">
                  <c:v>4284.958333333333</c:v>
                </c:pt>
                <c:pt idx="1135">
                  <c:v>4285</c:v>
                </c:pt>
                <c:pt idx="1136">
                  <c:v>4285.041666666667</c:v>
                </c:pt>
                <c:pt idx="1137">
                  <c:v>4285.083333333333</c:v>
                </c:pt>
                <c:pt idx="1138">
                  <c:v>4285.125</c:v>
                </c:pt>
                <c:pt idx="1139">
                  <c:v>4285.166666666667</c:v>
                </c:pt>
                <c:pt idx="1140">
                  <c:v>4285.208333333333</c:v>
                </c:pt>
                <c:pt idx="1141">
                  <c:v>4285.25</c:v>
                </c:pt>
                <c:pt idx="1142">
                  <c:v>4285.291666666667</c:v>
                </c:pt>
                <c:pt idx="1143">
                  <c:v>4285.333333333333</c:v>
                </c:pt>
                <c:pt idx="1144">
                  <c:v>4285.375</c:v>
                </c:pt>
                <c:pt idx="1145">
                  <c:v>4285.416666666667</c:v>
                </c:pt>
                <c:pt idx="1146">
                  <c:v>4285.458333333333</c:v>
                </c:pt>
                <c:pt idx="1147">
                  <c:v>4285.5</c:v>
                </c:pt>
                <c:pt idx="1148">
                  <c:v>4285.541666666667</c:v>
                </c:pt>
                <c:pt idx="1149">
                  <c:v>4285.583333333333</c:v>
                </c:pt>
                <c:pt idx="1150">
                  <c:v>4285.625</c:v>
                </c:pt>
                <c:pt idx="1151">
                  <c:v>4285.666666666667</c:v>
                </c:pt>
                <c:pt idx="1152">
                  <c:v>4285.708333333333</c:v>
                </c:pt>
                <c:pt idx="1153">
                  <c:v>4285.75</c:v>
                </c:pt>
                <c:pt idx="1154">
                  <c:v>4285.791666666667</c:v>
                </c:pt>
                <c:pt idx="1155">
                  <c:v>4285.833333333333</c:v>
                </c:pt>
                <c:pt idx="1156">
                  <c:v>4285.875</c:v>
                </c:pt>
                <c:pt idx="1157">
                  <c:v>4285.916666666667</c:v>
                </c:pt>
                <c:pt idx="1158">
                  <c:v>4285.958333333333</c:v>
                </c:pt>
                <c:pt idx="1159">
                  <c:v>4286</c:v>
                </c:pt>
                <c:pt idx="1160">
                  <c:v>4286.041666666667</c:v>
                </c:pt>
                <c:pt idx="1161">
                  <c:v>4286.083333333333</c:v>
                </c:pt>
                <c:pt idx="1162">
                  <c:v>4286.125</c:v>
                </c:pt>
                <c:pt idx="1163">
                  <c:v>4286.166666666667</c:v>
                </c:pt>
                <c:pt idx="1164">
                  <c:v>4286.208333333333</c:v>
                </c:pt>
                <c:pt idx="1165">
                  <c:v>4286.25</c:v>
                </c:pt>
                <c:pt idx="1166">
                  <c:v>4286.291666666667</c:v>
                </c:pt>
                <c:pt idx="1167">
                  <c:v>4286.333333333333</c:v>
                </c:pt>
                <c:pt idx="1168">
                  <c:v>4286.375</c:v>
                </c:pt>
                <c:pt idx="1169">
                  <c:v>4286.416666666667</c:v>
                </c:pt>
                <c:pt idx="1170">
                  <c:v>4286.458333333333</c:v>
                </c:pt>
                <c:pt idx="1171">
                  <c:v>4286.5</c:v>
                </c:pt>
                <c:pt idx="1172">
                  <c:v>4286.541666666667</c:v>
                </c:pt>
                <c:pt idx="1173">
                  <c:v>4286.583333333333</c:v>
                </c:pt>
                <c:pt idx="1174">
                  <c:v>4286.625</c:v>
                </c:pt>
                <c:pt idx="1175">
                  <c:v>4286.666666666667</c:v>
                </c:pt>
                <c:pt idx="1176">
                  <c:v>4286.708333333333</c:v>
                </c:pt>
                <c:pt idx="1177">
                  <c:v>4286.75</c:v>
                </c:pt>
                <c:pt idx="1178">
                  <c:v>4286.791666666667</c:v>
                </c:pt>
                <c:pt idx="1179">
                  <c:v>4286.833333333333</c:v>
                </c:pt>
                <c:pt idx="1180">
                  <c:v>4286.875</c:v>
                </c:pt>
                <c:pt idx="1181">
                  <c:v>4286.916666666667</c:v>
                </c:pt>
                <c:pt idx="1182">
                  <c:v>4286.958333333333</c:v>
                </c:pt>
                <c:pt idx="1183">
                  <c:v>4287</c:v>
                </c:pt>
                <c:pt idx="1184">
                  <c:v>4287.041666666667</c:v>
                </c:pt>
                <c:pt idx="1185">
                  <c:v>4287.083333333333</c:v>
                </c:pt>
                <c:pt idx="1186">
                  <c:v>4287.125</c:v>
                </c:pt>
                <c:pt idx="1187">
                  <c:v>4287.166666666667</c:v>
                </c:pt>
                <c:pt idx="1188">
                  <c:v>4287.208333333333</c:v>
                </c:pt>
                <c:pt idx="1189">
                  <c:v>4287.25</c:v>
                </c:pt>
                <c:pt idx="1190">
                  <c:v>4287.291666666667</c:v>
                </c:pt>
                <c:pt idx="1191">
                  <c:v>4287.333333333333</c:v>
                </c:pt>
                <c:pt idx="1192">
                  <c:v>4287.375</c:v>
                </c:pt>
                <c:pt idx="1193">
                  <c:v>4287.416666666667</c:v>
                </c:pt>
                <c:pt idx="1194">
                  <c:v>4287.458333333333</c:v>
                </c:pt>
                <c:pt idx="1195">
                  <c:v>4287.5</c:v>
                </c:pt>
                <c:pt idx="1196">
                  <c:v>4287.541666666667</c:v>
                </c:pt>
                <c:pt idx="1197">
                  <c:v>4287.583333333333</c:v>
                </c:pt>
                <c:pt idx="1198">
                  <c:v>4287.625</c:v>
                </c:pt>
                <c:pt idx="1199">
                  <c:v>4287.666666666667</c:v>
                </c:pt>
                <c:pt idx="1200">
                  <c:v>4287.708333333333</c:v>
                </c:pt>
                <c:pt idx="1201">
                  <c:v>4287.75</c:v>
                </c:pt>
                <c:pt idx="1202">
                  <c:v>4287.791666666667</c:v>
                </c:pt>
                <c:pt idx="1203">
                  <c:v>4287.833333333333</c:v>
                </c:pt>
                <c:pt idx="1204">
                  <c:v>4287.875</c:v>
                </c:pt>
                <c:pt idx="1205">
                  <c:v>4287.916666666667</c:v>
                </c:pt>
                <c:pt idx="1206">
                  <c:v>4287.958333333333</c:v>
                </c:pt>
                <c:pt idx="1207">
                  <c:v>4288</c:v>
                </c:pt>
                <c:pt idx="1208">
                  <c:v>4288.041666666667</c:v>
                </c:pt>
                <c:pt idx="1209">
                  <c:v>4288.083333333333</c:v>
                </c:pt>
                <c:pt idx="1210">
                  <c:v>4288.125</c:v>
                </c:pt>
                <c:pt idx="1211">
                  <c:v>4288.166666666667</c:v>
                </c:pt>
                <c:pt idx="1212">
                  <c:v>4288.208333333333</c:v>
                </c:pt>
                <c:pt idx="1213">
                  <c:v>4288.25</c:v>
                </c:pt>
                <c:pt idx="1214">
                  <c:v>4288.291666666667</c:v>
                </c:pt>
                <c:pt idx="1215">
                  <c:v>4288.333333333333</c:v>
                </c:pt>
                <c:pt idx="1216">
                  <c:v>4288.375</c:v>
                </c:pt>
                <c:pt idx="1217">
                  <c:v>4288.416666666667</c:v>
                </c:pt>
                <c:pt idx="1218">
                  <c:v>4288.458333333333</c:v>
                </c:pt>
                <c:pt idx="1219">
                  <c:v>4288.5</c:v>
                </c:pt>
                <c:pt idx="1220">
                  <c:v>4288.541666666667</c:v>
                </c:pt>
                <c:pt idx="1221">
                  <c:v>4288.583333333333</c:v>
                </c:pt>
                <c:pt idx="1222">
                  <c:v>4288.625</c:v>
                </c:pt>
                <c:pt idx="1223">
                  <c:v>4288.666666666667</c:v>
                </c:pt>
                <c:pt idx="1224">
                  <c:v>4288.708333333333</c:v>
                </c:pt>
                <c:pt idx="1225">
                  <c:v>4288.75</c:v>
                </c:pt>
                <c:pt idx="1226">
                  <c:v>4288.791666666667</c:v>
                </c:pt>
                <c:pt idx="1227">
                  <c:v>4288.833333333333</c:v>
                </c:pt>
                <c:pt idx="1228">
                  <c:v>4288.875</c:v>
                </c:pt>
                <c:pt idx="1229">
                  <c:v>4288.916666666667</c:v>
                </c:pt>
                <c:pt idx="1230">
                  <c:v>4288.958333333333</c:v>
                </c:pt>
                <c:pt idx="1231">
                  <c:v>4289</c:v>
                </c:pt>
                <c:pt idx="1232">
                  <c:v>4289.041666666667</c:v>
                </c:pt>
                <c:pt idx="1233">
                  <c:v>4289.083333333333</c:v>
                </c:pt>
                <c:pt idx="1234">
                  <c:v>4289.125</c:v>
                </c:pt>
                <c:pt idx="1235">
                  <c:v>4289.166666666667</c:v>
                </c:pt>
                <c:pt idx="1236">
                  <c:v>4289.208333333333</c:v>
                </c:pt>
                <c:pt idx="1237">
                  <c:v>4289.25</c:v>
                </c:pt>
                <c:pt idx="1238">
                  <c:v>4289.291666666667</c:v>
                </c:pt>
                <c:pt idx="1239">
                  <c:v>4289.333333333333</c:v>
                </c:pt>
                <c:pt idx="1240">
                  <c:v>4289.375</c:v>
                </c:pt>
                <c:pt idx="1241">
                  <c:v>4289.416666666667</c:v>
                </c:pt>
                <c:pt idx="1242">
                  <c:v>4289.458333333333</c:v>
                </c:pt>
                <c:pt idx="1243">
                  <c:v>4289.5</c:v>
                </c:pt>
                <c:pt idx="1244">
                  <c:v>4289.541666666667</c:v>
                </c:pt>
                <c:pt idx="1245">
                  <c:v>4289.583333333333</c:v>
                </c:pt>
                <c:pt idx="1246">
                  <c:v>4289.625</c:v>
                </c:pt>
                <c:pt idx="1247">
                  <c:v>4289.666666666667</c:v>
                </c:pt>
                <c:pt idx="1248">
                  <c:v>4289.708333333333</c:v>
                </c:pt>
                <c:pt idx="1249">
                  <c:v>4289.75</c:v>
                </c:pt>
                <c:pt idx="1250">
                  <c:v>4289.791666666667</c:v>
                </c:pt>
                <c:pt idx="1251">
                  <c:v>4289.833333333333</c:v>
                </c:pt>
                <c:pt idx="1252">
                  <c:v>4289.875</c:v>
                </c:pt>
                <c:pt idx="1253">
                  <c:v>4289.916666666667</c:v>
                </c:pt>
                <c:pt idx="1254">
                  <c:v>4289.958333333333</c:v>
                </c:pt>
                <c:pt idx="1255">
                  <c:v>4290</c:v>
                </c:pt>
                <c:pt idx="1256">
                  <c:v>4290.041666666667</c:v>
                </c:pt>
                <c:pt idx="1257">
                  <c:v>4290.083333333333</c:v>
                </c:pt>
                <c:pt idx="1258">
                  <c:v>4290.125</c:v>
                </c:pt>
                <c:pt idx="1259">
                  <c:v>4290.166666666667</c:v>
                </c:pt>
                <c:pt idx="1260">
                  <c:v>4290.208333333333</c:v>
                </c:pt>
                <c:pt idx="1261">
                  <c:v>4290.25</c:v>
                </c:pt>
                <c:pt idx="1262">
                  <c:v>4290.291666666667</c:v>
                </c:pt>
                <c:pt idx="1263">
                  <c:v>4290.333333333333</c:v>
                </c:pt>
                <c:pt idx="1264">
                  <c:v>4290.375</c:v>
                </c:pt>
                <c:pt idx="1265">
                  <c:v>4290.416666666667</c:v>
                </c:pt>
                <c:pt idx="1266">
                  <c:v>4290.458333333333</c:v>
                </c:pt>
                <c:pt idx="1267">
                  <c:v>4290.5</c:v>
                </c:pt>
                <c:pt idx="1268">
                  <c:v>4290.541666666667</c:v>
                </c:pt>
                <c:pt idx="1269">
                  <c:v>4290.583333333333</c:v>
                </c:pt>
                <c:pt idx="1270">
                  <c:v>4290.625</c:v>
                </c:pt>
                <c:pt idx="1271">
                  <c:v>4290.666666666667</c:v>
                </c:pt>
                <c:pt idx="1272">
                  <c:v>4290.708333333333</c:v>
                </c:pt>
                <c:pt idx="1273">
                  <c:v>4290.75</c:v>
                </c:pt>
                <c:pt idx="1274">
                  <c:v>4290.791666666667</c:v>
                </c:pt>
                <c:pt idx="1275">
                  <c:v>4290.833333333333</c:v>
                </c:pt>
                <c:pt idx="1276">
                  <c:v>4290.875</c:v>
                </c:pt>
                <c:pt idx="1277">
                  <c:v>4290.916666666667</c:v>
                </c:pt>
                <c:pt idx="1278">
                  <c:v>4290.958333333333</c:v>
                </c:pt>
                <c:pt idx="1279">
                  <c:v>4291</c:v>
                </c:pt>
                <c:pt idx="1280">
                  <c:v>4291.041666666667</c:v>
                </c:pt>
                <c:pt idx="1281">
                  <c:v>4291.083333333333</c:v>
                </c:pt>
                <c:pt idx="1282">
                  <c:v>4291.125</c:v>
                </c:pt>
                <c:pt idx="1283">
                  <c:v>4291.166666666667</c:v>
                </c:pt>
                <c:pt idx="1284">
                  <c:v>4291.208333333333</c:v>
                </c:pt>
                <c:pt idx="1285">
                  <c:v>4291.25</c:v>
                </c:pt>
                <c:pt idx="1286">
                  <c:v>4291.291666666667</c:v>
                </c:pt>
                <c:pt idx="1287">
                  <c:v>4291.333333333333</c:v>
                </c:pt>
                <c:pt idx="1288">
                  <c:v>4291.375</c:v>
                </c:pt>
                <c:pt idx="1289">
                  <c:v>4291.416666666667</c:v>
                </c:pt>
                <c:pt idx="1290">
                  <c:v>4291.458333333333</c:v>
                </c:pt>
                <c:pt idx="1291">
                  <c:v>4291.5</c:v>
                </c:pt>
                <c:pt idx="1292">
                  <c:v>4291.541666666667</c:v>
                </c:pt>
                <c:pt idx="1293">
                  <c:v>4291.583333333333</c:v>
                </c:pt>
                <c:pt idx="1294">
                  <c:v>4291.625</c:v>
                </c:pt>
                <c:pt idx="1295">
                  <c:v>4291.666666666667</c:v>
                </c:pt>
                <c:pt idx="1296">
                  <c:v>4291.708333333333</c:v>
                </c:pt>
                <c:pt idx="1297">
                  <c:v>4291.75</c:v>
                </c:pt>
                <c:pt idx="1298">
                  <c:v>4291.791666666667</c:v>
                </c:pt>
                <c:pt idx="1299">
                  <c:v>4291.833333333333</c:v>
                </c:pt>
                <c:pt idx="1300">
                  <c:v>4291.875</c:v>
                </c:pt>
                <c:pt idx="1301">
                  <c:v>4291.916666666667</c:v>
                </c:pt>
                <c:pt idx="1302">
                  <c:v>4291.958333333333</c:v>
                </c:pt>
                <c:pt idx="1303">
                  <c:v>4292</c:v>
                </c:pt>
                <c:pt idx="1304">
                  <c:v>4292.041666666667</c:v>
                </c:pt>
                <c:pt idx="1305">
                  <c:v>4292.083333333333</c:v>
                </c:pt>
                <c:pt idx="1306">
                  <c:v>4292.125</c:v>
                </c:pt>
                <c:pt idx="1307">
                  <c:v>4292.166666666667</c:v>
                </c:pt>
                <c:pt idx="1308">
                  <c:v>4292.208333333333</c:v>
                </c:pt>
                <c:pt idx="1309">
                  <c:v>4292.25</c:v>
                </c:pt>
                <c:pt idx="1310">
                  <c:v>4292.291666666667</c:v>
                </c:pt>
                <c:pt idx="1311">
                  <c:v>4292.333333333333</c:v>
                </c:pt>
                <c:pt idx="1312">
                  <c:v>4292.375</c:v>
                </c:pt>
                <c:pt idx="1313">
                  <c:v>4292.416666666667</c:v>
                </c:pt>
                <c:pt idx="1314">
                  <c:v>4292.458333333333</c:v>
                </c:pt>
                <c:pt idx="1315">
                  <c:v>4292.5</c:v>
                </c:pt>
                <c:pt idx="1316">
                  <c:v>4292.541666666667</c:v>
                </c:pt>
                <c:pt idx="1317">
                  <c:v>4292.583333333333</c:v>
                </c:pt>
                <c:pt idx="1318">
                  <c:v>4292.625</c:v>
                </c:pt>
                <c:pt idx="1319">
                  <c:v>4292.666666666667</c:v>
                </c:pt>
                <c:pt idx="1320">
                  <c:v>4292.708333333333</c:v>
                </c:pt>
                <c:pt idx="1321">
                  <c:v>4292.75</c:v>
                </c:pt>
                <c:pt idx="1322">
                  <c:v>4292.791666666667</c:v>
                </c:pt>
                <c:pt idx="1323">
                  <c:v>4292.833333333333</c:v>
                </c:pt>
                <c:pt idx="1324">
                  <c:v>4292.875</c:v>
                </c:pt>
                <c:pt idx="1325">
                  <c:v>4292.916666666667</c:v>
                </c:pt>
                <c:pt idx="1326">
                  <c:v>4292.958333333333</c:v>
                </c:pt>
                <c:pt idx="1327">
                  <c:v>4293</c:v>
                </c:pt>
                <c:pt idx="1328">
                  <c:v>4293.041666666667</c:v>
                </c:pt>
                <c:pt idx="1329">
                  <c:v>4293.083333333333</c:v>
                </c:pt>
                <c:pt idx="1330">
                  <c:v>4293.125</c:v>
                </c:pt>
                <c:pt idx="1331">
                  <c:v>4293.166666666667</c:v>
                </c:pt>
                <c:pt idx="1332">
                  <c:v>4293.208333333333</c:v>
                </c:pt>
                <c:pt idx="1333">
                  <c:v>4293.25</c:v>
                </c:pt>
                <c:pt idx="1334">
                  <c:v>4293.291666666667</c:v>
                </c:pt>
                <c:pt idx="1335">
                  <c:v>4293.333333333333</c:v>
                </c:pt>
                <c:pt idx="1336">
                  <c:v>4293.375</c:v>
                </c:pt>
                <c:pt idx="1337">
                  <c:v>4293.416666666667</c:v>
                </c:pt>
                <c:pt idx="1338">
                  <c:v>4293.458333333333</c:v>
                </c:pt>
                <c:pt idx="1339">
                  <c:v>4293.5</c:v>
                </c:pt>
                <c:pt idx="1340">
                  <c:v>4293.541666666667</c:v>
                </c:pt>
                <c:pt idx="1341">
                  <c:v>4293.583333333333</c:v>
                </c:pt>
                <c:pt idx="1342">
                  <c:v>4293.625</c:v>
                </c:pt>
                <c:pt idx="1343">
                  <c:v>4293.666666666667</c:v>
                </c:pt>
                <c:pt idx="1344">
                  <c:v>4293.708333333333</c:v>
                </c:pt>
                <c:pt idx="1345">
                  <c:v>4293.75</c:v>
                </c:pt>
                <c:pt idx="1346">
                  <c:v>4293.791666666667</c:v>
                </c:pt>
                <c:pt idx="1347">
                  <c:v>4293.833333333333</c:v>
                </c:pt>
                <c:pt idx="1348">
                  <c:v>4293.875</c:v>
                </c:pt>
                <c:pt idx="1349">
                  <c:v>4293.916666666667</c:v>
                </c:pt>
                <c:pt idx="1350">
                  <c:v>4293.958333333333</c:v>
                </c:pt>
                <c:pt idx="1351">
                  <c:v>4294</c:v>
                </c:pt>
                <c:pt idx="1352">
                  <c:v>4294.041666666667</c:v>
                </c:pt>
                <c:pt idx="1353">
                  <c:v>4294.083333333333</c:v>
                </c:pt>
                <c:pt idx="1354">
                  <c:v>4294.125</c:v>
                </c:pt>
                <c:pt idx="1355">
                  <c:v>4294.166666666667</c:v>
                </c:pt>
                <c:pt idx="1356">
                  <c:v>4294.208333333333</c:v>
                </c:pt>
                <c:pt idx="1357">
                  <c:v>4294.25</c:v>
                </c:pt>
                <c:pt idx="1358">
                  <c:v>4294.291666666667</c:v>
                </c:pt>
                <c:pt idx="1359">
                  <c:v>4294.333333333333</c:v>
                </c:pt>
                <c:pt idx="1360">
                  <c:v>4294.375</c:v>
                </c:pt>
                <c:pt idx="1361">
                  <c:v>4294.416666666667</c:v>
                </c:pt>
                <c:pt idx="1362">
                  <c:v>4294.458333333333</c:v>
                </c:pt>
                <c:pt idx="1363">
                  <c:v>4294.5</c:v>
                </c:pt>
                <c:pt idx="1364">
                  <c:v>4294.541666666667</c:v>
                </c:pt>
                <c:pt idx="1365">
                  <c:v>4294.583333333333</c:v>
                </c:pt>
                <c:pt idx="1366">
                  <c:v>4294.625</c:v>
                </c:pt>
                <c:pt idx="1367">
                  <c:v>4294.666666666667</c:v>
                </c:pt>
                <c:pt idx="1368">
                  <c:v>4294.708333333333</c:v>
                </c:pt>
                <c:pt idx="1369">
                  <c:v>4294.75</c:v>
                </c:pt>
                <c:pt idx="1370">
                  <c:v>4294.791666666667</c:v>
                </c:pt>
                <c:pt idx="1371">
                  <c:v>4294.833333333333</c:v>
                </c:pt>
                <c:pt idx="1372">
                  <c:v>4294.875</c:v>
                </c:pt>
                <c:pt idx="1373">
                  <c:v>4294.916666666667</c:v>
                </c:pt>
                <c:pt idx="1374">
                  <c:v>4294.958333333333</c:v>
                </c:pt>
                <c:pt idx="1375">
                  <c:v>4295</c:v>
                </c:pt>
                <c:pt idx="1376">
                  <c:v>4295.041666666667</c:v>
                </c:pt>
                <c:pt idx="1377">
                  <c:v>4295.083333333333</c:v>
                </c:pt>
                <c:pt idx="1378">
                  <c:v>4295.125</c:v>
                </c:pt>
                <c:pt idx="1379">
                  <c:v>4295.166666666667</c:v>
                </c:pt>
                <c:pt idx="1380">
                  <c:v>4295.208333333333</c:v>
                </c:pt>
                <c:pt idx="1381">
                  <c:v>4295.25</c:v>
                </c:pt>
                <c:pt idx="1382">
                  <c:v>4295.291666666667</c:v>
                </c:pt>
                <c:pt idx="1383">
                  <c:v>4295.333333333333</c:v>
                </c:pt>
                <c:pt idx="1384">
                  <c:v>4295.375</c:v>
                </c:pt>
                <c:pt idx="1385">
                  <c:v>4295.416666666667</c:v>
                </c:pt>
                <c:pt idx="1386">
                  <c:v>4295.458333333333</c:v>
                </c:pt>
                <c:pt idx="1387">
                  <c:v>4295.5</c:v>
                </c:pt>
                <c:pt idx="1388">
                  <c:v>4295.541666666667</c:v>
                </c:pt>
                <c:pt idx="1389">
                  <c:v>4295.583333333333</c:v>
                </c:pt>
                <c:pt idx="1390">
                  <c:v>4295.625</c:v>
                </c:pt>
                <c:pt idx="1391">
                  <c:v>4295.666666666667</c:v>
                </c:pt>
                <c:pt idx="1392">
                  <c:v>4295.708333333333</c:v>
                </c:pt>
                <c:pt idx="1393">
                  <c:v>4295.75</c:v>
                </c:pt>
                <c:pt idx="1394">
                  <c:v>4295.791666666667</c:v>
                </c:pt>
                <c:pt idx="1395">
                  <c:v>4295.833333333333</c:v>
                </c:pt>
                <c:pt idx="1396">
                  <c:v>4295.875</c:v>
                </c:pt>
                <c:pt idx="1397">
                  <c:v>4295.916666666667</c:v>
                </c:pt>
                <c:pt idx="1398">
                  <c:v>4295.958333333333</c:v>
                </c:pt>
                <c:pt idx="1399">
                  <c:v>4296</c:v>
                </c:pt>
                <c:pt idx="1400">
                  <c:v>4296.041666666667</c:v>
                </c:pt>
                <c:pt idx="1401">
                  <c:v>4296.083333333333</c:v>
                </c:pt>
                <c:pt idx="1402">
                  <c:v>4296.125</c:v>
                </c:pt>
                <c:pt idx="1403">
                  <c:v>4296.166666666667</c:v>
                </c:pt>
                <c:pt idx="1404">
                  <c:v>4296.208333333333</c:v>
                </c:pt>
                <c:pt idx="1405">
                  <c:v>4296.25</c:v>
                </c:pt>
                <c:pt idx="1406">
                  <c:v>4296.291666666667</c:v>
                </c:pt>
                <c:pt idx="1407">
                  <c:v>4296.333333333333</c:v>
                </c:pt>
                <c:pt idx="1408">
                  <c:v>4296.375</c:v>
                </c:pt>
                <c:pt idx="1409">
                  <c:v>4296.416666666667</c:v>
                </c:pt>
                <c:pt idx="1410">
                  <c:v>4296.458333333333</c:v>
                </c:pt>
                <c:pt idx="1411">
                  <c:v>4296.5</c:v>
                </c:pt>
                <c:pt idx="1412">
                  <c:v>4296.541666666667</c:v>
                </c:pt>
                <c:pt idx="1413">
                  <c:v>4296.583333333333</c:v>
                </c:pt>
                <c:pt idx="1414">
                  <c:v>4296.625</c:v>
                </c:pt>
                <c:pt idx="1415">
                  <c:v>4296.666666666667</c:v>
                </c:pt>
                <c:pt idx="1416">
                  <c:v>4296.708333333333</c:v>
                </c:pt>
                <c:pt idx="1417">
                  <c:v>4296.75</c:v>
                </c:pt>
                <c:pt idx="1418">
                  <c:v>4296.791666666667</c:v>
                </c:pt>
                <c:pt idx="1419">
                  <c:v>4296.833333333333</c:v>
                </c:pt>
                <c:pt idx="1420">
                  <c:v>4296.875</c:v>
                </c:pt>
                <c:pt idx="1421">
                  <c:v>4296.916666666667</c:v>
                </c:pt>
                <c:pt idx="1422">
                  <c:v>4296.958333333333</c:v>
                </c:pt>
                <c:pt idx="1423">
                  <c:v>4297</c:v>
                </c:pt>
                <c:pt idx="1424">
                  <c:v>4297.041666666667</c:v>
                </c:pt>
                <c:pt idx="1425">
                  <c:v>4297.083333333333</c:v>
                </c:pt>
                <c:pt idx="1426">
                  <c:v>4297.125</c:v>
                </c:pt>
                <c:pt idx="1427">
                  <c:v>4297.166666666667</c:v>
                </c:pt>
                <c:pt idx="1428">
                  <c:v>4297.208333333333</c:v>
                </c:pt>
                <c:pt idx="1429">
                  <c:v>4297.25</c:v>
                </c:pt>
                <c:pt idx="1430">
                  <c:v>4297.291666666667</c:v>
                </c:pt>
                <c:pt idx="1431">
                  <c:v>4297.333333333333</c:v>
                </c:pt>
                <c:pt idx="1432">
                  <c:v>4297.375</c:v>
                </c:pt>
                <c:pt idx="1433">
                  <c:v>4297.416666666667</c:v>
                </c:pt>
                <c:pt idx="1434">
                  <c:v>4297.458333333333</c:v>
                </c:pt>
                <c:pt idx="1435">
                  <c:v>4297.5</c:v>
                </c:pt>
                <c:pt idx="1436">
                  <c:v>4297.541666666667</c:v>
                </c:pt>
                <c:pt idx="1437">
                  <c:v>4297.583333333333</c:v>
                </c:pt>
                <c:pt idx="1438">
                  <c:v>4297.625</c:v>
                </c:pt>
                <c:pt idx="1439">
                  <c:v>4297.666666666667</c:v>
                </c:pt>
                <c:pt idx="1440">
                  <c:v>4297.708333333333</c:v>
                </c:pt>
                <c:pt idx="1441">
                  <c:v>4297.75</c:v>
                </c:pt>
                <c:pt idx="1442">
                  <c:v>4297.791666666667</c:v>
                </c:pt>
                <c:pt idx="1443">
                  <c:v>4297.833333333333</c:v>
                </c:pt>
                <c:pt idx="1444">
                  <c:v>4297.875</c:v>
                </c:pt>
                <c:pt idx="1445">
                  <c:v>4297.916666666667</c:v>
                </c:pt>
                <c:pt idx="1446">
                  <c:v>4297.958333333333</c:v>
                </c:pt>
                <c:pt idx="1447">
                  <c:v>4298</c:v>
                </c:pt>
                <c:pt idx="1448">
                  <c:v>4298.041666666667</c:v>
                </c:pt>
                <c:pt idx="1449">
                  <c:v>4298.083333333333</c:v>
                </c:pt>
                <c:pt idx="1450">
                  <c:v>4298.125</c:v>
                </c:pt>
                <c:pt idx="1451">
                  <c:v>4298.166666666667</c:v>
                </c:pt>
                <c:pt idx="1452">
                  <c:v>4298.208333333333</c:v>
                </c:pt>
                <c:pt idx="1453">
                  <c:v>4298.25</c:v>
                </c:pt>
                <c:pt idx="1454">
                  <c:v>4298.291666666667</c:v>
                </c:pt>
                <c:pt idx="1455">
                  <c:v>4298.333333333333</c:v>
                </c:pt>
                <c:pt idx="1456">
                  <c:v>4298.375</c:v>
                </c:pt>
                <c:pt idx="1457">
                  <c:v>4298.416666666667</c:v>
                </c:pt>
                <c:pt idx="1458">
                  <c:v>4298.458333333333</c:v>
                </c:pt>
                <c:pt idx="1459">
                  <c:v>4298.5</c:v>
                </c:pt>
                <c:pt idx="1460">
                  <c:v>4298.541666666667</c:v>
                </c:pt>
                <c:pt idx="1461">
                  <c:v>4298.583333333333</c:v>
                </c:pt>
                <c:pt idx="1462">
                  <c:v>4298.625</c:v>
                </c:pt>
                <c:pt idx="1463">
                  <c:v>4298.666666666667</c:v>
                </c:pt>
                <c:pt idx="1464">
                  <c:v>4298.708333333333</c:v>
                </c:pt>
                <c:pt idx="1465">
                  <c:v>4298.75</c:v>
                </c:pt>
                <c:pt idx="1466">
                  <c:v>4298.791666666667</c:v>
                </c:pt>
                <c:pt idx="1467">
                  <c:v>4298.833333333333</c:v>
                </c:pt>
                <c:pt idx="1468">
                  <c:v>4298.875</c:v>
                </c:pt>
                <c:pt idx="1469">
                  <c:v>4298.916666666667</c:v>
                </c:pt>
                <c:pt idx="1470">
                  <c:v>4298.958333333333</c:v>
                </c:pt>
                <c:pt idx="1471">
                  <c:v>4299</c:v>
                </c:pt>
                <c:pt idx="1472">
                  <c:v>4299.041666666667</c:v>
                </c:pt>
                <c:pt idx="1473">
                  <c:v>4299.083333333333</c:v>
                </c:pt>
                <c:pt idx="1474">
                  <c:v>4299.125</c:v>
                </c:pt>
                <c:pt idx="1475">
                  <c:v>4299.166666666667</c:v>
                </c:pt>
                <c:pt idx="1476">
                  <c:v>4299.208333333333</c:v>
                </c:pt>
                <c:pt idx="1477">
                  <c:v>4299.25</c:v>
                </c:pt>
                <c:pt idx="1478">
                  <c:v>4299.291666666667</c:v>
                </c:pt>
                <c:pt idx="1479">
                  <c:v>4299.333333333333</c:v>
                </c:pt>
                <c:pt idx="1480">
                  <c:v>4299.375</c:v>
                </c:pt>
                <c:pt idx="1481">
                  <c:v>4299.416666666667</c:v>
                </c:pt>
                <c:pt idx="1482">
                  <c:v>4299.458333333333</c:v>
                </c:pt>
                <c:pt idx="1483">
                  <c:v>4299.5</c:v>
                </c:pt>
                <c:pt idx="1484">
                  <c:v>4299.541666666667</c:v>
                </c:pt>
                <c:pt idx="1485">
                  <c:v>4299.583333333333</c:v>
                </c:pt>
                <c:pt idx="1486">
                  <c:v>4299.625</c:v>
                </c:pt>
                <c:pt idx="1487">
                  <c:v>4299.666666666667</c:v>
                </c:pt>
                <c:pt idx="1488">
                  <c:v>4299.708333333333</c:v>
                </c:pt>
                <c:pt idx="1489">
                  <c:v>4299.75</c:v>
                </c:pt>
                <c:pt idx="1490">
                  <c:v>4299.791666666667</c:v>
                </c:pt>
                <c:pt idx="1491">
                  <c:v>4299.833333333333</c:v>
                </c:pt>
                <c:pt idx="1492">
                  <c:v>4299.875</c:v>
                </c:pt>
                <c:pt idx="1493">
                  <c:v>4299.916666666667</c:v>
                </c:pt>
                <c:pt idx="1494">
                  <c:v>4299.958333333333</c:v>
                </c:pt>
                <c:pt idx="1495">
                  <c:v>4300</c:v>
                </c:pt>
                <c:pt idx="1496">
                  <c:v>4300.041666666667</c:v>
                </c:pt>
                <c:pt idx="1497">
                  <c:v>4300.083333333333</c:v>
                </c:pt>
                <c:pt idx="1498">
                  <c:v>4300.125</c:v>
                </c:pt>
                <c:pt idx="1499">
                  <c:v>4300.166666666667</c:v>
                </c:pt>
                <c:pt idx="1500">
                  <c:v>4300.208333333333</c:v>
                </c:pt>
                <c:pt idx="1501">
                  <c:v>4300.25</c:v>
                </c:pt>
                <c:pt idx="1502">
                  <c:v>4300.291666666667</c:v>
                </c:pt>
                <c:pt idx="1503">
                  <c:v>4300.333333333333</c:v>
                </c:pt>
                <c:pt idx="1504">
                  <c:v>4300.375</c:v>
                </c:pt>
                <c:pt idx="1505">
                  <c:v>4300.416666666667</c:v>
                </c:pt>
                <c:pt idx="1506">
                  <c:v>4300.458333333333</c:v>
                </c:pt>
                <c:pt idx="1507">
                  <c:v>4300.5</c:v>
                </c:pt>
                <c:pt idx="1508">
                  <c:v>4300.541666666667</c:v>
                </c:pt>
                <c:pt idx="1509">
                  <c:v>4300.583333333333</c:v>
                </c:pt>
                <c:pt idx="1510">
                  <c:v>4300.625</c:v>
                </c:pt>
                <c:pt idx="1511">
                  <c:v>4300.666666666667</c:v>
                </c:pt>
                <c:pt idx="1512">
                  <c:v>4300.708333333333</c:v>
                </c:pt>
                <c:pt idx="1513">
                  <c:v>4300.75</c:v>
                </c:pt>
                <c:pt idx="1514">
                  <c:v>4300.791666666667</c:v>
                </c:pt>
                <c:pt idx="1515">
                  <c:v>4300.833333333333</c:v>
                </c:pt>
                <c:pt idx="1516">
                  <c:v>4300.875</c:v>
                </c:pt>
                <c:pt idx="1517">
                  <c:v>4300.916666666667</c:v>
                </c:pt>
                <c:pt idx="1518">
                  <c:v>4300.958333333333</c:v>
                </c:pt>
                <c:pt idx="1519">
                  <c:v>4301</c:v>
                </c:pt>
                <c:pt idx="1520">
                  <c:v>4301.041666666667</c:v>
                </c:pt>
                <c:pt idx="1521">
                  <c:v>4301.083333333333</c:v>
                </c:pt>
                <c:pt idx="1522">
                  <c:v>4301.125</c:v>
                </c:pt>
                <c:pt idx="1523">
                  <c:v>4301.166666666667</c:v>
                </c:pt>
                <c:pt idx="1524">
                  <c:v>4301.208333333333</c:v>
                </c:pt>
                <c:pt idx="1525">
                  <c:v>4301.25</c:v>
                </c:pt>
                <c:pt idx="1526">
                  <c:v>4301.291666666667</c:v>
                </c:pt>
                <c:pt idx="1527">
                  <c:v>4301.333333333333</c:v>
                </c:pt>
                <c:pt idx="1528">
                  <c:v>4301.375</c:v>
                </c:pt>
                <c:pt idx="1529">
                  <c:v>4301.416666666667</c:v>
                </c:pt>
                <c:pt idx="1530">
                  <c:v>4301.458333333333</c:v>
                </c:pt>
                <c:pt idx="1531">
                  <c:v>4301.5</c:v>
                </c:pt>
                <c:pt idx="1532">
                  <c:v>4301.541666666667</c:v>
                </c:pt>
                <c:pt idx="1533">
                  <c:v>4301.583333333333</c:v>
                </c:pt>
                <c:pt idx="1534">
                  <c:v>4301.625</c:v>
                </c:pt>
                <c:pt idx="1535">
                  <c:v>4301.666666666667</c:v>
                </c:pt>
                <c:pt idx="1536">
                  <c:v>4301.708333333333</c:v>
                </c:pt>
                <c:pt idx="1537">
                  <c:v>4301.75</c:v>
                </c:pt>
                <c:pt idx="1538">
                  <c:v>4301.791666666667</c:v>
                </c:pt>
                <c:pt idx="1539">
                  <c:v>4301.833333333333</c:v>
                </c:pt>
                <c:pt idx="1540">
                  <c:v>4301.875</c:v>
                </c:pt>
                <c:pt idx="1541">
                  <c:v>4301.916666666667</c:v>
                </c:pt>
                <c:pt idx="1542">
                  <c:v>4301.958333333333</c:v>
                </c:pt>
                <c:pt idx="1543">
                  <c:v>4302</c:v>
                </c:pt>
                <c:pt idx="1544">
                  <c:v>4302.041666666667</c:v>
                </c:pt>
                <c:pt idx="1545">
                  <c:v>4302.083333333333</c:v>
                </c:pt>
                <c:pt idx="1546">
                  <c:v>4302.125</c:v>
                </c:pt>
                <c:pt idx="1547">
                  <c:v>4302.166666666667</c:v>
                </c:pt>
                <c:pt idx="1548">
                  <c:v>4302.208333333333</c:v>
                </c:pt>
                <c:pt idx="1549">
                  <c:v>4302.25</c:v>
                </c:pt>
                <c:pt idx="1550">
                  <c:v>4302.291666666667</c:v>
                </c:pt>
                <c:pt idx="1551">
                  <c:v>4302.333333333333</c:v>
                </c:pt>
                <c:pt idx="1552">
                  <c:v>4302.375</c:v>
                </c:pt>
                <c:pt idx="1553">
                  <c:v>4302.416666666667</c:v>
                </c:pt>
                <c:pt idx="1554">
                  <c:v>4302.458333333333</c:v>
                </c:pt>
                <c:pt idx="1555">
                  <c:v>4302.5</c:v>
                </c:pt>
                <c:pt idx="1556">
                  <c:v>4302.541666666667</c:v>
                </c:pt>
                <c:pt idx="1557">
                  <c:v>4302.583333333333</c:v>
                </c:pt>
                <c:pt idx="1558">
                  <c:v>4302.625</c:v>
                </c:pt>
                <c:pt idx="1559">
                  <c:v>4302.666666666667</c:v>
                </c:pt>
                <c:pt idx="1560">
                  <c:v>4302.708333333333</c:v>
                </c:pt>
                <c:pt idx="1561">
                  <c:v>4302.75</c:v>
                </c:pt>
                <c:pt idx="1562">
                  <c:v>4302.791666666667</c:v>
                </c:pt>
                <c:pt idx="1563">
                  <c:v>4302.833333333333</c:v>
                </c:pt>
                <c:pt idx="1564">
                  <c:v>4302.875</c:v>
                </c:pt>
                <c:pt idx="1565">
                  <c:v>4302.916666666667</c:v>
                </c:pt>
                <c:pt idx="1566">
                  <c:v>4302.958333333333</c:v>
                </c:pt>
                <c:pt idx="1567">
                  <c:v>4303</c:v>
                </c:pt>
                <c:pt idx="1568">
                  <c:v>4303.041666666667</c:v>
                </c:pt>
                <c:pt idx="1569">
                  <c:v>4303.083333333333</c:v>
                </c:pt>
                <c:pt idx="1570">
                  <c:v>4303.125</c:v>
                </c:pt>
                <c:pt idx="1571">
                  <c:v>4303.166666666667</c:v>
                </c:pt>
                <c:pt idx="1572">
                  <c:v>4303.208333333333</c:v>
                </c:pt>
                <c:pt idx="1573">
                  <c:v>4303.25</c:v>
                </c:pt>
                <c:pt idx="1574">
                  <c:v>4303.291666666667</c:v>
                </c:pt>
                <c:pt idx="1575">
                  <c:v>4303.333333333333</c:v>
                </c:pt>
                <c:pt idx="1576">
                  <c:v>4303.375</c:v>
                </c:pt>
                <c:pt idx="1577">
                  <c:v>4303.416666666667</c:v>
                </c:pt>
                <c:pt idx="1578">
                  <c:v>4303.458333333333</c:v>
                </c:pt>
                <c:pt idx="1579">
                  <c:v>4303.5</c:v>
                </c:pt>
                <c:pt idx="1580">
                  <c:v>4303.541666666667</c:v>
                </c:pt>
                <c:pt idx="1581">
                  <c:v>4303.583333333333</c:v>
                </c:pt>
                <c:pt idx="1582">
                  <c:v>4303.625</c:v>
                </c:pt>
                <c:pt idx="1583">
                  <c:v>4303.666666666667</c:v>
                </c:pt>
                <c:pt idx="1584">
                  <c:v>4303.708333333333</c:v>
                </c:pt>
                <c:pt idx="1585">
                  <c:v>4303.75</c:v>
                </c:pt>
                <c:pt idx="1586">
                  <c:v>4303.791666666667</c:v>
                </c:pt>
                <c:pt idx="1587">
                  <c:v>4303.833333333333</c:v>
                </c:pt>
                <c:pt idx="1588">
                  <c:v>4303.875</c:v>
                </c:pt>
                <c:pt idx="1589">
                  <c:v>4303.916666666667</c:v>
                </c:pt>
                <c:pt idx="1590">
                  <c:v>4303.958333333333</c:v>
                </c:pt>
                <c:pt idx="1591">
                  <c:v>4304</c:v>
                </c:pt>
                <c:pt idx="1592">
                  <c:v>4304.041666666667</c:v>
                </c:pt>
                <c:pt idx="1593">
                  <c:v>4304.083333333333</c:v>
                </c:pt>
                <c:pt idx="1594">
                  <c:v>4304.125</c:v>
                </c:pt>
                <c:pt idx="1595">
                  <c:v>4304.166666666667</c:v>
                </c:pt>
                <c:pt idx="1596">
                  <c:v>4304.208333333333</c:v>
                </c:pt>
                <c:pt idx="1597">
                  <c:v>4304.25</c:v>
                </c:pt>
                <c:pt idx="1598">
                  <c:v>4304.291666666667</c:v>
                </c:pt>
                <c:pt idx="1599">
                  <c:v>4304.333333333333</c:v>
                </c:pt>
                <c:pt idx="1600">
                  <c:v>4304.375</c:v>
                </c:pt>
                <c:pt idx="1601">
                  <c:v>4304.416666666667</c:v>
                </c:pt>
                <c:pt idx="1602">
                  <c:v>4304.458333333333</c:v>
                </c:pt>
                <c:pt idx="1603">
                  <c:v>4304.5</c:v>
                </c:pt>
                <c:pt idx="1604">
                  <c:v>4304.541666666667</c:v>
                </c:pt>
                <c:pt idx="1605">
                  <c:v>4304.583333333333</c:v>
                </c:pt>
                <c:pt idx="1606">
                  <c:v>4304.625</c:v>
                </c:pt>
                <c:pt idx="1607">
                  <c:v>4304.666666666667</c:v>
                </c:pt>
                <c:pt idx="1608">
                  <c:v>4304.708333333333</c:v>
                </c:pt>
                <c:pt idx="1609">
                  <c:v>4304.75</c:v>
                </c:pt>
                <c:pt idx="1610">
                  <c:v>4304.791666666667</c:v>
                </c:pt>
                <c:pt idx="1611">
                  <c:v>4304.833333333333</c:v>
                </c:pt>
                <c:pt idx="1612">
                  <c:v>4304.875</c:v>
                </c:pt>
                <c:pt idx="1613">
                  <c:v>4304.916666666667</c:v>
                </c:pt>
                <c:pt idx="1614">
                  <c:v>4304.958333333333</c:v>
                </c:pt>
                <c:pt idx="1615">
                  <c:v>4305</c:v>
                </c:pt>
                <c:pt idx="1616">
                  <c:v>4305.041666666667</c:v>
                </c:pt>
                <c:pt idx="1617">
                  <c:v>4305.083333333333</c:v>
                </c:pt>
                <c:pt idx="1618">
                  <c:v>4305.125</c:v>
                </c:pt>
                <c:pt idx="1619">
                  <c:v>4305.166666666667</c:v>
                </c:pt>
                <c:pt idx="1620">
                  <c:v>4305.208333333333</c:v>
                </c:pt>
                <c:pt idx="1621">
                  <c:v>4305.25</c:v>
                </c:pt>
                <c:pt idx="1622">
                  <c:v>4305.291666666667</c:v>
                </c:pt>
                <c:pt idx="1623">
                  <c:v>4305.333333333333</c:v>
                </c:pt>
                <c:pt idx="1624">
                  <c:v>4305.375</c:v>
                </c:pt>
                <c:pt idx="1625">
                  <c:v>4305.416666666667</c:v>
                </c:pt>
                <c:pt idx="1626">
                  <c:v>4305.458333333333</c:v>
                </c:pt>
                <c:pt idx="1627">
                  <c:v>4305.5</c:v>
                </c:pt>
                <c:pt idx="1628">
                  <c:v>4305.541666666667</c:v>
                </c:pt>
                <c:pt idx="1629">
                  <c:v>4305.583333333333</c:v>
                </c:pt>
                <c:pt idx="1630">
                  <c:v>4305.625</c:v>
                </c:pt>
                <c:pt idx="1631">
                  <c:v>4305.666666666667</c:v>
                </c:pt>
                <c:pt idx="1632">
                  <c:v>4305.708333333333</c:v>
                </c:pt>
                <c:pt idx="1633">
                  <c:v>4305.75</c:v>
                </c:pt>
                <c:pt idx="1634">
                  <c:v>4305.791666666667</c:v>
                </c:pt>
                <c:pt idx="1635">
                  <c:v>4305.833333333333</c:v>
                </c:pt>
                <c:pt idx="1636">
                  <c:v>4305.875</c:v>
                </c:pt>
                <c:pt idx="1637">
                  <c:v>4305.916666666667</c:v>
                </c:pt>
                <c:pt idx="1638">
                  <c:v>4305.958333333333</c:v>
                </c:pt>
                <c:pt idx="1639">
                  <c:v>4306</c:v>
                </c:pt>
                <c:pt idx="1640">
                  <c:v>4306.041666666667</c:v>
                </c:pt>
                <c:pt idx="1641">
                  <c:v>4306.083333333333</c:v>
                </c:pt>
                <c:pt idx="1642">
                  <c:v>4306.125</c:v>
                </c:pt>
                <c:pt idx="1643">
                  <c:v>4306.166666666667</c:v>
                </c:pt>
                <c:pt idx="1644">
                  <c:v>4306.208333333333</c:v>
                </c:pt>
                <c:pt idx="1645">
                  <c:v>4306.25</c:v>
                </c:pt>
                <c:pt idx="1646">
                  <c:v>4306.291666666667</c:v>
                </c:pt>
                <c:pt idx="1647">
                  <c:v>4306.333333333333</c:v>
                </c:pt>
                <c:pt idx="1648">
                  <c:v>4306.375</c:v>
                </c:pt>
                <c:pt idx="1649">
                  <c:v>4306.416666666667</c:v>
                </c:pt>
                <c:pt idx="1650">
                  <c:v>4306.458333333333</c:v>
                </c:pt>
                <c:pt idx="1651">
                  <c:v>4306.5</c:v>
                </c:pt>
                <c:pt idx="1652">
                  <c:v>4306.541666666667</c:v>
                </c:pt>
                <c:pt idx="1653">
                  <c:v>4306.583333333333</c:v>
                </c:pt>
                <c:pt idx="1654">
                  <c:v>4306.625</c:v>
                </c:pt>
                <c:pt idx="1655">
                  <c:v>4306.666666666667</c:v>
                </c:pt>
                <c:pt idx="1656">
                  <c:v>4306.708333333333</c:v>
                </c:pt>
                <c:pt idx="1657">
                  <c:v>4306.75</c:v>
                </c:pt>
                <c:pt idx="1658">
                  <c:v>4306.791666666667</c:v>
                </c:pt>
                <c:pt idx="1659">
                  <c:v>4306.833333333333</c:v>
                </c:pt>
                <c:pt idx="1660">
                  <c:v>4306.875</c:v>
                </c:pt>
                <c:pt idx="1661">
                  <c:v>4306.916666666667</c:v>
                </c:pt>
                <c:pt idx="1662">
                  <c:v>4306.958333333333</c:v>
                </c:pt>
                <c:pt idx="1663">
                  <c:v>4307</c:v>
                </c:pt>
                <c:pt idx="1664">
                  <c:v>4307.041666666667</c:v>
                </c:pt>
                <c:pt idx="1665">
                  <c:v>4307.083333333333</c:v>
                </c:pt>
                <c:pt idx="1666">
                  <c:v>4307.125</c:v>
                </c:pt>
                <c:pt idx="1667">
                  <c:v>4307.166666666667</c:v>
                </c:pt>
                <c:pt idx="1668">
                  <c:v>4307.208333333333</c:v>
                </c:pt>
                <c:pt idx="1669">
                  <c:v>4307.25</c:v>
                </c:pt>
                <c:pt idx="1670">
                  <c:v>4307.291666666667</c:v>
                </c:pt>
                <c:pt idx="1671">
                  <c:v>4307.333333333333</c:v>
                </c:pt>
                <c:pt idx="1672">
                  <c:v>4307.375</c:v>
                </c:pt>
                <c:pt idx="1673">
                  <c:v>4307.416666666667</c:v>
                </c:pt>
                <c:pt idx="1674">
                  <c:v>4307.458333333333</c:v>
                </c:pt>
                <c:pt idx="1675">
                  <c:v>4307.5</c:v>
                </c:pt>
                <c:pt idx="1676">
                  <c:v>4307.541666666667</c:v>
                </c:pt>
                <c:pt idx="1677">
                  <c:v>4307.583333333333</c:v>
                </c:pt>
                <c:pt idx="1678">
                  <c:v>4307.625</c:v>
                </c:pt>
                <c:pt idx="1679">
                  <c:v>4307.666666666667</c:v>
                </c:pt>
                <c:pt idx="1680">
                  <c:v>4307.708333333333</c:v>
                </c:pt>
                <c:pt idx="1681">
                  <c:v>4307.75</c:v>
                </c:pt>
                <c:pt idx="1682">
                  <c:v>4307.791666666667</c:v>
                </c:pt>
                <c:pt idx="1683">
                  <c:v>4307.833333333333</c:v>
                </c:pt>
                <c:pt idx="1684">
                  <c:v>4307.875</c:v>
                </c:pt>
                <c:pt idx="1685">
                  <c:v>4307.916666666667</c:v>
                </c:pt>
                <c:pt idx="1686">
                  <c:v>4307.958333333333</c:v>
                </c:pt>
                <c:pt idx="1687">
                  <c:v>4308</c:v>
                </c:pt>
                <c:pt idx="1688">
                  <c:v>4308.041666666667</c:v>
                </c:pt>
                <c:pt idx="1689">
                  <c:v>4308.083333333333</c:v>
                </c:pt>
                <c:pt idx="1690">
                  <c:v>4308.125</c:v>
                </c:pt>
                <c:pt idx="1691">
                  <c:v>4308.166666666667</c:v>
                </c:pt>
                <c:pt idx="1692">
                  <c:v>4308.208333333333</c:v>
                </c:pt>
                <c:pt idx="1693">
                  <c:v>4308.25</c:v>
                </c:pt>
                <c:pt idx="1694">
                  <c:v>4308.291666666667</c:v>
                </c:pt>
                <c:pt idx="1695">
                  <c:v>4308.333333333333</c:v>
                </c:pt>
                <c:pt idx="1696">
                  <c:v>4308.375</c:v>
                </c:pt>
                <c:pt idx="1697">
                  <c:v>4308.416666666667</c:v>
                </c:pt>
                <c:pt idx="1698">
                  <c:v>4308.458333333333</c:v>
                </c:pt>
                <c:pt idx="1699">
                  <c:v>4308.5</c:v>
                </c:pt>
                <c:pt idx="1700">
                  <c:v>4308.541666666667</c:v>
                </c:pt>
                <c:pt idx="1701">
                  <c:v>4308.583333333333</c:v>
                </c:pt>
                <c:pt idx="1702">
                  <c:v>4308.625</c:v>
                </c:pt>
                <c:pt idx="1703">
                  <c:v>4308.666666666667</c:v>
                </c:pt>
                <c:pt idx="1704">
                  <c:v>4308.708333333333</c:v>
                </c:pt>
                <c:pt idx="1705">
                  <c:v>4308.75</c:v>
                </c:pt>
                <c:pt idx="1706">
                  <c:v>4308.791666666667</c:v>
                </c:pt>
                <c:pt idx="1707">
                  <c:v>4308.833333333333</c:v>
                </c:pt>
                <c:pt idx="1708">
                  <c:v>4308.875</c:v>
                </c:pt>
                <c:pt idx="1709">
                  <c:v>4308.916666666667</c:v>
                </c:pt>
                <c:pt idx="1710">
                  <c:v>4308.958333333333</c:v>
                </c:pt>
                <c:pt idx="1711">
                  <c:v>4309</c:v>
                </c:pt>
                <c:pt idx="1712">
                  <c:v>4309.041666666667</c:v>
                </c:pt>
                <c:pt idx="1713">
                  <c:v>4309.083333333333</c:v>
                </c:pt>
                <c:pt idx="1714">
                  <c:v>4309.125</c:v>
                </c:pt>
                <c:pt idx="1715">
                  <c:v>4309.166666666667</c:v>
                </c:pt>
                <c:pt idx="1716">
                  <c:v>4309.208333333333</c:v>
                </c:pt>
                <c:pt idx="1717">
                  <c:v>4309.25</c:v>
                </c:pt>
                <c:pt idx="1718">
                  <c:v>4309.291666666667</c:v>
                </c:pt>
                <c:pt idx="1719">
                  <c:v>4309.333333333333</c:v>
                </c:pt>
                <c:pt idx="1720">
                  <c:v>4309.375</c:v>
                </c:pt>
                <c:pt idx="1721">
                  <c:v>4309.416666666667</c:v>
                </c:pt>
                <c:pt idx="1722">
                  <c:v>4309.458333333333</c:v>
                </c:pt>
                <c:pt idx="1723">
                  <c:v>4309.5</c:v>
                </c:pt>
                <c:pt idx="1724">
                  <c:v>4309.541666666667</c:v>
                </c:pt>
                <c:pt idx="1725">
                  <c:v>4309.583333333333</c:v>
                </c:pt>
                <c:pt idx="1726">
                  <c:v>4309.625</c:v>
                </c:pt>
                <c:pt idx="1727">
                  <c:v>4309.666666666667</c:v>
                </c:pt>
                <c:pt idx="1728">
                  <c:v>4309.708333333333</c:v>
                </c:pt>
                <c:pt idx="1729">
                  <c:v>4309.75</c:v>
                </c:pt>
                <c:pt idx="1730">
                  <c:v>4309.791666666667</c:v>
                </c:pt>
                <c:pt idx="1731">
                  <c:v>4309.833333333333</c:v>
                </c:pt>
                <c:pt idx="1732">
                  <c:v>4309.875</c:v>
                </c:pt>
                <c:pt idx="1733">
                  <c:v>4309.916666666667</c:v>
                </c:pt>
                <c:pt idx="1734">
                  <c:v>4309.958333333333</c:v>
                </c:pt>
                <c:pt idx="1735">
                  <c:v>4310</c:v>
                </c:pt>
                <c:pt idx="1736">
                  <c:v>4310.041666666667</c:v>
                </c:pt>
                <c:pt idx="1737">
                  <c:v>4310.083333333333</c:v>
                </c:pt>
                <c:pt idx="1738">
                  <c:v>4310.125</c:v>
                </c:pt>
                <c:pt idx="1739">
                  <c:v>4310.166666666667</c:v>
                </c:pt>
                <c:pt idx="1740">
                  <c:v>4310.208333333333</c:v>
                </c:pt>
                <c:pt idx="1741">
                  <c:v>4310.25</c:v>
                </c:pt>
                <c:pt idx="1742">
                  <c:v>4310.291666666667</c:v>
                </c:pt>
                <c:pt idx="1743">
                  <c:v>4310.333333333333</c:v>
                </c:pt>
                <c:pt idx="1744">
                  <c:v>4310.375</c:v>
                </c:pt>
                <c:pt idx="1745">
                  <c:v>4310.416666666667</c:v>
                </c:pt>
                <c:pt idx="1746">
                  <c:v>4310.458333333333</c:v>
                </c:pt>
                <c:pt idx="1747">
                  <c:v>4310.5</c:v>
                </c:pt>
                <c:pt idx="1748">
                  <c:v>4310.541666666667</c:v>
                </c:pt>
                <c:pt idx="1749">
                  <c:v>4310.583333333333</c:v>
                </c:pt>
                <c:pt idx="1750">
                  <c:v>4310.625</c:v>
                </c:pt>
                <c:pt idx="1751">
                  <c:v>4310.666666666667</c:v>
                </c:pt>
                <c:pt idx="1752">
                  <c:v>4310.708333333333</c:v>
                </c:pt>
                <c:pt idx="1753">
                  <c:v>4310.75</c:v>
                </c:pt>
                <c:pt idx="1754">
                  <c:v>4310.791666666667</c:v>
                </c:pt>
                <c:pt idx="1755">
                  <c:v>4310.833333333333</c:v>
                </c:pt>
                <c:pt idx="1756">
                  <c:v>4310.875</c:v>
                </c:pt>
                <c:pt idx="1757">
                  <c:v>4310.916666666667</c:v>
                </c:pt>
                <c:pt idx="1758">
                  <c:v>4310.958333333333</c:v>
                </c:pt>
                <c:pt idx="1759">
                  <c:v>4311</c:v>
                </c:pt>
                <c:pt idx="1760">
                  <c:v>4311.041666666667</c:v>
                </c:pt>
                <c:pt idx="1761">
                  <c:v>4311.083333333333</c:v>
                </c:pt>
                <c:pt idx="1762">
                  <c:v>4311.125</c:v>
                </c:pt>
                <c:pt idx="1763">
                  <c:v>4311.166666666667</c:v>
                </c:pt>
                <c:pt idx="1764">
                  <c:v>4311.208333333333</c:v>
                </c:pt>
                <c:pt idx="1765">
                  <c:v>4311.25</c:v>
                </c:pt>
                <c:pt idx="1766">
                  <c:v>4311.291666666667</c:v>
                </c:pt>
                <c:pt idx="1767">
                  <c:v>4311.333333333333</c:v>
                </c:pt>
                <c:pt idx="1768">
                  <c:v>4311.375</c:v>
                </c:pt>
                <c:pt idx="1769">
                  <c:v>4311.416666666667</c:v>
                </c:pt>
                <c:pt idx="1770">
                  <c:v>4311.458333333333</c:v>
                </c:pt>
                <c:pt idx="1771">
                  <c:v>4311.5</c:v>
                </c:pt>
                <c:pt idx="1772">
                  <c:v>4311.541666666667</c:v>
                </c:pt>
                <c:pt idx="1773">
                  <c:v>4311.583333333333</c:v>
                </c:pt>
                <c:pt idx="1774">
                  <c:v>4311.625</c:v>
                </c:pt>
                <c:pt idx="1775">
                  <c:v>4311.666666666667</c:v>
                </c:pt>
                <c:pt idx="1776">
                  <c:v>4311.708333333333</c:v>
                </c:pt>
                <c:pt idx="1777">
                  <c:v>4311.75</c:v>
                </c:pt>
                <c:pt idx="1778">
                  <c:v>4311.791666666667</c:v>
                </c:pt>
                <c:pt idx="1779">
                  <c:v>4311.833333333333</c:v>
                </c:pt>
                <c:pt idx="1780">
                  <c:v>4311.875</c:v>
                </c:pt>
                <c:pt idx="1781">
                  <c:v>4311.916666666667</c:v>
                </c:pt>
                <c:pt idx="1782">
                  <c:v>4311.958333333333</c:v>
                </c:pt>
                <c:pt idx="1783">
                  <c:v>4312</c:v>
                </c:pt>
                <c:pt idx="1784">
                  <c:v>4312.041666666667</c:v>
                </c:pt>
                <c:pt idx="1785">
                  <c:v>4312.083333333333</c:v>
                </c:pt>
                <c:pt idx="1786">
                  <c:v>4312.125</c:v>
                </c:pt>
                <c:pt idx="1787">
                  <c:v>4312.166666666667</c:v>
                </c:pt>
                <c:pt idx="1788">
                  <c:v>4312.208333333333</c:v>
                </c:pt>
                <c:pt idx="1789">
                  <c:v>4312.25</c:v>
                </c:pt>
                <c:pt idx="1790">
                  <c:v>4312.291666666667</c:v>
                </c:pt>
                <c:pt idx="1791">
                  <c:v>4312.333333333333</c:v>
                </c:pt>
                <c:pt idx="1792">
                  <c:v>4312.375</c:v>
                </c:pt>
                <c:pt idx="1793">
                  <c:v>4312.416666666667</c:v>
                </c:pt>
                <c:pt idx="1794">
                  <c:v>4312.458333333333</c:v>
                </c:pt>
                <c:pt idx="1795">
                  <c:v>4312.5</c:v>
                </c:pt>
                <c:pt idx="1796">
                  <c:v>4312.541666666667</c:v>
                </c:pt>
                <c:pt idx="1797">
                  <c:v>4312.583333333333</c:v>
                </c:pt>
                <c:pt idx="1798">
                  <c:v>4312.625</c:v>
                </c:pt>
                <c:pt idx="1799">
                  <c:v>4312.666666666667</c:v>
                </c:pt>
                <c:pt idx="1800">
                  <c:v>4312.708333333333</c:v>
                </c:pt>
                <c:pt idx="1801">
                  <c:v>4312.75</c:v>
                </c:pt>
                <c:pt idx="1802">
                  <c:v>4312.791666666667</c:v>
                </c:pt>
                <c:pt idx="1803">
                  <c:v>4312.833333333333</c:v>
                </c:pt>
                <c:pt idx="1804">
                  <c:v>4312.875</c:v>
                </c:pt>
                <c:pt idx="1805">
                  <c:v>4312.916666666667</c:v>
                </c:pt>
                <c:pt idx="1806">
                  <c:v>4312.958333333333</c:v>
                </c:pt>
                <c:pt idx="1807">
                  <c:v>4313</c:v>
                </c:pt>
                <c:pt idx="1808">
                  <c:v>4313.041666666667</c:v>
                </c:pt>
                <c:pt idx="1809">
                  <c:v>4313.083333333333</c:v>
                </c:pt>
                <c:pt idx="1810">
                  <c:v>4313.125</c:v>
                </c:pt>
                <c:pt idx="1811">
                  <c:v>4313.166666666667</c:v>
                </c:pt>
                <c:pt idx="1812">
                  <c:v>4313.208333333333</c:v>
                </c:pt>
                <c:pt idx="1813">
                  <c:v>4313.25</c:v>
                </c:pt>
                <c:pt idx="1814">
                  <c:v>4313.291666666667</c:v>
                </c:pt>
                <c:pt idx="1815">
                  <c:v>4313.333333333333</c:v>
                </c:pt>
                <c:pt idx="1816">
                  <c:v>4313.375</c:v>
                </c:pt>
                <c:pt idx="1817">
                  <c:v>4313.416666666667</c:v>
                </c:pt>
                <c:pt idx="1818">
                  <c:v>4313.458333333333</c:v>
                </c:pt>
                <c:pt idx="1819">
                  <c:v>4313.5</c:v>
                </c:pt>
                <c:pt idx="1820">
                  <c:v>4313.541666666667</c:v>
                </c:pt>
                <c:pt idx="1821">
                  <c:v>4313.583333333333</c:v>
                </c:pt>
                <c:pt idx="1822">
                  <c:v>4313.625</c:v>
                </c:pt>
                <c:pt idx="1823">
                  <c:v>4313.666666666667</c:v>
                </c:pt>
                <c:pt idx="1824">
                  <c:v>4313.708333333333</c:v>
                </c:pt>
                <c:pt idx="1825">
                  <c:v>4313.75</c:v>
                </c:pt>
                <c:pt idx="1826">
                  <c:v>4313.791666666667</c:v>
                </c:pt>
                <c:pt idx="1827">
                  <c:v>4313.833333333333</c:v>
                </c:pt>
                <c:pt idx="1828">
                  <c:v>4313.875</c:v>
                </c:pt>
                <c:pt idx="1829">
                  <c:v>4313.916666666667</c:v>
                </c:pt>
                <c:pt idx="1830">
                  <c:v>4313.958333333333</c:v>
                </c:pt>
                <c:pt idx="1831">
                  <c:v>4314</c:v>
                </c:pt>
                <c:pt idx="1832">
                  <c:v>4314.041666666667</c:v>
                </c:pt>
                <c:pt idx="1833">
                  <c:v>4314.083333333333</c:v>
                </c:pt>
                <c:pt idx="1834">
                  <c:v>4314.125</c:v>
                </c:pt>
                <c:pt idx="1835">
                  <c:v>4314.166666666667</c:v>
                </c:pt>
                <c:pt idx="1836">
                  <c:v>4314.208333333333</c:v>
                </c:pt>
                <c:pt idx="1837">
                  <c:v>4314.25</c:v>
                </c:pt>
                <c:pt idx="1838">
                  <c:v>4314.291666666667</c:v>
                </c:pt>
                <c:pt idx="1839">
                  <c:v>4314.333333333333</c:v>
                </c:pt>
                <c:pt idx="1840">
                  <c:v>4314.375</c:v>
                </c:pt>
                <c:pt idx="1841">
                  <c:v>4314.416666666667</c:v>
                </c:pt>
                <c:pt idx="1842">
                  <c:v>4314.458333333333</c:v>
                </c:pt>
                <c:pt idx="1843">
                  <c:v>4314.5</c:v>
                </c:pt>
                <c:pt idx="1844">
                  <c:v>4314.541666666667</c:v>
                </c:pt>
                <c:pt idx="1845">
                  <c:v>4314.583333333333</c:v>
                </c:pt>
                <c:pt idx="1846">
                  <c:v>4314.625</c:v>
                </c:pt>
                <c:pt idx="1847">
                  <c:v>4314.666666666667</c:v>
                </c:pt>
                <c:pt idx="1848">
                  <c:v>4314.708333333333</c:v>
                </c:pt>
                <c:pt idx="1849">
                  <c:v>4314.75</c:v>
                </c:pt>
                <c:pt idx="1850">
                  <c:v>4314.791666666667</c:v>
                </c:pt>
                <c:pt idx="1851">
                  <c:v>4314.833333333333</c:v>
                </c:pt>
                <c:pt idx="1852">
                  <c:v>4314.875</c:v>
                </c:pt>
                <c:pt idx="1853">
                  <c:v>4314.916666666667</c:v>
                </c:pt>
                <c:pt idx="1854">
                  <c:v>4314.958333333333</c:v>
                </c:pt>
                <c:pt idx="1855">
                  <c:v>4315</c:v>
                </c:pt>
                <c:pt idx="1856">
                  <c:v>4315.041666666667</c:v>
                </c:pt>
                <c:pt idx="1857">
                  <c:v>4315.083333333333</c:v>
                </c:pt>
                <c:pt idx="1858">
                  <c:v>4315.125</c:v>
                </c:pt>
                <c:pt idx="1859">
                  <c:v>4315.166666666667</c:v>
                </c:pt>
                <c:pt idx="1860">
                  <c:v>4315.208333333333</c:v>
                </c:pt>
                <c:pt idx="1861">
                  <c:v>4315.25</c:v>
                </c:pt>
                <c:pt idx="1862">
                  <c:v>4315.291666666667</c:v>
                </c:pt>
                <c:pt idx="1863">
                  <c:v>4315.333333333333</c:v>
                </c:pt>
                <c:pt idx="1864">
                  <c:v>4315.375</c:v>
                </c:pt>
                <c:pt idx="1865">
                  <c:v>4315.416666666667</c:v>
                </c:pt>
                <c:pt idx="1866">
                  <c:v>4315.458333333333</c:v>
                </c:pt>
                <c:pt idx="1867">
                  <c:v>4315.5</c:v>
                </c:pt>
                <c:pt idx="1868">
                  <c:v>4315.541666666667</c:v>
                </c:pt>
                <c:pt idx="1869">
                  <c:v>4315.583333333333</c:v>
                </c:pt>
                <c:pt idx="1870">
                  <c:v>4315.625</c:v>
                </c:pt>
                <c:pt idx="1871">
                  <c:v>4315.666666666667</c:v>
                </c:pt>
                <c:pt idx="1872">
                  <c:v>4315.708333333333</c:v>
                </c:pt>
                <c:pt idx="1873">
                  <c:v>4315.75</c:v>
                </c:pt>
                <c:pt idx="1874">
                  <c:v>4315.791666666667</c:v>
                </c:pt>
                <c:pt idx="1875">
                  <c:v>4315.833333333333</c:v>
                </c:pt>
                <c:pt idx="1876">
                  <c:v>4315.875</c:v>
                </c:pt>
                <c:pt idx="1877">
                  <c:v>4315.916666666667</c:v>
                </c:pt>
                <c:pt idx="1878">
                  <c:v>4315.958333333333</c:v>
                </c:pt>
                <c:pt idx="1879">
                  <c:v>4316</c:v>
                </c:pt>
                <c:pt idx="1880">
                  <c:v>4316.041666666667</c:v>
                </c:pt>
                <c:pt idx="1881">
                  <c:v>4316.083333333333</c:v>
                </c:pt>
                <c:pt idx="1882">
                  <c:v>4316.125</c:v>
                </c:pt>
                <c:pt idx="1883">
                  <c:v>4316.166666666667</c:v>
                </c:pt>
                <c:pt idx="1884">
                  <c:v>4316.208333333333</c:v>
                </c:pt>
                <c:pt idx="1885">
                  <c:v>4316.25</c:v>
                </c:pt>
                <c:pt idx="1886">
                  <c:v>4316.291666666667</c:v>
                </c:pt>
                <c:pt idx="1887">
                  <c:v>4316.333333333333</c:v>
                </c:pt>
                <c:pt idx="1888">
                  <c:v>4316.375</c:v>
                </c:pt>
                <c:pt idx="1889">
                  <c:v>4316.416666666667</c:v>
                </c:pt>
                <c:pt idx="1890">
                  <c:v>4316.458333333333</c:v>
                </c:pt>
                <c:pt idx="1891">
                  <c:v>4316.5</c:v>
                </c:pt>
                <c:pt idx="1892">
                  <c:v>4316.541666666667</c:v>
                </c:pt>
                <c:pt idx="1893">
                  <c:v>4316.583333333333</c:v>
                </c:pt>
                <c:pt idx="1894">
                  <c:v>4316.625</c:v>
                </c:pt>
                <c:pt idx="1895">
                  <c:v>4316.666666666667</c:v>
                </c:pt>
                <c:pt idx="1896">
                  <c:v>4316.708333333333</c:v>
                </c:pt>
                <c:pt idx="1897">
                  <c:v>4316.75</c:v>
                </c:pt>
                <c:pt idx="1898">
                  <c:v>4316.791666666667</c:v>
                </c:pt>
                <c:pt idx="1899">
                  <c:v>4316.833333333333</c:v>
                </c:pt>
                <c:pt idx="1900">
                  <c:v>4316.875</c:v>
                </c:pt>
                <c:pt idx="1901">
                  <c:v>4316.916666666667</c:v>
                </c:pt>
                <c:pt idx="1902">
                  <c:v>4316.958333333333</c:v>
                </c:pt>
                <c:pt idx="1903">
                  <c:v>4317</c:v>
                </c:pt>
                <c:pt idx="1904">
                  <c:v>4317.041666666667</c:v>
                </c:pt>
                <c:pt idx="1905">
                  <c:v>4317.083333333333</c:v>
                </c:pt>
                <c:pt idx="1906">
                  <c:v>4317.125</c:v>
                </c:pt>
                <c:pt idx="1907">
                  <c:v>4317.166666666667</c:v>
                </c:pt>
                <c:pt idx="1908">
                  <c:v>4317.208333333333</c:v>
                </c:pt>
                <c:pt idx="1909">
                  <c:v>4317.25</c:v>
                </c:pt>
                <c:pt idx="1910">
                  <c:v>4317.291666666667</c:v>
                </c:pt>
                <c:pt idx="1911">
                  <c:v>4317.333333333333</c:v>
                </c:pt>
                <c:pt idx="1912">
                  <c:v>4317.375</c:v>
                </c:pt>
                <c:pt idx="1913">
                  <c:v>4317.416666666667</c:v>
                </c:pt>
                <c:pt idx="1914">
                  <c:v>4317.458333333333</c:v>
                </c:pt>
                <c:pt idx="1915">
                  <c:v>4317.5</c:v>
                </c:pt>
                <c:pt idx="1916">
                  <c:v>4317.541666666667</c:v>
                </c:pt>
                <c:pt idx="1917">
                  <c:v>4317.583333333333</c:v>
                </c:pt>
                <c:pt idx="1918">
                  <c:v>4317.625</c:v>
                </c:pt>
                <c:pt idx="1919">
                  <c:v>4317.666666666667</c:v>
                </c:pt>
                <c:pt idx="1920">
                  <c:v>4317.708333333333</c:v>
                </c:pt>
                <c:pt idx="1921">
                  <c:v>4317.75</c:v>
                </c:pt>
                <c:pt idx="1922">
                  <c:v>4317.791666666667</c:v>
                </c:pt>
                <c:pt idx="1923">
                  <c:v>4317.833333333333</c:v>
                </c:pt>
                <c:pt idx="1924">
                  <c:v>4317.875</c:v>
                </c:pt>
                <c:pt idx="1925">
                  <c:v>4317.916666666667</c:v>
                </c:pt>
                <c:pt idx="1926">
                  <c:v>4317.958333333333</c:v>
                </c:pt>
                <c:pt idx="1927">
                  <c:v>4318</c:v>
                </c:pt>
                <c:pt idx="1928">
                  <c:v>4318.041666666667</c:v>
                </c:pt>
                <c:pt idx="1929">
                  <c:v>4318.083333333333</c:v>
                </c:pt>
                <c:pt idx="1930">
                  <c:v>4318.125</c:v>
                </c:pt>
                <c:pt idx="1931">
                  <c:v>4318.166666666667</c:v>
                </c:pt>
                <c:pt idx="1932">
                  <c:v>4318.208333333333</c:v>
                </c:pt>
                <c:pt idx="1933">
                  <c:v>4318.25</c:v>
                </c:pt>
                <c:pt idx="1934">
                  <c:v>4318.291666666667</c:v>
                </c:pt>
                <c:pt idx="1935">
                  <c:v>4318.333333333333</c:v>
                </c:pt>
                <c:pt idx="1936">
                  <c:v>4318.375</c:v>
                </c:pt>
                <c:pt idx="1937">
                  <c:v>4318.416666666667</c:v>
                </c:pt>
                <c:pt idx="1938">
                  <c:v>4318.458333333333</c:v>
                </c:pt>
                <c:pt idx="1939">
                  <c:v>4318.5</c:v>
                </c:pt>
                <c:pt idx="1940">
                  <c:v>4318.541666666667</c:v>
                </c:pt>
                <c:pt idx="1941">
                  <c:v>4318.583333333333</c:v>
                </c:pt>
                <c:pt idx="1942">
                  <c:v>4318.625</c:v>
                </c:pt>
                <c:pt idx="1943">
                  <c:v>4318.666666666667</c:v>
                </c:pt>
                <c:pt idx="1944">
                  <c:v>4318.708333333333</c:v>
                </c:pt>
                <c:pt idx="1945">
                  <c:v>4318.75</c:v>
                </c:pt>
                <c:pt idx="1946">
                  <c:v>4318.791666666667</c:v>
                </c:pt>
                <c:pt idx="1947">
                  <c:v>4318.833333333333</c:v>
                </c:pt>
                <c:pt idx="1948">
                  <c:v>4318.875</c:v>
                </c:pt>
                <c:pt idx="1949">
                  <c:v>4318.916666666667</c:v>
                </c:pt>
                <c:pt idx="1950">
                  <c:v>4318.958333333333</c:v>
                </c:pt>
                <c:pt idx="1951">
                  <c:v>4319</c:v>
                </c:pt>
                <c:pt idx="1952">
                  <c:v>4319.041666666667</c:v>
                </c:pt>
                <c:pt idx="1953">
                  <c:v>4319.083333333333</c:v>
                </c:pt>
                <c:pt idx="1954">
                  <c:v>4319.125</c:v>
                </c:pt>
                <c:pt idx="1955">
                  <c:v>4319.166666666667</c:v>
                </c:pt>
                <c:pt idx="1956">
                  <c:v>4319.208333333333</c:v>
                </c:pt>
                <c:pt idx="1957">
                  <c:v>4319.25</c:v>
                </c:pt>
                <c:pt idx="1958">
                  <c:v>4319.291666666667</c:v>
                </c:pt>
                <c:pt idx="1959">
                  <c:v>4319.333333333333</c:v>
                </c:pt>
                <c:pt idx="1960">
                  <c:v>4319.375</c:v>
                </c:pt>
                <c:pt idx="1961">
                  <c:v>4319.416666666667</c:v>
                </c:pt>
                <c:pt idx="1962">
                  <c:v>4319.458333333333</c:v>
                </c:pt>
                <c:pt idx="1963">
                  <c:v>4319.5</c:v>
                </c:pt>
                <c:pt idx="1964">
                  <c:v>4319.541666666667</c:v>
                </c:pt>
                <c:pt idx="1965">
                  <c:v>4319.583333333333</c:v>
                </c:pt>
                <c:pt idx="1966">
                  <c:v>4319.625</c:v>
                </c:pt>
                <c:pt idx="1967">
                  <c:v>4319.666666666667</c:v>
                </c:pt>
                <c:pt idx="1968">
                  <c:v>4319.708333333333</c:v>
                </c:pt>
                <c:pt idx="1969">
                  <c:v>4319.75</c:v>
                </c:pt>
                <c:pt idx="1970">
                  <c:v>4319.791666666667</c:v>
                </c:pt>
                <c:pt idx="1971">
                  <c:v>4319.833333333333</c:v>
                </c:pt>
                <c:pt idx="1972">
                  <c:v>4319.875</c:v>
                </c:pt>
                <c:pt idx="1973">
                  <c:v>4319.916666666667</c:v>
                </c:pt>
                <c:pt idx="1974">
                  <c:v>4319.958333333333</c:v>
                </c:pt>
                <c:pt idx="1975">
                  <c:v>4320</c:v>
                </c:pt>
                <c:pt idx="1976">
                  <c:v>4320.041666666667</c:v>
                </c:pt>
                <c:pt idx="1977">
                  <c:v>4320.083333333333</c:v>
                </c:pt>
                <c:pt idx="1978">
                  <c:v>4320.125</c:v>
                </c:pt>
                <c:pt idx="1979">
                  <c:v>4320.166666666667</c:v>
                </c:pt>
                <c:pt idx="1980">
                  <c:v>4320.208333333333</c:v>
                </c:pt>
                <c:pt idx="1981">
                  <c:v>4320.25</c:v>
                </c:pt>
                <c:pt idx="1982">
                  <c:v>4320.291666666667</c:v>
                </c:pt>
                <c:pt idx="1983">
                  <c:v>4320.333333333333</c:v>
                </c:pt>
                <c:pt idx="1984">
                  <c:v>4320.375</c:v>
                </c:pt>
                <c:pt idx="1985">
                  <c:v>4320.416666666667</c:v>
                </c:pt>
                <c:pt idx="1986">
                  <c:v>4320.458333333333</c:v>
                </c:pt>
                <c:pt idx="1987">
                  <c:v>4320.5</c:v>
                </c:pt>
                <c:pt idx="1988">
                  <c:v>4320.541666666667</c:v>
                </c:pt>
                <c:pt idx="1989">
                  <c:v>4320.583333333333</c:v>
                </c:pt>
                <c:pt idx="1990">
                  <c:v>4320.625</c:v>
                </c:pt>
                <c:pt idx="1991">
                  <c:v>4320.666666666667</c:v>
                </c:pt>
                <c:pt idx="1992">
                  <c:v>4320.708333333333</c:v>
                </c:pt>
                <c:pt idx="1993">
                  <c:v>4320.75</c:v>
                </c:pt>
                <c:pt idx="1994">
                  <c:v>4320.791666666667</c:v>
                </c:pt>
                <c:pt idx="1995">
                  <c:v>4320.833333333333</c:v>
                </c:pt>
                <c:pt idx="1996">
                  <c:v>4320.875</c:v>
                </c:pt>
                <c:pt idx="1997">
                  <c:v>4320.916666666667</c:v>
                </c:pt>
                <c:pt idx="1998">
                  <c:v>4320.958333333333</c:v>
                </c:pt>
                <c:pt idx="1999">
                  <c:v>4321</c:v>
                </c:pt>
                <c:pt idx="2000">
                  <c:v>4321.041666666667</c:v>
                </c:pt>
                <c:pt idx="2001">
                  <c:v>4321.083333333333</c:v>
                </c:pt>
                <c:pt idx="2002">
                  <c:v>4321.125</c:v>
                </c:pt>
                <c:pt idx="2003">
                  <c:v>4321.166666666667</c:v>
                </c:pt>
                <c:pt idx="2004">
                  <c:v>4321.208333333333</c:v>
                </c:pt>
                <c:pt idx="2005">
                  <c:v>4321.25</c:v>
                </c:pt>
                <c:pt idx="2006">
                  <c:v>4321.291666666667</c:v>
                </c:pt>
                <c:pt idx="2007">
                  <c:v>4321.333333333333</c:v>
                </c:pt>
                <c:pt idx="2008">
                  <c:v>4321.375</c:v>
                </c:pt>
                <c:pt idx="2009">
                  <c:v>4321.416666666667</c:v>
                </c:pt>
                <c:pt idx="2010">
                  <c:v>4321.458333333333</c:v>
                </c:pt>
                <c:pt idx="2011">
                  <c:v>4321.5</c:v>
                </c:pt>
                <c:pt idx="2012">
                  <c:v>4321.541666666667</c:v>
                </c:pt>
                <c:pt idx="2013">
                  <c:v>4321.583333333333</c:v>
                </c:pt>
                <c:pt idx="2014">
                  <c:v>4321.625</c:v>
                </c:pt>
                <c:pt idx="2015">
                  <c:v>4321.666666666667</c:v>
                </c:pt>
                <c:pt idx="2016">
                  <c:v>4321.708333333333</c:v>
                </c:pt>
                <c:pt idx="2017">
                  <c:v>4321.75</c:v>
                </c:pt>
                <c:pt idx="2018">
                  <c:v>4321.791666666667</c:v>
                </c:pt>
                <c:pt idx="2019">
                  <c:v>4321.833333333333</c:v>
                </c:pt>
                <c:pt idx="2020">
                  <c:v>4321.875</c:v>
                </c:pt>
                <c:pt idx="2021">
                  <c:v>4321.916666666667</c:v>
                </c:pt>
                <c:pt idx="2022">
                  <c:v>4321.958333333333</c:v>
                </c:pt>
                <c:pt idx="2023">
                  <c:v>4322</c:v>
                </c:pt>
                <c:pt idx="2024">
                  <c:v>4322.041666666667</c:v>
                </c:pt>
                <c:pt idx="2025">
                  <c:v>4322.083333333333</c:v>
                </c:pt>
                <c:pt idx="2026">
                  <c:v>4322.125</c:v>
                </c:pt>
                <c:pt idx="2027">
                  <c:v>4322.166666666667</c:v>
                </c:pt>
                <c:pt idx="2028">
                  <c:v>4322.208333333333</c:v>
                </c:pt>
                <c:pt idx="2029">
                  <c:v>4322.25</c:v>
                </c:pt>
                <c:pt idx="2030">
                  <c:v>4322.291666666667</c:v>
                </c:pt>
                <c:pt idx="2031">
                  <c:v>4322.333333333333</c:v>
                </c:pt>
                <c:pt idx="2032">
                  <c:v>4322.375</c:v>
                </c:pt>
                <c:pt idx="2033">
                  <c:v>4322.416666666667</c:v>
                </c:pt>
                <c:pt idx="2034">
                  <c:v>4322.458333333333</c:v>
                </c:pt>
                <c:pt idx="2035">
                  <c:v>4322.5</c:v>
                </c:pt>
                <c:pt idx="2036">
                  <c:v>4322.541666666667</c:v>
                </c:pt>
                <c:pt idx="2037">
                  <c:v>4322.583333333333</c:v>
                </c:pt>
                <c:pt idx="2038">
                  <c:v>4322.625</c:v>
                </c:pt>
                <c:pt idx="2039">
                  <c:v>4322.666666666667</c:v>
                </c:pt>
                <c:pt idx="2040">
                  <c:v>4322.708333333333</c:v>
                </c:pt>
                <c:pt idx="2041">
                  <c:v>4322.75</c:v>
                </c:pt>
                <c:pt idx="2042">
                  <c:v>4322.791666666667</c:v>
                </c:pt>
                <c:pt idx="2043">
                  <c:v>4322.833333333333</c:v>
                </c:pt>
                <c:pt idx="2044">
                  <c:v>4322.875</c:v>
                </c:pt>
                <c:pt idx="2045">
                  <c:v>4322.916666666667</c:v>
                </c:pt>
                <c:pt idx="2046">
                  <c:v>4322.958333333333</c:v>
                </c:pt>
                <c:pt idx="2047">
                  <c:v>4323</c:v>
                </c:pt>
                <c:pt idx="2048">
                  <c:v>4323.041666666667</c:v>
                </c:pt>
                <c:pt idx="2049">
                  <c:v>4323.083333333333</c:v>
                </c:pt>
                <c:pt idx="2050">
                  <c:v>4323.125</c:v>
                </c:pt>
                <c:pt idx="2051">
                  <c:v>4323.166666666667</c:v>
                </c:pt>
                <c:pt idx="2052">
                  <c:v>4323.208333333333</c:v>
                </c:pt>
                <c:pt idx="2053">
                  <c:v>4323.25</c:v>
                </c:pt>
                <c:pt idx="2054">
                  <c:v>4323.291666666667</c:v>
                </c:pt>
                <c:pt idx="2055">
                  <c:v>4323.333333333333</c:v>
                </c:pt>
                <c:pt idx="2056">
                  <c:v>4323.375</c:v>
                </c:pt>
                <c:pt idx="2057">
                  <c:v>4323.416666666667</c:v>
                </c:pt>
                <c:pt idx="2058">
                  <c:v>4323.458333333333</c:v>
                </c:pt>
                <c:pt idx="2059">
                  <c:v>4323.5</c:v>
                </c:pt>
                <c:pt idx="2060">
                  <c:v>4323.541666666667</c:v>
                </c:pt>
                <c:pt idx="2061">
                  <c:v>4323.583333333333</c:v>
                </c:pt>
                <c:pt idx="2062">
                  <c:v>4323.625</c:v>
                </c:pt>
                <c:pt idx="2063">
                  <c:v>4323.666666666667</c:v>
                </c:pt>
                <c:pt idx="2064">
                  <c:v>4323.708333333333</c:v>
                </c:pt>
                <c:pt idx="2065">
                  <c:v>4323.75</c:v>
                </c:pt>
                <c:pt idx="2066">
                  <c:v>4323.791666666667</c:v>
                </c:pt>
                <c:pt idx="2067">
                  <c:v>4323.833333333333</c:v>
                </c:pt>
                <c:pt idx="2068">
                  <c:v>4323.875</c:v>
                </c:pt>
                <c:pt idx="2069">
                  <c:v>4323.916666666667</c:v>
                </c:pt>
                <c:pt idx="2070">
                  <c:v>4323.958333333333</c:v>
                </c:pt>
                <c:pt idx="2071">
                  <c:v>4324</c:v>
                </c:pt>
                <c:pt idx="2072">
                  <c:v>4324.041666666667</c:v>
                </c:pt>
                <c:pt idx="2073">
                  <c:v>4324.083333333333</c:v>
                </c:pt>
                <c:pt idx="2074">
                  <c:v>4324.125</c:v>
                </c:pt>
                <c:pt idx="2075">
                  <c:v>4324.166666666667</c:v>
                </c:pt>
                <c:pt idx="2076">
                  <c:v>4324.208333333333</c:v>
                </c:pt>
                <c:pt idx="2077">
                  <c:v>4324.25</c:v>
                </c:pt>
                <c:pt idx="2078">
                  <c:v>4324.291666666667</c:v>
                </c:pt>
                <c:pt idx="2079">
                  <c:v>4324.333333333333</c:v>
                </c:pt>
                <c:pt idx="2080">
                  <c:v>4324.375</c:v>
                </c:pt>
                <c:pt idx="2081">
                  <c:v>4324.416666666667</c:v>
                </c:pt>
                <c:pt idx="2082">
                  <c:v>4324.458333333333</c:v>
                </c:pt>
                <c:pt idx="2083">
                  <c:v>4324.5</c:v>
                </c:pt>
                <c:pt idx="2084">
                  <c:v>4324.541666666667</c:v>
                </c:pt>
                <c:pt idx="2085">
                  <c:v>4324.583333333333</c:v>
                </c:pt>
                <c:pt idx="2086">
                  <c:v>4324.625</c:v>
                </c:pt>
                <c:pt idx="2087">
                  <c:v>4324.666666666667</c:v>
                </c:pt>
                <c:pt idx="2088">
                  <c:v>4324.708333333333</c:v>
                </c:pt>
                <c:pt idx="2089">
                  <c:v>4324.75</c:v>
                </c:pt>
                <c:pt idx="2090">
                  <c:v>4324.791666666667</c:v>
                </c:pt>
                <c:pt idx="2091">
                  <c:v>4324.833333333333</c:v>
                </c:pt>
                <c:pt idx="2092">
                  <c:v>4324.875</c:v>
                </c:pt>
                <c:pt idx="2093">
                  <c:v>4324.916666666667</c:v>
                </c:pt>
                <c:pt idx="2094">
                  <c:v>4324.958333333333</c:v>
                </c:pt>
                <c:pt idx="2095">
                  <c:v>4325</c:v>
                </c:pt>
                <c:pt idx="2096">
                  <c:v>4325.041666666667</c:v>
                </c:pt>
                <c:pt idx="2097">
                  <c:v>4325.083333333333</c:v>
                </c:pt>
                <c:pt idx="2098">
                  <c:v>4325.125</c:v>
                </c:pt>
                <c:pt idx="2099">
                  <c:v>4325.166666666667</c:v>
                </c:pt>
                <c:pt idx="2100">
                  <c:v>4325.208333333333</c:v>
                </c:pt>
                <c:pt idx="2101">
                  <c:v>4325.25</c:v>
                </c:pt>
                <c:pt idx="2102">
                  <c:v>4325.291666666667</c:v>
                </c:pt>
                <c:pt idx="2103">
                  <c:v>4325.333333333333</c:v>
                </c:pt>
                <c:pt idx="2104">
                  <c:v>4325.375</c:v>
                </c:pt>
                <c:pt idx="2105">
                  <c:v>4325.416666666667</c:v>
                </c:pt>
                <c:pt idx="2106">
                  <c:v>4325.458333333333</c:v>
                </c:pt>
                <c:pt idx="2107">
                  <c:v>4325.5</c:v>
                </c:pt>
                <c:pt idx="2108">
                  <c:v>4325.541666666667</c:v>
                </c:pt>
                <c:pt idx="2109">
                  <c:v>4325.583333333333</c:v>
                </c:pt>
                <c:pt idx="2110">
                  <c:v>4325.625</c:v>
                </c:pt>
                <c:pt idx="2111">
                  <c:v>4325.666666666667</c:v>
                </c:pt>
                <c:pt idx="2112">
                  <c:v>4325.708333333333</c:v>
                </c:pt>
                <c:pt idx="2113">
                  <c:v>4325.75</c:v>
                </c:pt>
                <c:pt idx="2114">
                  <c:v>4325.791666666667</c:v>
                </c:pt>
                <c:pt idx="2115">
                  <c:v>4325.833333333333</c:v>
                </c:pt>
                <c:pt idx="2116">
                  <c:v>4325.875</c:v>
                </c:pt>
                <c:pt idx="2117">
                  <c:v>4325.916666666667</c:v>
                </c:pt>
                <c:pt idx="2118">
                  <c:v>4325.958333333333</c:v>
                </c:pt>
                <c:pt idx="2119">
                  <c:v>4326</c:v>
                </c:pt>
                <c:pt idx="2120">
                  <c:v>4326.041666666667</c:v>
                </c:pt>
                <c:pt idx="2121">
                  <c:v>4326.083333333333</c:v>
                </c:pt>
                <c:pt idx="2122">
                  <c:v>4326.125</c:v>
                </c:pt>
                <c:pt idx="2123">
                  <c:v>4326.166666666667</c:v>
                </c:pt>
                <c:pt idx="2124">
                  <c:v>4326.208333333333</c:v>
                </c:pt>
                <c:pt idx="2125">
                  <c:v>4326.25</c:v>
                </c:pt>
                <c:pt idx="2126">
                  <c:v>4326.291666666667</c:v>
                </c:pt>
                <c:pt idx="2127">
                  <c:v>4326.333333333333</c:v>
                </c:pt>
                <c:pt idx="2128">
                  <c:v>4326.375</c:v>
                </c:pt>
                <c:pt idx="2129">
                  <c:v>4326.416666666667</c:v>
                </c:pt>
                <c:pt idx="2130">
                  <c:v>4326.458333333333</c:v>
                </c:pt>
                <c:pt idx="2131">
                  <c:v>4326.5</c:v>
                </c:pt>
                <c:pt idx="2132">
                  <c:v>4326.541666666667</c:v>
                </c:pt>
                <c:pt idx="2133">
                  <c:v>4326.583333333333</c:v>
                </c:pt>
                <c:pt idx="2134">
                  <c:v>4326.625</c:v>
                </c:pt>
                <c:pt idx="2135">
                  <c:v>4326.666666666667</c:v>
                </c:pt>
                <c:pt idx="2136">
                  <c:v>4326.708333333333</c:v>
                </c:pt>
                <c:pt idx="2137">
                  <c:v>4326.75</c:v>
                </c:pt>
                <c:pt idx="2138">
                  <c:v>4326.791666666667</c:v>
                </c:pt>
                <c:pt idx="2139">
                  <c:v>4326.833333333333</c:v>
                </c:pt>
                <c:pt idx="2140">
                  <c:v>4326.875</c:v>
                </c:pt>
                <c:pt idx="2141">
                  <c:v>4326.916666666667</c:v>
                </c:pt>
                <c:pt idx="2142">
                  <c:v>4326.958333333333</c:v>
                </c:pt>
                <c:pt idx="2143">
                  <c:v>4327</c:v>
                </c:pt>
                <c:pt idx="2144">
                  <c:v>4327.041666666667</c:v>
                </c:pt>
                <c:pt idx="2145">
                  <c:v>4327.083333333333</c:v>
                </c:pt>
                <c:pt idx="2146">
                  <c:v>4327.125</c:v>
                </c:pt>
                <c:pt idx="2147">
                  <c:v>4327.166666666667</c:v>
                </c:pt>
                <c:pt idx="2148">
                  <c:v>4327.208333333333</c:v>
                </c:pt>
                <c:pt idx="2149">
                  <c:v>4327.25</c:v>
                </c:pt>
                <c:pt idx="2150">
                  <c:v>4327.291666666667</c:v>
                </c:pt>
                <c:pt idx="2151">
                  <c:v>4327.333333333333</c:v>
                </c:pt>
                <c:pt idx="2152">
                  <c:v>4327.375</c:v>
                </c:pt>
                <c:pt idx="2153">
                  <c:v>4327.416666666667</c:v>
                </c:pt>
                <c:pt idx="2154">
                  <c:v>4327.458333333333</c:v>
                </c:pt>
                <c:pt idx="2155">
                  <c:v>4327.5</c:v>
                </c:pt>
                <c:pt idx="2156">
                  <c:v>4327.541666666667</c:v>
                </c:pt>
                <c:pt idx="2157">
                  <c:v>4327.583333333333</c:v>
                </c:pt>
                <c:pt idx="2158">
                  <c:v>4327.625</c:v>
                </c:pt>
                <c:pt idx="2159">
                  <c:v>4327.666666666667</c:v>
                </c:pt>
                <c:pt idx="2160">
                  <c:v>4327.708333333333</c:v>
                </c:pt>
                <c:pt idx="2161">
                  <c:v>4327.75</c:v>
                </c:pt>
                <c:pt idx="2162">
                  <c:v>4327.791666666667</c:v>
                </c:pt>
                <c:pt idx="2163">
                  <c:v>4327.833333333333</c:v>
                </c:pt>
                <c:pt idx="2164">
                  <c:v>4327.875</c:v>
                </c:pt>
                <c:pt idx="2165">
                  <c:v>4327.916666666667</c:v>
                </c:pt>
                <c:pt idx="2166">
                  <c:v>4327.958333333333</c:v>
                </c:pt>
                <c:pt idx="2167">
                  <c:v>4328</c:v>
                </c:pt>
                <c:pt idx="2168">
                  <c:v>4328.041666666667</c:v>
                </c:pt>
                <c:pt idx="2169">
                  <c:v>4328.083333333333</c:v>
                </c:pt>
                <c:pt idx="2170">
                  <c:v>4328.125</c:v>
                </c:pt>
                <c:pt idx="2171">
                  <c:v>4328.166666666667</c:v>
                </c:pt>
                <c:pt idx="2172">
                  <c:v>4328.208333333333</c:v>
                </c:pt>
                <c:pt idx="2173">
                  <c:v>4328.25</c:v>
                </c:pt>
                <c:pt idx="2174">
                  <c:v>4328.291666666667</c:v>
                </c:pt>
                <c:pt idx="2175">
                  <c:v>4328.333333333333</c:v>
                </c:pt>
                <c:pt idx="2176">
                  <c:v>4328.375</c:v>
                </c:pt>
                <c:pt idx="2177">
                  <c:v>4328.416666666667</c:v>
                </c:pt>
                <c:pt idx="2178">
                  <c:v>4328.458333333333</c:v>
                </c:pt>
                <c:pt idx="2179">
                  <c:v>4328.5</c:v>
                </c:pt>
                <c:pt idx="2180">
                  <c:v>4328.541666666667</c:v>
                </c:pt>
                <c:pt idx="2181">
                  <c:v>4328.583333333333</c:v>
                </c:pt>
                <c:pt idx="2182">
                  <c:v>4328.625</c:v>
                </c:pt>
                <c:pt idx="2183">
                  <c:v>4328.666666666667</c:v>
                </c:pt>
                <c:pt idx="2184">
                  <c:v>4328.708333333333</c:v>
                </c:pt>
                <c:pt idx="2185">
                  <c:v>4328.75</c:v>
                </c:pt>
                <c:pt idx="2186">
                  <c:v>4328.791666666667</c:v>
                </c:pt>
                <c:pt idx="2187">
                  <c:v>4328.833333333333</c:v>
                </c:pt>
                <c:pt idx="2188">
                  <c:v>4328.875</c:v>
                </c:pt>
                <c:pt idx="2189">
                  <c:v>4328.916666666667</c:v>
                </c:pt>
                <c:pt idx="2190">
                  <c:v>4328.958333333333</c:v>
                </c:pt>
                <c:pt idx="2191">
                  <c:v>4329</c:v>
                </c:pt>
                <c:pt idx="2192">
                  <c:v>4329.041666666667</c:v>
                </c:pt>
                <c:pt idx="2193">
                  <c:v>4329.083333333333</c:v>
                </c:pt>
                <c:pt idx="2194">
                  <c:v>4329.125</c:v>
                </c:pt>
                <c:pt idx="2195">
                  <c:v>4329.166666666667</c:v>
                </c:pt>
                <c:pt idx="2196">
                  <c:v>4329.208333333333</c:v>
                </c:pt>
                <c:pt idx="2197">
                  <c:v>4329.25</c:v>
                </c:pt>
                <c:pt idx="2198">
                  <c:v>4329.291666666667</c:v>
                </c:pt>
                <c:pt idx="2199">
                  <c:v>4329.333333333333</c:v>
                </c:pt>
                <c:pt idx="2200">
                  <c:v>4329.375</c:v>
                </c:pt>
                <c:pt idx="2201">
                  <c:v>4329.416666666667</c:v>
                </c:pt>
                <c:pt idx="2202">
                  <c:v>4329.458333333333</c:v>
                </c:pt>
                <c:pt idx="2203">
                  <c:v>4329.5</c:v>
                </c:pt>
                <c:pt idx="2204">
                  <c:v>4329.541666666667</c:v>
                </c:pt>
                <c:pt idx="2205">
                  <c:v>4329.583333333333</c:v>
                </c:pt>
                <c:pt idx="2206">
                  <c:v>4329.625</c:v>
                </c:pt>
                <c:pt idx="2207">
                  <c:v>4329.666666666667</c:v>
                </c:pt>
                <c:pt idx="2208">
                  <c:v>4329.708333333333</c:v>
                </c:pt>
                <c:pt idx="2209">
                  <c:v>4329.75</c:v>
                </c:pt>
                <c:pt idx="2210">
                  <c:v>4329.791666666667</c:v>
                </c:pt>
                <c:pt idx="2211">
                  <c:v>4329.833333333333</c:v>
                </c:pt>
                <c:pt idx="2212">
                  <c:v>4329.875</c:v>
                </c:pt>
                <c:pt idx="2213">
                  <c:v>4329.916666666667</c:v>
                </c:pt>
                <c:pt idx="2214">
                  <c:v>4329.958333333333</c:v>
                </c:pt>
                <c:pt idx="2215">
                  <c:v>4330</c:v>
                </c:pt>
                <c:pt idx="2216">
                  <c:v>4330.041666666667</c:v>
                </c:pt>
                <c:pt idx="2217">
                  <c:v>4330.083333333333</c:v>
                </c:pt>
                <c:pt idx="2218">
                  <c:v>4330.125</c:v>
                </c:pt>
                <c:pt idx="2219">
                  <c:v>4330.166666666667</c:v>
                </c:pt>
                <c:pt idx="2220">
                  <c:v>4330.208333333333</c:v>
                </c:pt>
                <c:pt idx="2221">
                  <c:v>4330.25</c:v>
                </c:pt>
                <c:pt idx="2222">
                  <c:v>4330.291666666667</c:v>
                </c:pt>
                <c:pt idx="2223">
                  <c:v>4330.333333333333</c:v>
                </c:pt>
                <c:pt idx="2224">
                  <c:v>4330.375</c:v>
                </c:pt>
                <c:pt idx="2225">
                  <c:v>4330.416666666667</c:v>
                </c:pt>
                <c:pt idx="2226">
                  <c:v>4330.458333333333</c:v>
                </c:pt>
                <c:pt idx="2227">
                  <c:v>4330.5</c:v>
                </c:pt>
                <c:pt idx="2228">
                  <c:v>4330.541666666667</c:v>
                </c:pt>
                <c:pt idx="2229">
                  <c:v>4330.583333333333</c:v>
                </c:pt>
                <c:pt idx="2230">
                  <c:v>4330.625</c:v>
                </c:pt>
                <c:pt idx="2231">
                  <c:v>4330.666666666667</c:v>
                </c:pt>
                <c:pt idx="2232">
                  <c:v>4330.708333333333</c:v>
                </c:pt>
                <c:pt idx="2233">
                  <c:v>4330.75</c:v>
                </c:pt>
                <c:pt idx="2234">
                  <c:v>4330.791666666667</c:v>
                </c:pt>
                <c:pt idx="2235">
                  <c:v>4330.833333333333</c:v>
                </c:pt>
                <c:pt idx="2236">
                  <c:v>4330.875</c:v>
                </c:pt>
                <c:pt idx="2237">
                  <c:v>4330.916666666667</c:v>
                </c:pt>
                <c:pt idx="2238">
                  <c:v>4330.958333333333</c:v>
                </c:pt>
                <c:pt idx="2239">
                  <c:v>4331</c:v>
                </c:pt>
                <c:pt idx="2240">
                  <c:v>4331.041666666667</c:v>
                </c:pt>
                <c:pt idx="2241">
                  <c:v>4331.083333333333</c:v>
                </c:pt>
                <c:pt idx="2242">
                  <c:v>4331.125</c:v>
                </c:pt>
                <c:pt idx="2243">
                  <c:v>4331.166666666667</c:v>
                </c:pt>
                <c:pt idx="2244">
                  <c:v>4331.208333333333</c:v>
                </c:pt>
                <c:pt idx="2245">
                  <c:v>4331.25</c:v>
                </c:pt>
                <c:pt idx="2246">
                  <c:v>4331.291666666667</c:v>
                </c:pt>
                <c:pt idx="2247">
                  <c:v>4331.333333333333</c:v>
                </c:pt>
                <c:pt idx="2248">
                  <c:v>4331.375</c:v>
                </c:pt>
                <c:pt idx="2249">
                  <c:v>4331.416666666667</c:v>
                </c:pt>
                <c:pt idx="2250">
                  <c:v>4331.458333333333</c:v>
                </c:pt>
                <c:pt idx="2251">
                  <c:v>4331.5</c:v>
                </c:pt>
                <c:pt idx="2252">
                  <c:v>4331.541666666667</c:v>
                </c:pt>
                <c:pt idx="2253">
                  <c:v>4331.583333333333</c:v>
                </c:pt>
                <c:pt idx="2254">
                  <c:v>4331.625</c:v>
                </c:pt>
                <c:pt idx="2255">
                  <c:v>4331.666666666667</c:v>
                </c:pt>
                <c:pt idx="2256">
                  <c:v>4331.708333333333</c:v>
                </c:pt>
                <c:pt idx="2257">
                  <c:v>4331.75</c:v>
                </c:pt>
                <c:pt idx="2258">
                  <c:v>4331.791666666667</c:v>
                </c:pt>
                <c:pt idx="2259">
                  <c:v>4331.833333333333</c:v>
                </c:pt>
                <c:pt idx="2260">
                  <c:v>4331.875</c:v>
                </c:pt>
                <c:pt idx="2261">
                  <c:v>4331.916666666667</c:v>
                </c:pt>
                <c:pt idx="2262">
                  <c:v>4331.958333333333</c:v>
                </c:pt>
                <c:pt idx="2263">
                  <c:v>4332</c:v>
                </c:pt>
                <c:pt idx="2264">
                  <c:v>4332.041666666667</c:v>
                </c:pt>
                <c:pt idx="2265">
                  <c:v>4332.083333333333</c:v>
                </c:pt>
                <c:pt idx="2266">
                  <c:v>4332.125</c:v>
                </c:pt>
                <c:pt idx="2267">
                  <c:v>4332.166666666667</c:v>
                </c:pt>
                <c:pt idx="2268">
                  <c:v>4332.208333333333</c:v>
                </c:pt>
                <c:pt idx="2269">
                  <c:v>4332.25</c:v>
                </c:pt>
                <c:pt idx="2270">
                  <c:v>4332.291666666667</c:v>
                </c:pt>
                <c:pt idx="2271">
                  <c:v>4332.333333333333</c:v>
                </c:pt>
                <c:pt idx="2272">
                  <c:v>4332.375</c:v>
                </c:pt>
                <c:pt idx="2273">
                  <c:v>4332.416666666667</c:v>
                </c:pt>
                <c:pt idx="2274">
                  <c:v>4332.458333333333</c:v>
                </c:pt>
                <c:pt idx="2275">
                  <c:v>4332.5</c:v>
                </c:pt>
                <c:pt idx="2276">
                  <c:v>4332.541666666667</c:v>
                </c:pt>
                <c:pt idx="2277">
                  <c:v>4332.583333333333</c:v>
                </c:pt>
                <c:pt idx="2278">
                  <c:v>4332.625</c:v>
                </c:pt>
                <c:pt idx="2279">
                  <c:v>4332.666666666667</c:v>
                </c:pt>
                <c:pt idx="2280">
                  <c:v>4332.708333333333</c:v>
                </c:pt>
                <c:pt idx="2281">
                  <c:v>4332.75</c:v>
                </c:pt>
                <c:pt idx="2282">
                  <c:v>4332.791666666667</c:v>
                </c:pt>
                <c:pt idx="2283">
                  <c:v>4332.833333333333</c:v>
                </c:pt>
                <c:pt idx="2284">
                  <c:v>4332.875</c:v>
                </c:pt>
                <c:pt idx="2285">
                  <c:v>4332.916666666667</c:v>
                </c:pt>
                <c:pt idx="2286">
                  <c:v>4332.958333333333</c:v>
                </c:pt>
                <c:pt idx="2287">
                  <c:v>4333</c:v>
                </c:pt>
                <c:pt idx="2288">
                  <c:v>4333.041666666667</c:v>
                </c:pt>
                <c:pt idx="2289">
                  <c:v>4333.083333333333</c:v>
                </c:pt>
                <c:pt idx="2290">
                  <c:v>4333.125</c:v>
                </c:pt>
                <c:pt idx="2291">
                  <c:v>4333.166666666667</c:v>
                </c:pt>
                <c:pt idx="2292">
                  <c:v>4333.208333333333</c:v>
                </c:pt>
                <c:pt idx="2293">
                  <c:v>4333.25</c:v>
                </c:pt>
                <c:pt idx="2294">
                  <c:v>4333.291666666667</c:v>
                </c:pt>
                <c:pt idx="2295">
                  <c:v>4333.333333333333</c:v>
                </c:pt>
                <c:pt idx="2296">
                  <c:v>4333.375</c:v>
                </c:pt>
                <c:pt idx="2297">
                  <c:v>4333.416666666667</c:v>
                </c:pt>
                <c:pt idx="2298">
                  <c:v>4333.458333333333</c:v>
                </c:pt>
                <c:pt idx="2299">
                  <c:v>4333.5</c:v>
                </c:pt>
                <c:pt idx="2300">
                  <c:v>4333.541666666667</c:v>
                </c:pt>
                <c:pt idx="2301">
                  <c:v>4333.583333333333</c:v>
                </c:pt>
                <c:pt idx="2302">
                  <c:v>4333.625</c:v>
                </c:pt>
                <c:pt idx="2303">
                  <c:v>4333.666666666667</c:v>
                </c:pt>
                <c:pt idx="2304">
                  <c:v>4333.708333333333</c:v>
                </c:pt>
                <c:pt idx="2305">
                  <c:v>4333.75</c:v>
                </c:pt>
                <c:pt idx="2306">
                  <c:v>4333.791666666667</c:v>
                </c:pt>
                <c:pt idx="2307">
                  <c:v>4333.833333333333</c:v>
                </c:pt>
                <c:pt idx="2308">
                  <c:v>4333.875</c:v>
                </c:pt>
                <c:pt idx="2309">
                  <c:v>4333.916666666667</c:v>
                </c:pt>
                <c:pt idx="2310">
                  <c:v>4333.958333333333</c:v>
                </c:pt>
              </c:numCache>
            </c:numRef>
          </c:cat>
          <c:val>
            <c:numRef>
              <c:f>PLOT!$B$3:$B$2313</c:f>
              <c:numCache>
                <c:formatCode>General</c:formatCode>
                <c:ptCount val="2311"/>
                <c:pt idx="0">
                  <c:v>-6.8189942841826195E-2</c:v>
                </c:pt>
                <c:pt idx="1">
                  <c:v>-0.10877700320561599</c:v>
                </c:pt>
                <c:pt idx="2">
                  <c:v>-0.13742747719348</c:v>
                </c:pt>
                <c:pt idx="3">
                  <c:v>-0.17616005603253199</c:v>
                </c:pt>
                <c:pt idx="4">
                  <c:v>-0.22203607207013101</c:v>
                </c:pt>
                <c:pt idx="5">
                  <c:v>-0.26693797988962198</c:v>
                </c:pt>
                <c:pt idx="6">
                  <c:v>-0.31516198133392898</c:v>
                </c:pt>
                <c:pt idx="7">
                  <c:v>-0.367702385404508</c:v>
                </c:pt>
                <c:pt idx="8">
                  <c:v>-0.40645122044062998</c:v>
                </c:pt>
                <c:pt idx="9">
                  <c:v>-0.443700174386985</c:v>
                </c:pt>
                <c:pt idx="10">
                  <c:v>-0.49255811018310097</c:v>
                </c:pt>
                <c:pt idx="11">
                  <c:v>-0.526141431816604</c:v>
                </c:pt>
                <c:pt idx="12">
                  <c:v>-0.55798095093</c:v>
                </c:pt>
                <c:pt idx="13">
                  <c:v>-0.58231443973238095</c:v>
                </c:pt>
                <c:pt idx="14">
                  <c:v>-0.55938346314543996</c:v>
                </c:pt>
                <c:pt idx="15">
                  <c:v>-0.50945690453953096</c:v>
                </c:pt>
                <c:pt idx="16">
                  <c:v>-0.43973282061230201</c:v>
                </c:pt>
                <c:pt idx="17">
                  <c:v>-0.36358095109937699</c:v>
                </c:pt>
                <c:pt idx="18">
                  <c:v>-0.33997883492214398</c:v>
                </c:pt>
                <c:pt idx="19">
                  <c:v>-0.306962921876757</c:v>
                </c:pt>
                <c:pt idx="20">
                  <c:v>-0.23757508099573599</c:v>
                </c:pt>
                <c:pt idx="21">
                  <c:v>-0.17413019611908501</c:v>
                </c:pt>
                <c:pt idx="22">
                  <c:v>-0.12759326264222301</c:v>
                </c:pt>
                <c:pt idx="23">
                  <c:v>-9.1268184048465706E-2</c:v>
                </c:pt>
                <c:pt idx="24">
                  <c:v>-6.21882423198796E-2</c:v>
                </c:pt>
                <c:pt idx="25">
                  <c:v>-4.4415803772147697E-2</c:v>
                </c:pt>
                <c:pt idx="26">
                  <c:v>-3.6142613188896902E-2</c:v>
                </c:pt>
                <c:pt idx="27">
                  <c:v>-6.0157189347279601E-2</c:v>
                </c:pt>
                <c:pt idx="28">
                  <c:v>-0.106967775893045</c:v>
                </c:pt>
                <c:pt idx="29">
                  <c:v>-0.15492412962419799</c:v>
                </c:pt>
                <c:pt idx="30">
                  <c:v>-0.202731216455945</c:v>
                </c:pt>
                <c:pt idx="31">
                  <c:v>-0.256667250060785</c:v>
                </c:pt>
                <c:pt idx="32">
                  <c:v>-0.31566525332600598</c:v>
                </c:pt>
                <c:pt idx="33">
                  <c:v>-0.35571216939877198</c:v>
                </c:pt>
                <c:pt idx="34">
                  <c:v>-0.414299231632484</c:v>
                </c:pt>
                <c:pt idx="35">
                  <c:v>-0.46398571651453602</c:v>
                </c:pt>
                <c:pt idx="36">
                  <c:v>-0.51333405309302005</c:v>
                </c:pt>
                <c:pt idx="37">
                  <c:v>-0.56750552717464198</c:v>
                </c:pt>
                <c:pt idx="38">
                  <c:v>-0.57037942387851504</c:v>
                </c:pt>
                <c:pt idx="39">
                  <c:v>-0.54477364941313799</c:v>
                </c:pt>
                <c:pt idx="40">
                  <c:v>-0.50574725115152697</c:v>
                </c:pt>
                <c:pt idx="41">
                  <c:v>-0.47201297530473102</c:v>
                </c:pt>
                <c:pt idx="42">
                  <c:v>-0.41370020727431001</c:v>
                </c:pt>
                <c:pt idx="43">
                  <c:v>-0.36993024553057202</c:v>
                </c:pt>
                <c:pt idx="44">
                  <c:v>-0.32935443253265101</c:v>
                </c:pt>
                <c:pt idx="45">
                  <c:v>-0.29651101487811399</c:v>
                </c:pt>
                <c:pt idx="46">
                  <c:v>-0.26813235442751798</c:v>
                </c:pt>
                <c:pt idx="47">
                  <c:v>-0.230725089549741</c:v>
                </c:pt>
                <c:pt idx="48">
                  <c:v>-0.24052878754494</c:v>
                </c:pt>
                <c:pt idx="49">
                  <c:v>-0.250389388580114</c:v>
                </c:pt>
                <c:pt idx="50">
                  <c:v>-0.28774139859806902</c:v>
                </c:pt>
                <c:pt idx="51">
                  <c:v>-0.32694184640545998</c:v>
                </c:pt>
                <c:pt idx="52">
                  <c:v>-0.36439975817560899</c:v>
                </c:pt>
                <c:pt idx="53">
                  <c:v>-0.40717846479459102</c:v>
                </c:pt>
                <c:pt idx="54">
                  <c:v>-0.45773641177357</c:v>
                </c:pt>
                <c:pt idx="55">
                  <c:v>-0.499569734943905</c:v>
                </c:pt>
                <c:pt idx="56">
                  <c:v>-0.54047630018822401</c:v>
                </c:pt>
                <c:pt idx="57">
                  <c:v>-0.58220217441140298</c:v>
                </c:pt>
                <c:pt idx="58">
                  <c:v>-0.61356838074911901</c:v>
                </c:pt>
                <c:pt idx="59">
                  <c:v>-0.64422460504654</c:v>
                </c:pt>
                <c:pt idx="60">
                  <c:v>-0.67462496352731804</c:v>
                </c:pt>
                <c:pt idx="61">
                  <c:v>-0.69400466133106198</c:v>
                </c:pt>
                <c:pt idx="62">
                  <c:v>-0.70681128590975495</c:v>
                </c:pt>
                <c:pt idx="63">
                  <c:v>-0.70174672140323902</c:v>
                </c:pt>
                <c:pt idx="64">
                  <c:v>-0.66794245299273303</c:v>
                </c:pt>
                <c:pt idx="65">
                  <c:v>-0.60798440307342205</c:v>
                </c:pt>
                <c:pt idx="66">
                  <c:v>-0.51590042966685501</c:v>
                </c:pt>
                <c:pt idx="67">
                  <c:v>-0.44635752387305</c:v>
                </c:pt>
                <c:pt idx="68">
                  <c:v>-0.37571332354090098</c:v>
                </c:pt>
                <c:pt idx="69">
                  <c:v>-0.34782492419212502</c:v>
                </c:pt>
                <c:pt idx="70">
                  <c:v>-0.32396131517943799</c:v>
                </c:pt>
                <c:pt idx="71">
                  <c:v>-0.32679952846152799</c:v>
                </c:pt>
                <c:pt idx="72">
                  <c:v>-0.36804744802140998</c:v>
                </c:pt>
                <c:pt idx="73">
                  <c:v>-0.40253302969332899</c:v>
                </c:pt>
                <c:pt idx="74">
                  <c:v>-0.44955503460127799</c:v>
                </c:pt>
                <c:pt idx="75">
                  <c:v>-0.48375739139936402</c:v>
                </c:pt>
                <c:pt idx="76">
                  <c:v>-0.51645327575440003</c:v>
                </c:pt>
                <c:pt idx="77">
                  <c:v>-0.55100982894213901</c:v>
                </c:pt>
                <c:pt idx="78">
                  <c:v>-0.57647196645323895</c:v>
                </c:pt>
                <c:pt idx="79">
                  <c:v>-0.60550251887155804</c:v>
                </c:pt>
                <c:pt idx="80">
                  <c:v>-0.63264421882958999</c:v>
                </c:pt>
                <c:pt idx="81">
                  <c:v>-0.65875559831716402</c:v>
                </c:pt>
                <c:pt idx="82">
                  <c:v>-0.68505656736736797</c:v>
                </c:pt>
                <c:pt idx="83">
                  <c:v>-0.70893425437598101</c:v>
                </c:pt>
                <c:pt idx="84">
                  <c:v>-0.72520088639940405</c:v>
                </c:pt>
                <c:pt idx="85">
                  <c:v>-0.74433697131341703</c:v>
                </c:pt>
                <c:pt idx="86">
                  <c:v>-0.75336406264480604</c:v>
                </c:pt>
                <c:pt idx="87">
                  <c:v>-0.75396483525112701</c:v>
                </c:pt>
                <c:pt idx="88">
                  <c:v>-0.74373611399995099</c:v>
                </c:pt>
                <c:pt idx="89">
                  <c:v>-0.73335246962126899</c:v>
                </c:pt>
                <c:pt idx="90">
                  <c:v>-0.73218006781923095</c:v>
                </c:pt>
                <c:pt idx="91">
                  <c:v>-0.74714350236440596</c:v>
                </c:pt>
                <c:pt idx="92">
                  <c:v>-0.75700917837670101</c:v>
                </c:pt>
                <c:pt idx="93">
                  <c:v>-0.76047165718534504</c:v>
                </c:pt>
                <c:pt idx="94">
                  <c:v>-0.72052796628655502</c:v>
                </c:pt>
                <c:pt idx="95">
                  <c:v>-0.71285096869294995</c:v>
                </c:pt>
                <c:pt idx="96">
                  <c:v>-0.71289516973185796</c:v>
                </c:pt>
                <c:pt idx="97">
                  <c:v>-0.71161585628648505</c:v>
                </c:pt>
                <c:pt idx="98">
                  <c:v>-0.73099470576570702</c:v>
                </c:pt>
                <c:pt idx="99">
                  <c:v>-0.75633790252625199</c:v>
                </c:pt>
                <c:pt idx="100">
                  <c:v>-0.79125630346952902</c:v>
                </c:pt>
                <c:pt idx="101">
                  <c:v>-0.82864381721527502</c:v>
                </c:pt>
                <c:pt idx="102">
                  <c:v>-0.86194367375257797</c:v>
                </c:pt>
                <c:pt idx="103">
                  <c:v>-0.89687002961958495</c:v>
                </c:pt>
                <c:pt idx="104">
                  <c:v>-0.92473441774035103</c:v>
                </c:pt>
                <c:pt idx="105">
                  <c:v>-0.94810775519846702</c:v>
                </c:pt>
                <c:pt idx="106">
                  <c:v>-0.977641866708997</c:v>
                </c:pt>
                <c:pt idx="107">
                  <c:v>-1.00647332873285</c:v>
                </c:pt>
                <c:pt idx="108">
                  <c:v>-1.02236390538918</c:v>
                </c:pt>
                <c:pt idx="109">
                  <c:v>-1.0422349879155299</c:v>
                </c:pt>
                <c:pt idx="110">
                  <c:v>-1.0451480309936401</c:v>
                </c:pt>
                <c:pt idx="111">
                  <c:v>-1.0317632900945499</c:v>
                </c:pt>
                <c:pt idx="112">
                  <c:v>-1.0081885532133199</c:v>
                </c:pt>
                <c:pt idx="113">
                  <c:v>-0.96409386564825195</c:v>
                </c:pt>
                <c:pt idx="114">
                  <c:v>-0.93357081090629701</c:v>
                </c:pt>
                <c:pt idx="115">
                  <c:v>-0.88475667196803798</c:v>
                </c:pt>
                <c:pt idx="116">
                  <c:v>-0.82387753954339504</c:v>
                </c:pt>
                <c:pt idx="117">
                  <c:v>-0.80228742631243199</c:v>
                </c:pt>
                <c:pt idx="118">
                  <c:v>-0.83178220492208499</c:v>
                </c:pt>
                <c:pt idx="119">
                  <c:v>-0.84993616128371396</c:v>
                </c:pt>
                <c:pt idx="120">
                  <c:v>-0.86586268912648801</c:v>
                </c:pt>
                <c:pt idx="121">
                  <c:v>-0.88719653269466403</c:v>
                </c:pt>
                <c:pt idx="122">
                  <c:v>-0.91766731707543003</c:v>
                </c:pt>
                <c:pt idx="123">
                  <c:v>-0.95235686154729704</c:v>
                </c:pt>
                <c:pt idx="124">
                  <c:v>-0.98827247385698203</c:v>
                </c:pt>
                <c:pt idx="125">
                  <c:v>-1.0230692703755999</c:v>
                </c:pt>
                <c:pt idx="126">
                  <c:v>-1.04476841870765</c:v>
                </c:pt>
                <c:pt idx="127">
                  <c:v>-1.0656010304966801</c:v>
                </c:pt>
                <c:pt idx="128">
                  <c:v>-1.0937336523493499</c:v>
                </c:pt>
                <c:pt idx="129">
                  <c:v>-1.11728536127669</c:v>
                </c:pt>
                <c:pt idx="130">
                  <c:v>-1.1343079811738199</c:v>
                </c:pt>
                <c:pt idx="131">
                  <c:v>-1.1499575840998599</c:v>
                </c:pt>
                <c:pt idx="132">
                  <c:v>-1.1641376283173801</c:v>
                </c:pt>
                <c:pt idx="133">
                  <c:v>-1.17191005298742</c:v>
                </c:pt>
                <c:pt idx="134">
                  <c:v>-1.1786760806557399</c:v>
                </c:pt>
                <c:pt idx="135">
                  <c:v>-1.17548022011987</c:v>
                </c:pt>
                <c:pt idx="136">
                  <c:v>-1.1745968878914299</c:v>
                </c:pt>
                <c:pt idx="137">
                  <c:v>-1.17394973587545</c:v>
                </c:pt>
                <c:pt idx="138">
                  <c:v>-1.16688219506544</c:v>
                </c:pt>
                <c:pt idx="139">
                  <c:v>-1.1658087980403999</c:v>
                </c:pt>
                <c:pt idx="140">
                  <c:v>-1.1650192703981399</c:v>
                </c:pt>
                <c:pt idx="141">
                  <c:v>-1.1417468289578201</c:v>
                </c:pt>
                <c:pt idx="142">
                  <c:v>-1.1339887385385801</c:v>
                </c:pt>
                <c:pt idx="143">
                  <c:v>-1.1301412347480499</c:v>
                </c:pt>
                <c:pt idx="144">
                  <c:v>-1.14476701728768</c:v>
                </c:pt>
                <c:pt idx="145">
                  <c:v>-1.15860688637482</c:v>
                </c:pt>
                <c:pt idx="146">
                  <c:v>-1.1801388887920901</c:v>
                </c:pt>
                <c:pt idx="147">
                  <c:v>-1.2096231921918299</c:v>
                </c:pt>
                <c:pt idx="148">
                  <c:v>-1.23749491661527</c:v>
                </c:pt>
                <c:pt idx="149">
                  <c:v>-1.2627291093788</c:v>
                </c:pt>
                <c:pt idx="150">
                  <c:v>-1.2888872790665999</c:v>
                </c:pt>
                <c:pt idx="151">
                  <c:v>-1.3120975306018701</c:v>
                </c:pt>
                <c:pt idx="152">
                  <c:v>-1.3275156516962701</c:v>
                </c:pt>
                <c:pt idx="153">
                  <c:v>-1.3505140142665799</c:v>
                </c:pt>
                <c:pt idx="154">
                  <c:v>-1.3635490712189799</c:v>
                </c:pt>
                <c:pt idx="155">
                  <c:v>-1.3783200614107001</c:v>
                </c:pt>
                <c:pt idx="156">
                  <c:v>-1.39375844544785</c:v>
                </c:pt>
                <c:pt idx="157">
                  <c:v>-1.40118312827806</c:v>
                </c:pt>
                <c:pt idx="158">
                  <c:v>-1.40636092821699</c:v>
                </c:pt>
                <c:pt idx="159">
                  <c:v>-1.40606287646451</c:v>
                </c:pt>
                <c:pt idx="160">
                  <c:v>-1.3971255755324099</c:v>
                </c:pt>
                <c:pt idx="161">
                  <c:v>-1.3801046313459899</c:v>
                </c:pt>
                <c:pt idx="162">
                  <c:v>-1.3808625865019899</c:v>
                </c:pt>
                <c:pt idx="163">
                  <c:v>-1.3796706203178899</c:v>
                </c:pt>
                <c:pt idx="164">
                  <c:v>-1.3767585575271899</c:v>
                </c:pt>
                <c:pt idx="165">
                  <c:v>-1.38070109935906</c:v>
                </c:pt>
                <c:pt idx="166">
                  <c:v>-1.37901166372977</c:v>
                </c:pt>
                <c:pt idx="167">
                  <c:v>-1.38401726091628</c:v>
                </c:pt>
                <c:pt idx="168">
                  <c:v>-1.37862689596175</c:v>
                </c:pt>
                <c:pt idx="169">
                  <c:v>-1.3865439365636101</c:v>
                </c:pt>
                <c:pt idx="170">
                  <c:v>-1.39984509527601</c:v>
                </c:pt>
                <c:pt idx="171">
                  <c:v>-1.40942558561195</c:v>
                </c:pt>
                <c:pt idx="172">
                  <c:v>-1.42702452693208</c:v>
                </c:pt>
                <c:pt idx="173">
                  <c:v>-1.4395748820640599</c:v>
                </c:pt>
                <c:pt idx="174">
                  <c:v>-1.45716832193944</c:v>
                </c:pt>
                <c:pt idx="175">
                  <c:v>-1.47047703388656</c:v>
                </c:pt>
                <c:pt idx="176">
                  <c:v>-1.48462337053622</c:v>
                </c:pt>
                <c:pt idx="177">
                  <c:v>-1.4978977318672</c:v>
                </c:pt>
                <c:pt idx="178">
                  <c:v>-1.5090846713229</c:v>
                </c:pt>
                <c:pt idx="179">
                  <c:v>-1.51921191129412</c:v>
                </c:pt>
                <c:pt idx="180">
                  <c:v>-1.5335931446905999</c:v>
                </c:pt>
                <c:pt idx="181">
                  <c:v>-1.5404787129348101</c:v>
                </c:pt>
                <c:pt idx="182">
                  <c:v>-1.55324919702196</c:v>
                </c:pt>
                <c:pt idx="183">
                  <c:v>-1.5402685586896501</c:v>
                </c:pt>
                <c:pt idx="184">
                  <c:v>-1.5304555381961</c:v>
                </c:pt>
                <c:pt idx="185">
                  <c:v>-1.5080640522022499</c:v>
                </c:pt>
                <c:pt idx="186">
                  <c:v>-1.50315860108552</c:v>
                </c:pt>
                <c:pt idx="187">
                  <c:v>-1.48076470895525</c:v>
                </c:pt>
                <c:pt idx="188">
                  <c:v>-1.4458654233228101</c:v>
                </c:pt>
                <c:pt idx="189">
                  <c:v>-1.41305670389573</c:v>
                </c:pt>
                <c:pt idx="190">
                  <c:v>-1.3662921358868401</c:v>
                </c:pt>
                <c:pt idx="191">
                  <c:v>-1.34020687216556</c:v>
                </c:pt>
                <c:pt idx="192">
                  <c:v>-1.3168989058804299</c:v>
                </c:pt>
                <c:pt idx="193">
                  <c:v>-1.31331653927217</c:v>
                </c:pt>
                <c:pt idx="194">
                  <c:v>-1.3220247886438401</c:v>
                </c:pt>
                <c:pt idx="195">
                  <c:v>-1.3494976511063299</c:v>
                </c:pt>
                <c:pt idx="196">
                  <c:v>-1.38932411486211</c:v>
                </c:pt>
                <c:pt idx="197">
                  <c:v>-1.43369515008461</c:v>
                </c:pt>
                <c:pt idx="198">
                  <c:v>-1.4778530810575501</c:v>
                </c:pt>
                <c:pt idx="199">
                  <c:v>-1.5124340981195401</c:v>
                </c:pt>
                <c:pt idx="200">
                  <c:v>-1.54098214224369</c:v>
                </c:pt>
                <c:pt idx="201">
                  <c:v>-1.5710475375392099</c:v>
                </c:pt>
                <c:pt idx="202">
                  <c:v>-1.6029880957267599</c:v>
                </c:pt>
                <c:pt idx="203">
                  <c:v>-1.6247933577426601</c:v>
                </c:pt>
                <c:pt idx="204">
                  <c:v>-1.6534523151401299</c:v>
                </c:pt>
                <c:pt idx="205">
                  <c:v>-1.6740162145225601</c:v>
                </c:pt>
                <c:pt idx="206">
                  <c:v>-1.68519902350671</c:v>
                </c:pt>
                <c:pt idx="207">
                  <c:v>-1.68160402590531</c:v>
                </c:pt>
                <c:pt idx="208">
                  <c:v>-1.6798278791033701</c:v>
                </c:pt>
                <c:pt idx="209">
                  <c:v>-1.6669149187341801</c:v>
                </c:pt>
                <c:pt idx="210">
                  <c:v>-1.6443433087514101</c:v>
                </c:pt>
                <c:pt idx="211">
                  <c:v>-1.60597460378779</c:v>
                </c:pt>
                <c:pt idx="212">
                  <c:v>-1.57663382223925</c:v>
                </c:pt>
                <c:pt idx="213">
                  <c:v>-1.5553049289284</c:v>
                </c:pt>
                <c:pt idx="214">
                  <c:v>-1.5512650654509701</c:v>
                </c:pt>
                <c:pt idx="215">
                  <c:v>-1.5605244319285301</c:v>
                </c:pt>
                <c:pt idx="216">
                  <c:v>-1.5643153680678901</c:v>
                </c:pt>
                <c:pt idx="217">
                  <c:v>-1.56348380093038</c:v>
                </c:pt>
                <c:pt idx="218">
                  <c:v>-1.5867647816257699</c:v>
                </c:pt>
                <c:pt idx="219">
                  <c:v>-1.60888346536961</c:v>
                </c:pt>
                <c:pt idx="220">
                  <c:v>-1.63426369958632</c:v>
                </c:pt>
                <c:pt idx="221">
                  <c:v>-1.67461567391587</c:v>
                </c:pt>
                <c:pt idx="222">
                  <c:v>-1.7152617529106799</c:v>
                </c:pt>
                <c:pt idx="223">
                  <c:v>-1.7468138287898001</c:v>
                </c:pt>
                <c:pt idx="224">
                  <c:v>-1.7789408403943201</c:v>
                </c:pt>
                <c:pt idx="225">
                  <c:v>-1.8122556642205701</c:v>
                </c:pt>
                <c:pt idx="226">
                  <c:v>-1.85311432477296</c:v>
                </c:pt>
                <c:pt idx="227">
                  <c:v>-1.8975239903539201</c:v>
                </c:pt>
                <c:pt idx="228">
                  <c:v>-1.9424493341885201</c:v>
                </c:pt>
                <c:pt idx="229">
                  <c:v>-1.9856764354947201</c:v>
                </c:pt>
                <c:pt idx="230">
                  <c:v>-1.9884805507002901</c:v>
                </c:pt>
                <c:pt idx="231">
                  <c:v>-1.9639244013524</c:v>
                </c:pt>
                <c:pt idx="232">
                  <c:v>-1.9172989986555899</c:v>
                </c:pt>
                <c:pt idx="233">
                  <c:v>-1.86451377258566</c:v>
                </c:pt>
                <c:pt idx="234">
                  <c:v>-1.7863358419969899</c:v>
                </c:pt>
                <c:pt idx="235">
                  <c:v>-1.73707631602838</c:v>
                </c:pt>
                <c:pt idx="236">
                  <c:v>-1.68853210215329</c:v>
                </c:pt>
                <c:pt idx="237">
                  <c:v>-1.6696104239140801</c:v>
                </c:pt>
                <c:pt idx="238">
                  <c:v>-1.6358222564296301</c:v>
                </c:pt>
                <c:pt idx="239">
                  <c:v>-1.61703052588361</c:v>
                </c:pt>
                <c:pt idx="240">
                  <c:v>-1.5982879283317699</c:v>
                </c:pt>
                <c:pt idx="241">
                  <c:v>-1.6264519696727799</c:v>
                </c:pt>
                <c:pt idx="242">
                  <c:v>-1.64381640070146</c:v>
                </c:pt>
                <c:pt idx="243">
                  <c:v>-1.6620408916993901</c:v>
                </c:pt>
                <c:pt idx="244">
                  <c:v>-1.70666343367908</c:v>
                </c:pt>
                <c:pt idx="245">
                  <c:v>-1.7561205396710999</c:v>
                </c:pt>
                <c:pt idx="246">
                  <c:v>-1.80890104594017</c:v>
                </c:pt>
                <c:pt idx="247">
                  <c:v>-1.86772665343042</c:v>
                </c:pt>
                <c:pt idx="248">
                  <c:v>-1.9214757038880701</c:v>
                </c:pt>
                <c:pt idx="249">
                  <c:v>-1.9656939486067699</c:v>
                </c:pt>
                <c:pt idx="250">
                  <c:v>-2.0047973869201798</c:v>
                </c:pt>
                <c:pt idx="251">
                  <c:v>-2.0340606187213099</c:v>
                </c:pt>
                <c:pt idx="252">
                  <c:v>-2.0588296299270201</c:v>
                </c:pt>
                <c:pt idx="253">
                  <c:v>-2.0793163916325401</c:v>
                </c:pt>
                <c:pt idx="254">
                  <c:v>-2.0677129600808399</c:v>
                </c:pt>
                <c:pt idx="255">
                  <c:v>-2.01364622605933</c:v>
                </c:pt>
                <c:pt idx="256">
                  <c:v>-1.98237056440641</c:v>
                </c:pt>
                <c:pt idx="257">
                  <c:v>-1.9353812019818899</c:v>
                </c:pt>
                <c:pt idx="258">
                  <c:v>-1.86714922530212</c:v>
                </c:pt>
                <c:pt idx="259">
                  <c:v>-1.83170137651261</c:v>
                </c:pt>
                <c:pt idx="260">
                  <c:v>-1.7748291503339599</c:v>
                </c:pt>
                <c:pt idx="261">
                  <c:v>-1.7162849847120201</c:v>
                </c:pt>
                <c:pt idx="262">
                  <c:v>-1.68494110657359</c:v>
                </c:pt>
                <c:pt idx="263">
                  <c:v>-1.6885926091475201</c:v>
                </c:pt>
                <c:pt idx="264">
                  <c:v>-1.6872821877548401</c:v>
                </c:pt>
                <c:pt idx="265">
                  <c:v>-1.6952734345012399</c:v>
                </c:pt>
                <c:pt idx="266">
                  <c:v>-1.71909984661916</c:v>
                </c:pt>
                <c:pt idx="267">
                  <c:v>-1.74290721400191</c:v>
                </c:pt>
                <c:pt idx="268">
                  <c:v>-1.7753744237506399</c:v>
                </c:pt>
                <c:pt idx="269">
                  <c:v>-1.80432249955113</c:v>
                </c:pt>
                <c:pt idx="270">
                  <c:v>-1.8291678579800801</c:v>
                </c:pt>
                <c:pt idx="271">
                  <c:v>-1.8494543909244301</c:v>
                </c:pt>
                <c:pt idx="272">
                  <c:v>-1.8712816287892999</c:v>
                </c:pt>
                <c:pt idx="273">
                  <c:v>-1.8861170107342899</c:v>
                </c:pt>
                <c:pt idx="274">
                  <c:v>-1.90017632843385</c:v>
                </c:pt>
                <c:pt idx="275">
                  <c:v>-1.9073730995429601</c:v>
                </c:pt>
                <c:pt idx="276">
                  <c:v>-1.92336193886868</c:v>
                </c:pt>
                <c:pt idx="277">
                  <c:v>-1.9368963902570899</c:v>
                </c:pt>
                <c:pt idx="278">
                  <c:v>-1.9398690914055901</c:v>
                </c:pt>
                <c:pt idx="279">
                  <c:v>-1.9356511280209701</c:v>
                </c:pt>
                <c:pt idx="280">
                  <c:v>-1.9394516136228599</c:v>
                </c:pt>
                <c:pt idx="281">
                  <c:v>-1.93988272703933</c:v>
                </c:pt>
                <c:pt idx="282">
                  <c:v>-1.93725564945099</c:v>
                </c:pt>
                <c:pt idx="283">
                  <c:v>-1.9407363770397399</c:v>
                </c:pt>
                <c:pt idx="284">
                  <c:v>-1.9403094734844699</c:v>
                </c:pt>
                <c:pt idx="285">
                  <c:v>-1.9467563154800001</c:v>
                </c:pt>
                <c:pt idx="286">
                  <c:v>-1.95520275092509</c:v>
                </c:pt>
                <c:pt idx="287">
                  <c:v>-1.9622939356656099</c:v>
                </c:pt>
                <c:pt idx="288">
                  <c:v>-1.97171552278815</c:v>
                </c:pt>
                <c:pt idx="289">
                  <c:v>-1.9899520483413999</c:v>
                </c:pt>
                <c:pt idx="290">
                  <c:v>-2.01984381213438</c:v>
                </c:pt>
                <c:pt idx="291">
                  <c:v>-2.0416201837417698</c:v>
                </c:pt>
                <c:pt idx="292">
                  <c:v>-2.07041160155753</c:v>
                </c:pt>
                <c:pt idx="293">
                  <c:v>-2.0928532533352402</c:v>
                </c:pt>
                <c:pt idx="294">
                  <c:v>-2.1148691723596</c:v>
                </c:pt>
                <c:pt idx="295">
                  <c:v>-2.1314059371324201</c:v>
                </c:pt>
                <c:pt idx="296">
                  <c:v>-2.1541501193900801</c:v>
                </c:pt>
                <c:pt idx="297">
                  <c:v>-2.1816810797702599</c:v>
                </c:pt>
                <c:pt idx="298">
                  <c:v>-2.2053823455631201</c:v>
                </c:pt>
                <c:pt idx="299">
                  <c:v>-2.2247296627924</c:v>
                </c:pt>
                <c:pt idx="300">
                  <c:v>-2.2356090216442301</c:v>
                </c:pt>
                <c:pt idx="301">
                  <c:v>-2.2484564791458999</c:v>
                </c:pt>
                <c:pt idx="302">
                  <c:v>-2.25188121500556</c:v>
                </c:pt>
                <c:pt idx="303">
                  <c:v>-2.2436062488408299</c:v>
                </c:pt>
                <c:pt idx="304">
                  <c:v>-2.23072601721538</c:v>
                </c:pt>
                <c:pt idx="305">
                  <c:v>-2.2259032999555202</c:v>
                </c:pt>
                <c:pt idx="306">
                  <c:v>-2.2173876525866398</c:v>
                </c:pt>
                <c:pt idx="307">
                  <c:v>-2.19692564118859</c:v>
                </c:pt>
                <c:pt idx="308">
                  <c:v>-2.1587128478468198</c:v>
                </c:pt>
                <c:pt idx="309">
                  <c:v>-2.1298294630480399</c:v>
                </c:pt>
                <c:pt idx="310">
                  <c:v>-2.1092353680709399</c:v>
                </c:pt>
                <c:pt idx="311">
                  <c:v>-2.10356641814248</c:v>
                </c:pt>
                <c:pt idx="312">
                  <c:v>-2.0808783320436799</c:v>
                </c:pt>
                <c:pt idx="313">
                  <c:v>-2.0778211434626699</c:v>
                </c:pt>
                <c:pt idx="314">
                  <c:v>-2.0819146309360002</c:v>
                </c:pt>
                <c:pt idx="315">
                  <c:v>-2.0887971658965401</c:v>
                </c:pt>
                <c:pt idx="316">
                  <c:v>-2.1030334366521601</c:v>
                </c:pt>
                <c:pt idx="317">
                  <c:v>-2.1256704863960501</c:v>
                </c:pt>
                <c:pt idx="318">
                  <c:v>-2.1492910001341001</c:v>
                </c:pt>
                <c:pt idx="319">
                  <c:v>-2.1605430218503598</c:v>
                </c:pt>
                <c:pt idx="320">
                  <c:v>-2.1721496306494501</c:v>
                </c:pt>
                <c:pt idx="321">
                  <c:v>-2.1922438435973701</c:v>
                </c:pt>
                <c:pt idx="322">
                  <c:v>-2.2205729171428099</c:v>
                </c:pt>
                <c:pt idx="323">
                  <c:v>-2.25366377778961</c:v>
                </c:pt>
                <c:pt idx="324">
                  <c:v>-2.2797155252580099</c:v>
                </c:pt>
                <c:pt idx="325">
                  <c:v>-2.29607496168056</c:v>
                </c:pt>
                <c:pt idx="326">
                  <c:v>-2.3079602487603901</c:v>
                </c:pt>
                <c:pt idx="327">
                  <c:v>-2.2859758202045399</c:v>
                </c:pt>
                <c:pt idx="328">
                  <c:v>-2.24127833472392</c:v>
                </c:pt>
                <c:pt idx="329">
                  <c:v>-2.1855380500976702</c:v>
                </c:pt>
                <c:pt idx="330">
                  <c:v>-2.1186539146644399</c:v>
                </c:pt>
                <c:pt idx="331">
                  <c:v>-2.0531034302050202</c:v>
                </c:pt>
                <c:pt idx="332">
                  <c:v>-1.98118560479862</c:v>
                </c:pt>
                <c:pt idx="333">
                  <c:v>-1.9603401502159199</c:v>
                </c:pt>
                <c:pt idx="334">
                  <c:v>-1.9051973195257801</c:v>
                </c:pt>
                <c:pt idx="335">
                  <c:v>-1.8636969839389499</c:v>
                </c:pt>
                <c:pt idx="336">
                  <c:v>-1.83775785245303</c:v>
                </c:pt>
                <c:pt idx="337">
                  <c:v>-1.7958887086856401</c:v>
                </c:pt>
                <c:pt idx="338">
                  <c:v>-1.78946632898687</c:v>
                </c:pt>
                <c:pt idx="339">
                  <c:v>-1.8154205537339201</c:v>
                </c:pt>
                <c:pt idx="340">
                  <c:v>-1.8706707680553001</c:v>
                </c:pt>
                <c:pt idx="341">
                  <c:v>-1.9269037743468</c:v>
                </c:pt>
                <c:pt idx="342">
                  <c:v>-1.97533336512417</c:v>
                </c:pt>
                <c:pt idx="343">
                  <c:v>-2.0204311947057998</c:v>
                </c:pt>
                <c:pt idx="344">
                  <c:v>-2.0727540056271399</c:v>
                </c:pt>
                <c:pt idx="345">
                  <c:v>-2.1055119238186801</c:v>
                </c:pt>
                <c:pt idx="346">
                  <c:v>-2.0989525752557499</c:v>
                </c:pt>
                <c:pt idx="347">
                  <c:v>-2.0964776371317901</c:v>
                </c:pt>
                <c:pt idx="348">
                  <c:v>-2.1144705294883499</c:v>
                </c:pt>
                <c:pt idx="349">
                  <c:v>-2.1189638701700702</c:v>
                </c:pt>
                <c:pt idx="350">
                  <c:v>-2.1021398786818901</c:v>
                </c:pt>
                <c:pt idx="351">
                  <c:v>-2.05483179275656</c:v>
                </c:pt>
                <c:pt idx="352">
                  <c:v>-1.9969036046161499</c:v>
                </c:pt>
                <c:pt idx="353">
                  <c:v>-1.93155029372631</c:v>
                </c:pt>
                <c:pt idx="354">
                  <c:v>-1.8530460196018299</c:v>
                </c:pt>
                <c:pt idx="355">
                  <c:v>-1.7864812165305</c:v>
                </c:pt>
                <c:pt idx="356">
                  <c:v>-1.72222914189944</c:v>
                </c:pt>
                <c:pt idx="357">
                  <c:v>-1.65849392154838</c:v>
                </c:pt>
                <c:pt idx="358">
                  <c:v>-1.62669501562212</c:v>
                </c:pt>
                <c:pt idx="359">
                  <c:v>-1.615771867993</c:v>
                </c:pt>
                <c:pt idx="360">
                  <c:v>-1.58925208225982</c:v>
                </c:pt>
                <c:pt idx="361">
                  <c:v>-1.57801031228583</c:v>
                </c:pt>
                <c:pt idx="362">
                  <c:v>-1.59267463690666</c:v>
                </c:pt>
                <c:pt idx="363">
                  <c:v>-1.62780861149648</c:v>
                </c:pt>
                <c:pt idx="364">
                  <c:v>-1.68124649015658</c:v>
                </c:pt>
                <c:pt idx="365">
                  <c:v>-1.7362644463228101</c:v>
                </c:pt>
                <c:pt idx="366">
                  <c:v>-1.7749199206275299</c:v>
                </c:pt>
                <c:pt idx="367">
                  <c:v>-1.82968950622227</c:v>
                </c:pt>
                <c:pt idx="368">
                  <c:v>-1.87414745525107</c:v>
                </c:pt>
                <c:pt idx="369">
                  <c:v>-1.91828291650543</c:v>
                </c:pt>
                <c:pt idx="370">
                  <c:v>-1.9545018378974499</c:v>
                </c:pt>
                <c:pt idx="371">
                  <c:v>-2.0007279849117201</c:v>
                </c:pt>
                <c:pt idx="372">
                  <c:v>-2.03479517745434</c:v>
                </c:pt>
                <c:pt idx="373">
                  <c:v>-2.0749898492074799</c:v>
                </c:pt>
                <c:pt idx="374">
                  <c:v>-2.0852237784132601</c:v>
                </c:pt>
                <c:pt idx="375">
                  <c:v>-2.050225198658</c:v>
                </c:pt>
                <c:pt idx="376">
                  <c:v>-1.99813196564421</c:v>
                </c:pt>
                <c:pt idx="377">
                  <c:v>-1.9206775504698901</c:v>
                </c:pt>
                <c:pt idx="378">
                  <c:v>-1.8396783720874701</c:v>
                </c:pt>
                <c:pt idx="379">
                  <c:v>-1.76551153889339</c:v>
                </c:pt>
                <c:pt idx="380">
                  <c:v>-1.6758430330743901</c:v>
                </c:pt>
                <c:pt idx="381">
                  <c:v>-1.6223525519036399</c:v>
                </c:pt>
                <c:pt idx="382">
                  <c:v>-1.55395200806412</c:v>
                </c:pt>
                <c:pt idx="383">
                  <c:v>-1.5181337285149401</c:v>
                </c:pt>
                <c:pt idx="384">
                  <c:v>-1.4843345813358599</c:v>
                </c:pt>
                <c:pt idx="385">
                  <c:v>-1.4751975587125099</c:v>
                </c:pt>
                <c:pt idx="386">
                  <c:v>-1.4923806965650199</c:v>
                </c:pt>
                <c:pt idx="387">
                  <c:v>-1.53235117627878</c:v>
                </c:pt>
                <c:pt idx="388">
                  <c:v>-1.57027264834804</c:v>
                </c:pt>
                <c:pt idx="389">
                  <c:v>-1.6084901109579299</c:v>
                </c:pt>
                <c:pt idx="390">
                  <c:v>-1.6466238673406199</c:v>
                </c:pt>
                <c:pt idx="391">
                  <c:v>-1.6825393934705899</c:v>
                </c:pt>
                <c:pt idx="392">
                  <c:v>-1.7050371022481801</c:v>
                </c:pt>
                <c:pt idx="393">
                  <c:v>-1.7183468840116101</c:v>
                </c:pt>
                <c:pt idx="394">
                  <c:v>-1.73463887146482</c:v>
                </c:pt>
                <c:pt idx="395">
                  <c:v>-1.76622834863703</c:v>
                </c:pt>
                <c:pt idx="396">
                  <c:v>-1.80594079367365</c:v>
                </c:pt>
                <c:pt idx="397">
                  <c:v>-1.8385244328188699</c:v>
                </c:pt>
                <c:pt idx="398">
                  <c:v>-1.8605845708906501</c:v>
                </c:pt>
                <c:pt idx="399">
                  <c:v>-1.86621536489131</c:v>
                </c:pt>
                <c:pt idx="400">
                  <c:v>-1.8588757228770301</c:v>
                </c:pt>
                <c:pt idx="401">
                  <c:v>-1.83729233029326</c:v>
                </c:pt>
                <c:pt idx="402">
                  <c:v>-1.7841720064216</c:v>
                </c:pt>
                <c:pt idx="403">
                  <c:v>-1.7363649817384399</c:v>
                </c:pt>
                <c:pt idx="404">
                  <c:v>-1.6733676252078</c:v>
                </c:pt>
                <c:pt idx="405">
                  <c:v>-1.6400039446618699</c:v>
                </c:pt>
                <c:pt idx="406">
                  <c:v>-1.6183472505702801</c:v>
                </c:pt>
                <c:pt idx="407">
                  <c:v>-1.6132075160736601</c:v>
                </c:pt>
                <c:pt idx="408">
                  <c:v>-1.60928293883036</c:v>
                </c:pt>
                <c:pt idx="409">
                  <c:v>-1.6088691410681699</c:v>
                </c:pt>
                <c:pt idx="410">
                  <c:v>-1.6187061562153999</c:v>
                </c:pt>
                <c:pt idx="411">
                  <c:v>-1.6376322470754301</c:v>
                </c:pt>
                <c:pt idx="412">
                  <c:v>-1.6519849165873199</c:v>
                </c:pt>
                <c:pt idx="413">
                  <c:v>-1.6640559006184601</c:v>
                </c:pt>
                <c:pt idx="414">
                  <c:v>-1.68069287634945</c:v>
                </c:pt>
                <c:pt idx="415">
                  <c:v>-1.69978459200895</c:v>
                </c:pt>
                <c:pt idx="416">
                  <c:v>-1.71153113203712</c:v>
                </c:pt>
                <c:pt idx="417">
                  <c:v>-1.72394424963904</c:v>
                </c:pt>
                <c:pt idx="418">
                  <c:v>-1.7378364912825399</c:v>
                </c:pt>
                <c:pt idx="419">
                  <c:v>-1.7524783215544699</c:v>
                </c:pt>
                <c:pt idx="420">
                  <c:v>-1.76835982909387</c:v>
                </c:pt>
                <c:pt idx="421">
                  <c:v>-1.7893713486048599</c:v>
                </c:pt>
                <c:pt idx="422">
                  <c:v>-1.8069724743429301</c:v>
                </c:pt>
                <c:pt idx="423">
                  <c:v>-1.8097723867231801</c:v>
                </c:pt>
                <c:pt idx="424">
                  <c:v>-1.8057707237266201</c:v>
                </c:pt>
                <c:pt idx="425">
                  <c:v>-1.80409671284062</c:v>
                </c:pt>
                <c:pt idx="426">
                  <c:v>-1.8011555470151599</c:v>
                </c:pt>
                <c:pt idx="427">
                  <c:v>-1.79671601937118</c:v>
                </c:pt>
                <c:pt idx="428">
                  <c:v>-1.7770686287844799</c:v>
                </c:pt>
                <c:pt idx="429">
                  <c:v>-1.7601920318572499</c:v>
                </c:pt>
                <c:pt idx="430">
                  <c:v>-1.7572143708704799</c:v>
                </c:pt>
                <c:pt idx="431">
                  <c:v>-1.77231162160626</c:v>
                </c:pt>
                <c:pt idx="432">
                  <c:v>-1.7870921040650001</c:v>
                </c:pt>
                <c:pt idx="433">
                  <c:v>-1.7986073627941801</c:v>
                </c:pt>
                <c:pt idx="434">
                  <c:v>-1.81059685426607</c:v>
                </c:pt>
                <c:pt idx="435">
                  <c:v>-1.8324247859790399</c:v>
                </c:pt>
                <c:pt idx="436">
                  <c:v>-1.85275775045492</c:v>
                </c:pt>
                <c:pt idx="437">
                  <c:v>-1.8711902536895599</c:v>
                </c:pt>
                <c:pt idx="438">
                  <c:v>-1.8875544276143501</c:v>
                </c:pt>
                <c:pt idx="439">
                  <c:v>-1.90309194065529</c:v>
                </c:pt>
                <c:pt idx="440">
                  <c:v>-1.92045284923659</c:v>
                </c:pt>
                <c:pt idx="441">
                  <c:v>-1.9356490028473301</c:v>
                </c:pt>
                <c:pt idx="442">
                  <c:v>-1.9436838335122499</c:v>
                </c:pt>
                <c:pt idx="443">
                  <c:v>-1.95287975057916</c:v>
                </c:pt>
                <c:pt idx="444">
                  <c:v>-1.96346917079229</c:v>
                </c:pt>
                <c:pt idx="445">
                  <c:v>-1.9866907265799101</c:v>
                </c:pt>
                <c:pt idx="446">
                  <c:v>-1.99447367046133</c:v>
                </c:pt>
                <c:pt idx="447">
                  <c:v>-1.96821655446372</c:v>
                </c:pt>
                <c:pt idx="448">
                  <c:v>-1.9335761940231599</c:v>
                </c:pt>
                <c:pt idx="449">
                  <c:v>-1.8686527925959699</c:v>
                </c:pt>
                <c:pt idx="450">
                  <c:v>-1.8218571308040299</c:v>
                </c:pt>
                <c:pt idx="451">
                  <c:v>-1.7827478157521599</c:v>
                </c:pt>
                <c:pt idx="452">
                  <c:v>-1.73413189673239</c:v>
                </c:pt>
                <c:pt idx="453">
                  <c:v>-1.6775290311737701</c:v>
                </c:pt>
                <c:pt idx="454">
                  <c:v>-1.6403996142330199</c:v>
                </c:pt>
                <c:pt idx="455">
                  <c:v>-1.62455088580609</c:v>
                </c:pt>
                <c:pt idx="456">
                  <c:v>-1.62218253748837</c:v>
                </c:pt>
                <c:pt idx="457">
                  <c:v>-1.6688684972432</c:v>
                </c:pt>
                <c:pt idx="458">
                  <c:v>-1.7000546479348799</c:v>
                </c:pt>
                <c:pt idx="459">
                  <c:v>-1.7343246794481</c:v>
                </c:pt>
                <c:pt idx="460">
                  <c:v>-1.7604923792671701</c:v>
                </c:pt>
                <c:pt idx="461">
                  <c:v>-1.78439000885942</c:v>
                </c:pt>
                <c:pt idx="462">
                  <c:v>-1.8109375885719301</c:v>
                </c:pt>
                <c:pt idx="463">
                  <c:v>-1.8271160535992199</c:v>
                </c:pt>
                <c:pt idx="464">
                  <c:v>-1.84179665964164</c:v>
                </c:pt>
                <c:pt idx="465">
                  <c:v>-1.8614617579338399</c:v>
                </c:pt>
                <c:pt idx="466">
                  <c:v>-1.8834912629493801</c:v>
                </c:pt>
                <c:pt idx="467">
                  <c:v>-1.90275719487849</c:v>
                </c:pt>
                <c:pt idx="468">
                  <c:v>-1.9109983229976699</c:v>
                </c:pt>
                <c:pt idx="469">
                  <c:v>-1.9278610565720999</c:v>
                </c:pt>
                <c:pt idx="470">
                  <c:v>-1.9366024611813</c:v>
                </c:pt>
                <c:pt idx="471">
                  <c:v>-1.9321366394656601</c:v>
                </c:pt>
                <c:pt idx="472">
                  <c:v>-1.9250073276906201</c:v>
                </c:pt>
                <c:pt idx="473">
                  <c:v>-1.8875284206695799</c:v>
                </c:pt>
                <c:pt idx="474">
                  <c:v>-1.8763266672577401</c:v>
                </c:pt>
                <c:pt idx="475">
                  <c:v>-1.8835094626323401</c:v>
                </c:pt>
                <c:pt idx="476">
                  <c:v>-1.8751523381059401</c:v>
                </c:pt>
                <c:pt idx="477">
                  <c:v>-1.87214802814806</c:v>
                </c:pt>
                <c:pt idx="478">
                  <c:v>-1.8686539344656099</c:v>
                </c:pt>
                <c:pt idx="479">
                  <c:v>-1.86700539932327</c:v>
                </c:pt>
                <c:pt idx="480">
                  <c:v>-1.87370979741623</c:v>
                </c:pt>
                <c:pt idx="481">
                  <c:v>-1.8800740186812299</c:v>
                </c:pt>
                <c:pt idx="482">
                  <c:v>-1.8821708470018199</c:v>
                </c:pt>
                <c:pt idx="483">
                  <c:v>-1.89519084326688</c:v>
                </c:pt>
                <c:pt idx="484">
                  <c:v>-1.9096533292175699</c:v>
                </c:pt>
                <c:pt idx="485">
                  <c:v>-1.9338826124116899</c:v>
                </c:pt>
                <c:pt idx="486">
                  <c:v>-1.95725298417018</c:v>
                </c:pt>
                <c:pt idx="487">
                  <c:v>-1.97077799670013</c:v>
                </c:pt>
                <c:pt idx="488">
                  <c:v>-1.97888721048794</c:v>
                </c:pt>
                <c:pt idx="489">
                  <c:v>-1.99595760724981</c:v>
                </c:pt>
                <c:pt idx="490">
                  <c:v>-2.0138173397475199</c:v>
                </c:pt>
                <c:pt idx="491">
                  <c:v>-2.0274516550775901</c:v>
                </c:pt>
                <c:pt idx="492">
                  <c:v>-2.0361221301604102</c:v>
                </c:pt>
                <c:pt idx="493">
                  <c:v>-2.04270444693327</c:v>
                </c:pt>
                <c:pt idx="494">
                  <c:v>-2.0478202453532499</c:v>
                </c:pt>
                <c:pt idx="495">
                  <c:v>-2.0407426666389501</c:v>
                </c:pt>
                <c:pt idx="496">
                  <c:v>-2.0210868944526998</c:v>
                </c:pt>
                <c:pt idx="497">
                  <c:v>-1.9935789972042799</c:v>
                </c:pt>
                <c:pt idx="498">
                  <c:v>-1.9690688103540701</c:v>
                </c:pt>
                <c:pt idx="499">
                  <c:v>-1.9450868045174301</c:v>
                </c:pt>
                <c:pt idx="500">
                  <c:v>-1.9119666294351301</c:v>
                </c:pt>
                <c:pt idx="501">
                  <c:v>-1.89769643514791</c:v>
                </c:pt>
                <c:pt idx="502">
                  <c:v>-1.9045928813063799</c:v>
                </c:pt>
                <c:pt idx="503">
                  <c:v>-1.9229103523467299</c:v>
                </c:pt>
                <c:pt idx="504">
                  <c:v>-1.9318165196879</c:v>
                </c:pt>
                <c:pt idx="505">
                  <c:v>-1.9462576970358301</c:v>
                </c:pt>
                <c:pt idx="506">
                  <c:v>-1.97079001601834</c:v>
                </c:pt>
                <c:pt idx="507">
                  <c:v>-1.9933278176432601</c:v>
                </c:pt>
                <c:pt idx="508">
                  <c:v>-2.0113683207587298</c:v>
                </c:pt>
                <c:pt idx="509">
                  <c:v>-2.0264429738284799</c:v>
                </c:pt>
                <c:pt idx="510">
                  <c:v>-2.0397575970752801</c:v>
                </c:pt>
                <c:pt idx="511">
                  <c:v>-2.05161727368945</c:v>
                </c:pt>
                <c:pt idx="512">
                  <c:v>-2.0588729374908499</c:v>
                </c:pt>
                <c:pt idx="513">
                  <c:v>-2.0591220565958102</c:v>
                </c:pt>
                <c:pt idx="514">
                  <c:v>-2.06246788177102</c:v>
                </c:pt>
                <c:pt idx="515">
                  <c:v>-2.0675763023010698</c:v>
                </c:pt>
                <c:pt idx="516">
                  <c:v>-2.0794293613123398</c:v>
                </c:pt>
                <c:pt idx="517">
                  <c:v>-2.0769201343934101</c:v>
                </c:pt>
                <c:pt idx="518">
                  <c:v>-2.0753078695944001</c:v>
                </c:pt>
                <c:pt idx="519">
                  <c:v>-2.0704612152030202</c:v>
                </c:pt>
                <c:pt idx="520">
                  <c:v>-2.0615851751627901</c:v>
                </c:pt>
                <c:pt idx="521">
                  <c:v>-2.0129704184110402</c:v>
                </c:pt>
                <c:pt idx="522">
                  <c:v>-1.99649284909969</c:v>
                </c:pt>
                <c:pt idx="523">
                  <c:v>-1.9726507952068999</c:v>
                </c:pt>
                <c:pt idx="524">
                  <c:v>-1.93645580938916</c:v>
                </c:pt>
                <c:pt idx="525">
                  <c:v>-1.88777272470114</c:v>
                </c:pt>
                <c:pt idx="526">
                  <c:v>-1.8488634875589101</c:v>
                </c:pt>
                <c:pt idx="527">
                  <c:v>-1.8256201237571399</c:v>
                </c:pt>
                <c:pt idx="528">
                  <c:v>-1.8143251127157101</c:v>
                </c:pt>
                <c:pt idx="529">
                  <c:v>-1.8254447474822</c:v>
                </c:pt>
                <c:pt idx="530">
                  <c:v>-1.8482286946861199</c:v>
                </c:pt>
                <c:pt idx="531">
                  <c:v>-1.90749703023762</c:v>
                </c:pt>
                <c:pt idx="532">
                  <c:v>-1.9620605112576901</c:v>
                </c:pt>
                <c:pt idx="533">
                  <c:v>-2.0131930685312698</c:v>
                </c:pt>
                <c:pt idx="534">
                  <c:v>-2.0596052984938802</c:v>
                </c:pt>
                <c:pt idx="535">
                  <c:v>-2.09630630130752</c:v>
                </c:pt>
                <c:pt idx="536">
                  <c:v>-2.1149337424987098</c:v>
                </c:pt>
                <c:pt idx="537">
                  <c:v>-2.12988166566462</c:v>
                </c:pt>
                <c:pt idx="538">
                  <c:v>-2.1516678856755398</c:v>
                </c:pt>
                <c:pt idx="539">
                  <c:v>-2.1747894154526</c:v>
                </c:pt>
                <c:pt idx="540">
                  <c:v>-2.1981824488490198</c:v>
                </c:pt>
                <c:pt idx="541">
                  <c:v>-2.2126527621042298</c:v>
                </c:pt>
                <c:pt idx="542">
                  <c:v>-2.2190949286542598</c:v>
                </c:pt>
                <c:pt idx="543">
                  <c:v>-2.2004217338968202</c:v>
                </c:pt>
                <c:pt idx="544">
                  <c:v>-2.1776501873257801</c:v>
                </c:pt>
                <c:pt idx="545">
                  <c:v>-2.1474051448401701</c:v>
                </c:pt>
                <c:pt idx="546">
                  <c:v>-2.10476319214838</c:v>
                </c:pt>
                <c:pt idx="547">
                  <c:v>-2.0655214900198202</c:v>
                </c:pt>
                <c:pt idx="548">
                  <c:v>-1.97795815115106</c:v>
                </c:pt>
                <c:pt idx="549">
                  <c:v>-1.9408523029399201</c:v>
                </c:pt>
                <c:pt idx="550">
                  <c:v>-1.87164240688575</c:v>
                </c:pt>
                <c:pt idx="551">
                  <c:v>-1.8511185060194499</c:v>
                </c:pt>
                <c:pt idx="552">
                  <c:v>-1.87541008565421</c:v>
                </c:pt>
                <c:pt idx="553">
                  <c:v>-1.88732225494304</c:v>
                </c:pt>
                <c:pt idx="554">
                  <c:v>-1.9144570946513</c:v>
                </c:pt>
                <c:pt idx="555">
                  <c:v>-1.94402570851564</c:v>
                </c:pt>
                <c:pt idx="556">
                  <c:v>-1.98897608043035</c:v>
                </c:pt>
                <c:pt idx="557">
                  <c:v>-2.0462769643569301</c:v>
                </c:pt>
                <c:pt idx="558">
                  <c:v>-2.0912880763424901</c:v>
                </c:pt>
                <c:pt idx="559">
                  <c:v>-2.1503054399149302</c:v>
                </c:pt>
                <c:pt idx="560">
                  <c:v>-2.19745001349124</c:v>
                </c:pt>
                <c:pt idx="561">
                  <c:v>-2.2351323775583398</c:v>
                </c:pt>
                <c:pt idx="562">
                  <c:v>-2.2711143911834899</c:v>
                </c:pt>
                <c:pt idx="563">
                  <c:v>-2.2882974432005101</c:v>
                </c:pt>
                <c:pt idx="564">
                  <c:v>-2.3059345364224901</c:v>
                </c:pt>
                <c:pt idx="565">
                  <c:v>-2.3164261673181299</c:v>
                </c:pt>
                <c:pt idx="566">
                  <c:v>-2.3285362190032899</c:v>
                </c:pt>
                <c:pt idx="567">
                  <c:v>-2.3115302774301401</c:v>
                </c:pt>
                <c:pt idx="568">
                  <c:v>-2.2603549463880999</c:v>
                </c:pt>
                <c:pt idx="569">
                  <c:v>-2.1878118550654899</c:v>
                </c:pt>
                <c:pt idx="570">
                  <c:v>-2.1334302001570702</c:v>
                </c:pt>
                <c:pt idx="571">
                  <c:v>-2.06992853653577</c:v>
                </c:pt>
                <c:pt idx="572">
                  <c:v>-1.9844043180794</c:v>
                </c:pt>
                <c:pt idx="573">
                  <c:v>-1.9158950964633801</c:v>
                </c:pt>
                <c:pt idx="574">
                  <c:v>-1.8712622766003</c:v>
                </c:pt>
                <c:pt idx="575">
                  <c:v>-1.8349322550604801</c:v>
                </c:pt>
                <c:pt idx="576">
                  <c:v>-1.81896937759163</c:v>
                </c:pt>
                <c:pt idx="577">
                  <c:v>-1.83165550218113</c:v>
                </c:pt>
                <c:pt idx="578">
                  <c:v>-1.86094038052672</c:v>
                </c:pt>
                <c:pt idx="579">
                  <c:v>-1.89062576719357</c:v>
                </c:pt>
                <c:pt idx="580">
                  <c:v>-1.9218506079469699</c:v>
                </c:pt>
                <c:pt idx="581">
                  <c:v>-1.9509914510340001</c:v>
                </c:pt>
                <c:pt idx="582">
                  <c:v>-1.98135204436658</c:v>
                </c:pt>
                <c:pt idx="583">
                  <c:v>-2.0177647526103799</c:v>
                </c:pt>
                <c:pt idx="584">
                  <c:v>-2.04892286837593</c:v>
                </c:pt>
                <c:pt idx="585">
                  <c:v>-2.0736444680545398</c:v>
                </c:pt>
                <c:pt idx="586">
                  <c:v>-2.1043931177077102</c:v>
                </c:pt>
                <c:pt idx="587">
                  <c:v>-2.13617957277742</c:v>
                </c:pt>
                <c:pt idx="588">
                  <c:v>-2.1647044033396501</c:v>
                </c:pt>
                <c:pt idx="589">
                  <c:v>-2.1950803063281801</c:v>
                </c:pt>
                <c:pt idx="590">
                  <c:v>-2.2107754536634898</c:v>
                </c:pt>
                <c:pt idx="591">
                  <c:v>-2.2037740875858698</c:v>
                </c:pt>
                <c:pt idx="592">
                  <c:v>-2.1849466538265498</c:v>
                </c:pt>
                <c:pt idx="593">
                  <c:v>-2.1554213906821</c:v>
                </c:pt>
                <c:pt idx="594">
                  <c:v>-2.1162453044450298</c:v>
                </c:pt>
                <c:pt idx="595">
                  <c:v>-2.0599252745496299</c:v>
                </c:pt>
                <c:pt idx="596">
                  <c:v>-2.0217771320340501</c:v>
                </c:pt>
                <c:pt idx="597">
                  <c:v>-1.99036806183437</c:v>
                </c:pt>
                <c:pt idx="598">
                  <c:v>-1.9671545420779299</c:v>
                </c:pt>
                <c:pt idx="599">
                  <c:v>-1.9682560712057799</c:v>
                </c:pt>
                <c:pt idx="600">
                  <c:v>-1.9704017823523601</c:v>
                </c:pt>
                <c:pt idx="601">
                  <c:v>-1.9755196791585701</c:v>
                </c:pt>
                <c:pt idx="602">
                  <c:v>-1.9855602035633999</c:v>
                </c:pt>
                <c:pt idx="603">
                  <c:v>-2.0023752745673402</c:v>
                </c:pt>
                <c:pt idx="604">
                  <c:v>-2.0228969824217899</c:v>
                </c:pt>
                <c:pt idx="605">
                  <c:v>-2.05211288346803</c:v>
                </c:pt>
                <c:pt idx="606">
                  <c:v>-2.0775815227734702</c:v>
                </c:pt>
                <c:pt idx="607">
                  <c:v>-2.1014105397215102</c:v>
                </c:pt>
                <c:pt idx="608">
                  <c:v>-2.1139795275807902</c:v>
                </c:pt>
                <c:pt idx="609">
                  <c:v>-2.13083203594271</c:v>
                </c:pt>
                <c:pt idx="610">
                  <c:v>-2.1441990612152502</c:v>
                </c:pt>
                <c:pt idx="611">
                  <c:v>-2.1639193226796301</c:v>
                </c:pt>
                <c:pt idx="612">
                  <c:v>-2.1810077957239198</c:v>
                </c:pt>
                <c:pt idx="613">
                  <c:v>-2.19599116899755</c:v>
                </c:pt>
                <c:pt idx="614">
                  <c:v>-2.2024619771573599</c:v>
                </c:pt>
                <c:pt idx="615">
                  <c:v>-2.1755600243856601</c:v>
                </c:pt>
                <c:pt idx="616">
                  <c:v>-2.1380043790762402</c:v>
                </c:pt>
                <c:pt idx="617">
                  <c:v>-2.1022565842705698</c:v>
                </c:pt>
                <c:pt idx="618">
                  <c:v>-2.0684814402189202</c:v>
                </c:pt>
                <c:pt idx="619">
                  <c:v>-2.03997812024864</c:v>
                </c:pt>
                <c:pt idx="620">
                  <c:v>-2.0338297872254301</c:v>
                </c:pt>
                <c:pt idx="621">
                  <c:v>-1.99791322434522</c:v>
                </c:pt>
                <c:pt idx="622">
                  <c:v>-1.99678204666904</c:v>
                </c:pt>
                <c:pt idx="623">
                  <c:v>-1.9865715969358999</c:v>
                </c:pt>
                <c:pt idx="624">
                  <c:v>-1.97707945864107</c:v>
                </c:pt>
                <c:pt idx="625">
                  <c:v>-1.9865079128359799</c:v>
                </c:pt>
                <c:pt idx="626">
                  <c:v>-2.0043931630244498</c:v>
                </c:pt>
                <c:pt idx="627">
                  <c:v>-2.0362229423020501</c:v>
                </c:pt>
                <c:pt idx="628">
                  <c:v>-2.07305313065137</c:v>
                </c:pt>
                <c:pt idx="629">
                  <c:v>-2.1081318227288399</c:v>
                </c:pt>
                <c:pt idx="630">
                  <c:v>-2.1346259536294401</c:v>
                </c:pt>
                <c:pt idx="631">
                  <c:v>-2.1620101561757101</c:v>
                </c:pt>
                <c:pt idx="632">
                  <c:v>-2.1834491865910302</c:v>
                </c:pt>
                <c:pt idx="633">
                  <c:v>-2.20084367649577</c:v>
                </c:pt>
                <c:pt idx="634">
                  <c:v>-2.22004825742891</c:v>
                </c:pt>
                <c:pt idx="635">
                  <c:v>-2.2345050279987602</c:v>
                </c:pt>
                <c:pt idx="636">
                  <c:v>-2.24552181435158</c:v>
                </c:pt>
                <c:pt idx="637">
                  <c:v>-2.26313980600422</c:v>
                </c:pt>
                <c:pt idx="638">
                  <c:v>-2.2660920968417999</c:v>
                </c:pt>
                <c:pt idx="639">
                  <c:v>-2.2497272025744102</c:v>
                </c:pt>
                <c:pt idx="640">
                  <c:v>-2.21165172045824</c:v>
                </c:pt>
                <c:pt idx="641">
                  <c:v>-2.1814045244987201</c:v>
                </c:pt>
                <c:pt idx="642">
                  <c:v>-2.1365488032873201</c:v>
                </c:pt>
                <c:pt idx="643">
                  <c:v>-2.0587928239346698</c:v>
                </c:pt>
                <c:pt idx="644">
                  <c:v>-2.0082409224421101</c:v>
                </c:pt>
                <c:pt idx="645">
                  <c:v>-1.9728311051824501</c:v>
                </c:pt>
                <c:pt idx="646">
                  <c:v>-1.9451354120417499</c:v>
                </c:pt>
                <c:pt idx="647">
                  <c:v>-1.9569997243572399</c:v>
                </c:pt>
                <c:pt idx="648">
                  <c:v>-1.97520317149031</c:v>
                </c:pt>
                <c:pt idx="649">
                  <c:v>-1.9912472338951599</c:v>
                </c:pt>
                <c:pt idx="650">
                  <c:v>-2.0108202100634198</c:v>
                </c:pt>
                <c:pt idx="651">
                  <c:v>-2.0332576433214098</c:v>
                </c:pt>
                <c:pt idx="652">
                  <c:v>-2.06408384204234</c:v>
                </c:pt>
                <c:pt idx="653">
                  <c:v>-2.0864909030105099</c:v>
                </c:pt>
                <c:pt idx="654">
                  <c:v>-2.1169051395504299</c:v>
                </c:pt>
                <c:pt idx="655">
                  <c:v>-2.14064689115818</c:v>
                </c:pt>
                <c:pt idx="656">
                  <c:v>-2.1616753572462701</c:v>
                </c:pt>
                <c:pt idx="657">
                  <c:v>-2.1812584695815</c:v>
                </c:pt>
                <c:pt idx="658">
                  <c:v>-2.19115672711489</c:v>
                </c:pt>
                <c:pt idx="659">
                  <c:v>-2.2060271920558399</c:v>
                </c:pt>
                <c:pt idx="660">
                  <c:v>-2.2191051704098599</c:v>
                </c:pt>
                <c:pt idx="661">
                  <c:v>-2.2312893844628099</c:v>
                </c:pt>
                <c:pt idx="662">
                  <c:v>-2.2410159218068402</c:v>
                </c:pt>
                <c:pt idx="663">
                  <c:v>-2.2321902575825399</c:v>
                </c:pt>
                <c:pt idx="664">
                  <c:v>-2.21478878479043</c:v>
                </c:pt>
                <c:pt idx="665">
                  <c:v>-2.1810163312333701</c:v>
                </c:pt>
                <c:pt idx="666">
                  <c:v>-2.14336676277542</c:v>
                </c:pt>
                <c:pt idx="667">
                  <c:v>-2.1226488541226298</c:v>
                </c:pt>
                <c:pt idx="668">
                  <c:v>-2.0946683157366</c:v>
                </c:pt>
                <c:pt idx="669">
                  <c:v>-2.0671825121620899</c:v>
                </c:pt>
                <c:pt idx="670">
                  <c:v>-2.0499508606842398</c:v>
                </c:pt>
                <c:pt idx="671">
                  <c:v>-2.0433486074493499</c:v>
                </c:pt>
                <c:pt idx="672">
                  <c:v>-2.0491028797774402</c:v>
                </c:pt>
                <c:pt idx="673">
                  <c:v>-2.0606568848735698</c:v>
                </c:pt>
                <c:pt idx="674">
                  <c:v>-2.0786910213648899</c:v>
                </c:pt>
                <c:pt idx="675">
                  <c:v>-2.1018726370147398</c:v>
                </c:pt>
                <c:pt idx="676">
                  <c:v>-2.1173754364862898</c:v>
                </c:pt>
                <c:pt idx="677">
                  <c:v>-2.1297520040636102</c:v>
                </c:pt>
                <c:pt idx="678">
                  <c:v>-2.14851796795155</c:v>
                </c:pt>
                <c:pt idx="679">
                  <c:v>-2.1639148371725399</c:v>
                </c:pt>
                <c:pt idx="680">
                  <c:v>-2.1770536467482602</c:v>
                </c:pt>
                <c:pt idx="681">
                  <c:v>-2.18937596268281</c:v>
                </c:pt>
                <c:pt idx="682">
                  <c:v>-2.2038220893279101</c:v>
                </c:pt>
                <c:pt idx="683">
                  <c:v>-2.2274909620249201</c:v>
                </c:pt>
                <c:pt idx="684">
                  <c:v>-2.24311574021266</c:v>
                </c:pt>
                <c:pt idx="685">
                  <c:v>-2.2579553276371902</c:v>
                </c:pt>
                <c:pt idx="686">
                  <c:v>-2.2606681888119202</c:v>
                </c:pt>
                <c:pt idx="687">
                  <c:v>-2.2497352270112199</c:v>
                </c:pt>
                <c:pt idx="688">
                  <c:v>-2.2291144393912998</c:v>
                </c:pt>
                <c:pt idx="689">
                  <c:v>-2.2107084802127202</c:v>
                </c:pt>
                <c:pt idx="690">
                  <c:v>-2.1870923030244902</c:v>
                </c:pt>
                <c:pt idx="691">
                  <c:v>-2.1638180484606502</c:v>
                </c:pt>
                <c:pt idx="692">
                  <c:v>-2.1314824214750399</c:v>
                </c:pt>
                <c:pt idx="693">
                  <c:v>-2.11177710294873</c:v>
                </c:pt>
                <c:pt idx="694">
                  <c:v>-2.1001531967833502</c:v>
                </c:pt>
                <c:pt idx="695">
                  <c:v>-2.0996529747747101</c:v>
                </c:pt>
                <c:pt idx="696">
                  <c:v>-2.1043314467980099</c:v>
                </c:pt>
                <c:pt idx="697">
                  <c:v>-2.1181895415951</c:v>
                </c:pt>
                <c:pt idx="698">
                  <c:v>-2.1370579151476998</c:v>
                </c:pt>
                <c:pt idx="699">
                  <c:v>-2.15221843414345</c:v>
                </c:pt>
                <c:pt idx="700">
                  <c:v>-2.1683366316759001</c:v>
                </c:pt>
                <c:pt idx="701">
                  <c:v>-2.1895017586210401</c:v>
                </c:pt>
                <c:pt idx="702">
                  <c:v>-2.2057536806309499</c:v>
                </c:pt>
                <c:pt idx="703">
                  <c:v>-2.2189082957582502</c:v>
                </c:pt>
                <c:pt idx="704">
                  <c:v>-2.2311654709378201</c:v>
                </c:pt>
                <c:pt idx="705">
                  <c:v>-2.2424004353506302</c:v>
                </c:pt>
                <c:pt idx="706">
                  <c:v>-2.2513830480231598</c:v>
                </c:pt>
                <c:pt idx="707">
                  <c:v>-2.2678370459917998</c:v>
                </c:pt>
                <c:pt idx="708">
                  <c:v>-2.2764698673361101</c:v>
                </c:pt>
                <c:pt idx="709">
                  <c:v>-2.2810633064036101</c:v>
                </c:pt>
                <c:pt idx="710">
                  <c:v>-2.28529071469575</c:v>
                </c:pt>
                <c:pt idx="711">
                  <c:v>-2.2767427935997002</c:v>
                </c:pt>
                <c:pt idx="712">
                  <c:v>-2.2553399154220299</c:v>
                </c:pt>
                <c:pt idx="713">
                  <c:v>-2.2300185721758199</c:v>
                </c:pt>
                <c:pt idx="714">
                  <c:v>-2.20650776747225</c:v>
                </c:pt>
                <c:pt idx="715">
                  <c:v>-2.1916326246937099</c:v>
                </c:pt>
                <c:pt idx="716">
                  <c:v>-2.1853100132213501</c:v>
                </c:pt>
                <c:pt idx="717">
                  <c:v>-2.1719231368148399</c:v>
                </c:pt>
                <c:pt idx="718">
                  <c:v>-2.1633786611439398</c:v>
                </c:pt>
                <c:pt idx="719">
                  <c:v>-2.1693578304674999</c:v>
                </c:pt>
                <c:pt idx="720">
                  <c:v>-2.1805946762711699</c:v>
                </c:pt>
                <c:pt idx="721">
                  <c:v>-2.1948385850424499</c:v>
                </c:pt>
                <c:pt idx="722">
                  <c:v>-2.20799819706663</c:v>
                </c:pt>
                <c:pt idx="723">
                  <c:v>-2.2213923742419501</c:v>
                </c:pt>
                <c:pt idx="724">
                  <c:v>-2.2344944841148702</c:v>
                </c:pt>
                <c:pt idx="725">
                  <c:v>-2.2461590643913101</c:v>
                </c:pt>
                <c:pt idx="726">
                  <c:v>-2.2564367185335299</c:v>
                </c:pt>
                <c:pt idx="727">
                  <c:v>-2.2658959071386802</c:v>
                </c:pt>
                <c:pt idx="728">
                  <c:v>-2.2743937044393201</c:v>
                </c:pt>
                <c:pt idx="729">
                  <c:v>-2.28240317672874</c:v>
                </c:pt>
                <c:pt idx="730">
                  <c:v>-2.2899749889703598</c:v>
                </c:pt>
                <c:pt idx="731">
                  <c:v>-2.2973192372301998</c:v>
                </c:pt>
                <c:pt idx="732">
                  <c:v>-2.3019371212087298</c:v>
                </c:pt>
                <c:pt idx="733">
                  <c:v>-2.30605139860605</c:v>
                </c:pt>
                <c:pt idx="734">
                  <c:v>-2.3080891733849298</c:v>
                </c:pt>
                <c:pt idx="735">
                  <c:v>-2.2909489640540199</c:v>
                </c:pt>
                <c:pt idx="736">
                  <c:v>-2.2842517284448598</c:v>
                </c:pt>
                <c:pt idx="737">
                  <c:v>-2.26954541285762</c:v>
                </c:pt>
                <c:pt idx="738">
                  <c:v>-2.2671130316080501</c:v>
                </c:pt>
                <c:pt idx="739">
                  <c:v>-2.2587183825952302</c:v>
                </c:pt>
                <c:pt idx="740">
                  <c:v>-2.2453002762484999</c:v>
                </c:pt>
                <c:pt idx="741">
                  <c:v>-2.23838367798382</c:v>
                </c:pt>
                <c:pt idx="742">
                  <c:v>-2.2287779868500599</c:v>
                </c:pt>
                <c:pt idx="743">
                  <c:v>-2.2011138784619901</c:v>
                </c:pt>
                <c:pt idx="744">
                  <c:v>-2.1837637250878301</c:v>
                </c:pt>
                <c:pt idx="745">
                  <c:v>-2.1731838047998999</c:v>
                </c:pt>
                <c:pt idx="746">
                  <c:v>-2.1898241357452002</c:v>
                </c:pt>
                <c:pt idx="747">
                  <c:v>-2.20595543099502</c:v>
                </c:pt>
                <c:pt idx="748">
                  <c:v>-2.22116873617404</c:v>
                </c:pt>
                <c:pt idx="749">
                  <c:v>-2.2444754445450901</c:v>
                </c:pt>
                <c:pt idx="750">
                  <c:v>-2.27040924330786</c:v>
                </c:pt>
                <c:pt idx="751">
                  <c:v>-2.2983276115030198</c:v>
                </c:pt>
                <c:pt idx="752">
                  <c:v>-2.3324342055591498</c:v>
                </c:pt>
                <c:pt idx="753">
                  <c:v>-2.35255310618308</c:v>
                </c:pt>
                <c:pt idx="754">
                  <c:v>-2.3746198040797299</c:v>
                </c:pt>
                <c:pt idx="755">
                  <c:v>-2.4024368473439099</c:v>
                </c:pt>
                <c:pt idx="756">
                  <c:v>-2.4187090193592402</c:v>
                </c:pt>
                <c:pt idx="757">
                  <c:v>-2.4452762303683002</c:v>
                </c:pt>
                <c:pt idx="758">
                  <c:v>-2.4576650091855301</c:v>
                </c:pt>
                <c:pt idx="759">
                  <c:v>-2.44615944667619</c:v>
                </c:pt>
                <c:pt idx="760">
                  <c:v>-2.4059265672453698</c:v>
                </c:pt>
                <c:pt idx="761">
                  <c:v>-2.3625522716951601</c:v>
                </c:pt>
                <c:pt idx="762">
                  <c:v>-2.3204274780753402</c:v>
                </c:pt>
                <c:pt idx="763">
                  <c:v>-2.2793233912453599</c:v>
                </c:pt>
                <c:pt idx="764">
                  <c:v>-2.20944002394369</c:v>
                </c:pt>
                <c:pt idx="765">
                  <c:v>-2.1646806916352501</c:v>
                </c:pt>
                <c:pt idx="766">
                  <c:v>-2.14673643850809</c:v>
                </c:pt>
                <c:pt idx="767">
                  <c:v>-2.1321772736973399</c:v>
                </c:pt>
                <c:pt idx="768">
                  <c:v>-2.1542911078452902</c:v>
                </c:pt>
                <c:pt idx="769">
                  <c:v>-2.1810157552393798</c:v>
                </c:pt>
                <c:pt idx="770">
                  <c:v>-2.2153856837057901</c:v>
                </c:pt>
                <c:pt idx="771">
                  <c:v>-2.24937509621091</c:v>
                </c:pt>
                <c:pt idx="772">
                  <c:v>-2.2759276205008101</c:v>
                </c:pt>
                <c:pt idx="773">
                  <c:v>-2.3005772220220502</c:v>
                </c:pt>
                <c:pt idx="774">
                  <c:v>-2.3208681261768001</c:v>
                </c:pt>
                <c:pt idx="775">
                  <c:v>-2.3482101635796502</c:v>
                </c:pt>
                <c:pt idx="776">
                  <c:v>-2.3721538586555999</c:v>
                </c:pt>
                <c:pt idx="777">
                  <c:v>-2.3948605976030999</c:v>
                </c:pt>
                <c:pt idx="778">
                  <c:v>-2.41984121795076</c:v>
                </c:pt>
                <c:pt idx="779">
                  <c:v>-2.4410538180017198</c:v>
                </c:pt>
                <c:pt idx="780">
                  <c:v>-2.45486868307191</c:v>
                </c:pt>
                <c:pt idx="781">
                  <c:v>-2.4724091100700298</c:v>
                </c:pt>
                <c:pt idx="782">
                  <c:v>-2.4853201762649699</c:v>
                </c:pt>
                <c:pt idx="783">
                  <c:v>-2.46913084516282</c:v>
                </c:pt>
                <c:pt idx="784">
                  <c:v>-2.4322150183654201</c:v>
                </c:pt>
                <c:pt idx="785">
                  <c:v>-2.37917301666696</c:v>
                </c:pt>
                <c:pt idx="786">
                  <c:v>-2.3038542862886202</c:v>
                </c:pt>
                <c:pt idx="787">
                  <c:v>-2.2358187537185801</c:v>
                </c:pt>
                <c:pt idx="788">
                  <c:v>-2.1863275526596602</c:v>
                </c:pt>
                <c:pt idx="789">
                  <c:v>-2.12005353737139</c:v>
                </c:pt>
                <c:pt idx="790">
                  <c:v>-2.07079729237502</c:v>
                </c:pt>
                <c:pt idx="791">
                  <c:v>-2.0494991459401999</c:v>
                </c:pt>
                <c:pt idx="792">
                  <c:v>-2.0442270447408801</c:v>
                </c:pt>
                <c:pt idx="793">
                  <c:v>-2.0723839010768699</c:v>
                </c:pt>
                <c:pt idx="794">
                  <c:v>-2.11782733702174</c:v>
                </c:pt>
                <c:pt idx="795">
                  <c:v>-2.16292897440937</c:v>
                </c:pt>
                <c:pt idx="796">
                  <c:v>-2.1880134995093501</c:v>
                </c:pt>
                <c:pt idx="797">
                  <c:v>-2.2354490944866598</c:v>
                </c:pt>
                <c:pt idx="798">
                  <c:v>-2.27097094726604</c:v>
                </c:pt>
                <c:pt idx="799">
                  <c:v>-2.3174716135964402</c:v>
                </c:pt>
                <c:pt idx="800">
                  <c:v>-2.36244726953288</c:v>
                </c:pt>
                <c:pt idx="801">
                  <c:v>-2.3822976279793</c:v>
                </c:pt>
                <c:pt idx="802">
                  <c:v>-2.3992872383628501</c:v>
                </c:pt>
                <c:pt idx="803">
                  <c:v>-2.4106885900136001</c:v>
                </c:pt>
                <c:pt idx="804">
                  <c:v>-2.42102106666096</c:v>
                </c:pt>
                <c:pt idx="805">
                  <c:v>-2.44345865975815</c:v>
                </c:pt>
                <c:pt idx="806">
                  <c:v>-2.4598135310519802</c:v>
                </c:pt>
                <c:pt idx="807">
                  <c:v>-2.4356669450366302</c:v>
                </c:pt>
                <c:pt idx="808">
                  <c:v>-2.3767092229228899</c:v>
                </c:pt>
                <c:pt idx="809">
                  <c:v>-2.2685268884864902</c:v>
                </c:pt>
                <c:pt idx="810">
                  <c:v>-2.1787450697811099</c:v>
                </c:pt>
                <c:pt idx="811">
                  <c:v>-2.0801888765452801</c:v>
                </c:pt>
                <c:pt idx="812">
                  <c:v>-2.0104574054618798</c:v>
                </c:pt>
                <c:pt idx="813">
                  <c:v>-1.96774565371748</c:v>
                </c:pt>
                <c:pt idx="814">
                  <c:v>-1.9214788262884599</c:v>
                </c:pt>
                <c:pt idx="815">
                  <c:v>-1.8968100915218999</c:v>
                </c:pt>
                <c:pt idx="816">
                  <c:v>-1.8747824307279499</c:v>
                </c:pt>
                <c:pt idx="817">
                  <c:v>-1.8685233663468701</c:v>
                </c:pt>
                <c:pt idx="818">
                  <c:v>-1.9228288625707</c:v>
                </c:pt>
                <c:pt idx="819">
                  <c:v>-1.9704362344887201</c:v>
                </c:pt>
                <c:pt idx="820">
                  <c:v>-1.9987770047817299</c:v>
                </c:pt>
                <c:pt idx="821">
                  <c:v>-2.0412632222571601</c:v>
                </c:pt>
                <c:pt idx="822">
                  <c:v>-2.07805407355879</c:v>
                </c:pt>
                <c:pt idx="823">
                  <c:v>-2.1031394293230998</c:v>
                </c:pt>
                <c:pt idx="824">
                  <c:v>-2.12721087167446</c:v>
                </c:pt>
                <c:pt idx="825">
                  <c:v>-2.1491932472709898</c:v>
                </c:pt>
                <c:pt idx="826">
                  <c:v>-2.1803160956588701</c:v>
                </c:pt>
                <c:pt idx="827">
                  <c:v>-2.1909574543585402</c:v>
                </c:pt>
                <c:pt idx="828">
                  <c:v>-2.2341939313135502</c:v>
                </c:pt>
                <c:pt idx="829">
                  <c:v>-2.2660607907691799</c:v>
                </c:pt>
                <c:pt idx="830">
                  <c:v>-2.29554965370659</c:v>
                </c:pt>
                <c:pt idx="831">
                  <c:v>-2.27652016019502</c:v>
                </c:pt>
                <c:pt idx="832">
                  <c:v>-2.2129838936627202</c:v>
                </c:pt>
                <c:pt idx="833">
                  <c:v>-2.1019330511884302</c:v>
                </c:pt>
                <c:pt idx="834">
                  <c:v>-2.0442001029130599</c:v>
                </c:pt>
                <c:pt idx="835">
                  <c:v>-1.97513857514515</c:v>
                </c:pt>
                <c:pt idx="836">
                  <c:v>-1.9493607966680699</c:v>
                </c:pt>
                <c:pt idx="837">
                  <c:v>-1.9152389751059899</c:v>
                </c:pt>
                <c:pt idx="838">
                  <c:v>-1.8889027793472</c:v>
                </c:pt>
                <c:pt idx="839">
                  <c:v>-1.8873891245954</c:v>
                </c:pt>
                <c:pt idx="840">
                  <c:v>-1.8768268687013501</c:v>
                </c:pt>
                <c:pt idx="841">
                  <c:v>-1.90624563889611</c:v>
                </c:pt>
                <c:pt idx="842">
                  <c:v>-1.9471734020508999</c:v>
                </c:pt>
                <c:pt idx="843">
                  <c:v>-2.0006663953229902</c:v>
                </c:pt>
                <c:pt idx="844">
                  <c:v>-2.0421915385671299</c:v>
                </c:pt>
                <c:pt idx="845">
                  <c:v>-2.0886448576549399</c:v>
                </c:pt>
                <c:pt idx="846">
                  <c:v>-2.1219467257031202</c:v>
                </c:pt>
                <c:pt idx="847">
                  <c:v>-2.1579159388647602</c:v>
                </c:pt>
                <c:pt idx="848">
                  <c:v>-2.1981219095834299</c:v>
                </c:pt>
                <c:pt idx="849">
                  <c:v>-2.2019937300927901</c:v>
                </c:pt>
                <c:pt idx="850">
                  <c:v>-2.24059265937731</c:v>
                </c:pt>
                <c:pt idx="851">
                  <c:v>-2.2817695892481198</c:v>
                </c:pt>
                <c:pt idx="852">
                  <c:v>-2.3269219703634798</c:v>
                </c:pt>
                <c:pt idx="853">
                  <c:v>-2.36410894949557</c:v>
                </c:pt>
                <c:pt idx="854">
                  <c:v>-2.3979720302617999</c:v>
                </c:pt>
                <c:pt idx="855">
                  <c:v>-2.39489964115152</c:v>
                </c:pt>
                <c:pt idx="856">
                  <c:v>-2.3473495977221899</c:v>
                </c:pt>
                <c:pt idx="857">
                  <c:v>-2.27130429417126</c:v>
                </c:pt>
                <c:pt idx="858">
                  <c:v>-2.2038779291161901</c:v>
                </c:pt>
                <c:pt idx="859">
                  <c:v>-2.10071436494359</c:v>
                </c:pt>
                <c:pt idx="860">
                  <c:v>-2.07235962373634</c:v>
                </c:pt>
                <c:pt idx="861">
                  <c:v>-2.0301646613970998</c:v>
                </c:pt>
                <c:pt idx="862">
                  <c:v>-2.0030623102128802</c:v>
                </c:pt>
                <c:pt idx="863">
                  <c:v>-2.0049711591179</c:v>
                </c:pt>
                <c:pt idx="864">
                  <c:v>-2.0192711794696101</c:v>
                </c:pt>
                <c:pt idx="865">
                  <c:v>-2.0401396684306201</c:v>
                </c:pt>
                <c:pt idx="866">
                  <c:v>-2.05836999918112</c:v>
                </c:pt>
                <c:pt idx="867">
                  <c:v>-2.07407183625299</c:v>
                </c:pt>
                <c:pt idx="868">
                  <c:v>-2.0938322070186</c:v>
                </c:pt>
                <c:pt idx="869">
                  <c:v>-2.1157686527262798</c:v>
                </c:pt>
                <c:pt idx="870">
                  <c:v>-2.1320445577673</c:v>
                </c:pt>
                <c:pt idx="871">
                  <c:v>-2.14578548693656</c:v>
                </c:pt>
                <c:pt idx="872">
                  <c:v>-2.16082479130122</c:v>
                </c:pt>
                <c:pt idx="873">
                  <c:v>-2.1809082259382202</c:v>
                </c:pt>
                <c:pt idx="874">
                  <c:v>-2.1936749749253801</c:v>
                </c:pt>
                <c:pt idx="875">
                  <c:v>-2.2032253206220802</c:v>
                </c:pt>
                <c:pt idx="876">
                  <c:v>-2.2152154804531099</c:v>
                </c:pt>
                <c:pt idx="877">
                  <c:v>-2.2468868962396198</c:v>
                </c:pt>
                <c:pt idx="878">
                  <c:v>-2.2597403416455601</c:v>
                </c:pt>
                <c:pt idx="879">
                  <c:v>-2.2465228514797202</c:v>
                </c:pt>
                <c:pt idx="880">
                  <c:v>-2.2316426080590301</c:v>
                </c:pt>
                <c:pt idx="881">
                  <c:v>-2.2209895492115401</c:v>
                </c:pt>
                <c:pt idx="882">
                  <c:v>-2.1964925318190498</c:v>
                </c:pt>
                <c:pt idx="883">
                  <c:v>-2.1745058992989899</c:v>
                </c:pt>
                <c:pt idx="884">
                  <c:v>-2.1349001899861699</c:v>
                </c:pt>
                <c:pt idx="885">
                  <c:v>-2.07255167091675</c:v>
                </c:pt>
                <c:pt idx="886">
                  <c:v>-2.0291283413413401</c:v>
                </c:pt>
                <c:pt idx="887">
                  <c:v>-1.99835108448265</c:v>
                </c:pt>
                <c:pt idx="888">
                  <c:v>-1.9927952200897401</c:v>
                </c:pt>
                <c:pt idx="889">
                  <c:v>-2.0264399870409702</c:v>
                </c:pt>
                <c:pt idx="890">
                  <c:v>-2.07083394527975</c:v>
                </c:pt>
                <c:pt idx="891">
                  <c:v>-2.1170500517545601</c:v>
                </c:pt>
                <c:pt idx="892">
                  <c:v>-2.1566342952620001</c:v>
                </c:pt>
                <c:pt idx="893">
                  <c:v>-2.2105396102066299</c:v>
                </c:pt>
                <c:pt idx="894">
                  <c:v>-2.2588348665849098</c:v>
                </c:pt>
                <c:pt idx="895">
                  <c:v>-2.3015103950780098</c:v>
                </c:pt>
                <c:pt idx="896">
                  <c:v>-2.3400691397317601</c:v>
                </c:pt>
                <c:pt idx="897">
                  <c:v>-2.37637088029157</c:v>
                </c:pt>
                <c:pt idx="898">
                  <c:v>-2.4117111355141998</c:v>
                </c:pt>
                <c:pt idx="899">
                  <c:v>-2.4360204706144502</c:v>
                </c:pt>
                <c:pt idx="900">
                  <c:v>-2.4566030161939798</c:v>
                </c:pt>
                <c:pt idx="901">
                  <c:v>-2.4684491315405199</c:v>
                </c:pt>
                <c:pt idx="902">
                  <c:v>-2.48701661037971</c:v>
                </c:pt>
                <c:pt idx="903">
                  <c:v>-2.4714499214260499</c:v>
                </c:pt>
                <c:pt idx="904">
                  <c:v>-2.4269593658490201</c:v>
                </c:pt>
                <c:pt idx="905">
                  <c:v>-2.3700983165978702</c:v>
                </c:pt>
                <c:pt idx="906">
                  <c:v>-2.3124577042391699</c:v>
                </c:pt>
                <c:pt idx="907">
                  <c:v>-2.2635422256764799</c:v>
                </c:pt>
                <c:pt idx="908">
                  <c:v>-2.2141446700246501</c:v>
                </c:pt>
                <c:pt idx="909">
                  <c:v>-2.1407258175311998</c:v>
                </c:pt>
                <c:pt idx="910">
                  <c:v>-2.0806679909080001</c:v>
                </c:pt>
                <c:pt idx="911">
                  <c:v>-2.06999742845418</c:v>
                </c:pt>
                <c:pt idx="912">
                  <c:v>-2.05762974585073</c:v>
                </c:pt>
                <c:pt idx="913">
                  <c:v>-2.0604962944887402</c:v>
                </c:pt>
                <c:pt idx="914">
                  <c:v>-2.0800278918584501</c:v>
                </c:pt>
                <c:pt idx="915">
                  <c:v>-2.11393452840165</c:v>
                </c:pt>
                <c:pt idx="916">
                  <c:v>-2.1354529454158002</c:v>
                </c:pt>
                <c:pt idx="917">
                  <c:v>-2.1476189379319002</c:v>
                </c:pt>
                <c:pt idx="918">
                  <c:v>-2.1555504123258298</c:v>
                </c:pt>
                <c:pt idx="919">
                  <c:v>-2.1621487023886301</c:v>
                </c:pt>
                <c:pt idx="920">
                  <c:v>-2.1679545248728802</c:v>
                </c:pt>
                <c:pt idx="921">
                  <c:v>-2.17331105731015</c:v>
                </c:pt>
                <c:pt idx="922">
                  <c:v>-2.1801706131445702</c:v>
                </c:pt>
                <c:pt idx="923">
                  <c:v>-2.1849130575990401</c:v>
                </c:pt>
                <c:pt idx="924">
                  <c:v>-2.1899093165702701</c:v>
                </c:pt>
                <c:pt idx="925">
                  <c:v>-2.19539767965869</c:v>
                </c:pt>
                <c:pt idx="926">
                  <c:v>-2.2090844782896499</c:v>
                </c:pt>
                <c:pt idx="927">
                  <c:v>-2.19815833513058</c:v>
                </c:pt>
                <c:pt idx="928">
                  <c:v>-2.1630754431723198</c:v>
                </c:pt>
                <c:pt idx="929">
                  <c:v>-2.1211763441124099</c:v>
                </c:pt>
                <c:pt idx="930">
                  <c:v>-2.0737419159860901</c:v>
                </c:pt>
                <c:pt idx="931">
                  <c:v>-2.02976489761916</c:v>
                </c:pt>
                <c:pt idx="932">
                  <c:v>-1.9832552250998701</c:v>
                </c:pt>
                <c:pt idx="933">
                  <c:v>-1.9636556372731899</c:v>
                </c:pt>
                <c:pt idx="934">
                  <c:v>-1.9390521151023901</c:v>
                </c:pt>
                <c:pt idx="935">
                  <c:v>-1.9428365778013801</c:v>
                </c:pt>
                <c:pt idx="936">
                  <c:v>-1.9577592490589499</c:v>
                </c:pt>
                <c:pt idx="937">
                  <c:v>-1.97669920980925</c:v>
                </c:pt>
                <c:pt idx="938">
                  <c:v>-2.00282778533427</c:v>
                </c:pt>
                <c:pt idx="939">
                  <c:v>-2.0109175721305301</c:v>
                </c:pt>
                <c:pt idx="940">
                  <c:v>-2.0272471268623198</c:v>
                </c:pt>
                <c:pt idx="941">
                  <c:v>-2.0421480960963301</c:v>
                </c:pt>
                <c:pt idx="942">
                  <c:v>-2.0502207611502299</c:v>
                </c:pt>
                <c:pt idx="943">
                  <c:v>-2.0584911164887698</c:v>
                </c:pt>
                <c:pt idx="944">
                  <c:v>-2.07338957676102</c:v>
                </c:pt>
                <c:pt idx="945">
                  <c:v>-2.08466142451877</c:v>
                </c:pt>
                <c:pt idx="946">
                  <c:v>-2.09307322659168</c:v>
                </c:pt>
                <c:pt idx="947">
                  <c:v>-2.1004933309247198</c:v>
                </c:pt>
                <c:pt idx="948">
                  <c:v>-2.10690774105292</c:v>
                </c:pt>
                <c:pt idx="949">
                  <c:v>-2.1123359879660399</c:v>
                </c:pt>
                <c:pt idx="950">
                  <c:v>-2.1117270302662399</c:v>
                </c:pt>
                <c:pt idx="951">
                  <c:v>-2.1028295010665699</c:v>
                </c:pt>
                <c:pt idx="952">
                  <c:v>-2.0922165233832799</c:v>
                </c:pt>
                <c:pt idx="953">
                  <c:v>-2.05418503982344</c:v>
                </c:pt>
                <c:pt idx="954">
                  <c:v>-2.0108046946594098</c:v>
                </c:pt>
                <c:pt idx="955">
                  <c:v>-1.97871584179992</c:v>
                </c:pt>
                <c:pt idx="956">
                  <c:v>-1.9459258940080799</c:v>
                </c:pt>
                <c:pt idx="957">
                  <c:v>-1.91976449162848</c:v>
                </c:pt>
                <c:pt idx="958">
                  <c:v>-1.9167600676204499</c:v>
                </c:pt>
                <c:pt idx="959">
                  <c:v>-1.9207439066510601</c:v>
                </c:pt>
                <c:pt idx="960">
                  <c:v>-1.93751995733212</c:v>
                </c:pt>
                <c:pt idx="961">
                  <c:v>-1.9632721346601001</c:v>
                </c:pt>
                <c:pt idx="962">
                  <c:v>-1.9880518908807601</c:v>
                </c:pt>
                <c:pt idx="963">
                  <c:v>-2.0206583484136802</c:v>
                </c:pt>
                <c:pt idx="964">
                  <c:v>-2.04332465030364</c:v>
                </c:pt>
                <c:pt idx="965">
                  <c:v>-2.0588069027053399</c:v>
                </c:pt>
                <c:pt idx="966">
                  <c:v>-2.07150120765299</c:v>
                </c:pt>
                <c:pt idx="967">
                  <c:v>-2.0760847012498398</c:v>
                </c:pt>
                <c:pt idx="968">
                  <c:v>-2.08442742638867</c:v>
                </c:pt>
                <c:pt idx="969">
                  <c:v>-2.1014692959411798</c:v>
                </c:pt>
                <c:pt idx="970">
                  <c:v>-2.1095097087471602</c:v>
                </c:pt>
                <c:pt idx="971">
                  <c:v>-2.1171879982846402</c:v>
                </c:pt>
                <c:pt idx="972">
                  <c:v>-2.1317963436865299</c:v>
                </c:pt>
                <c:pt idx="973">
                  <c:v>-2.1408710206613701</c:v>
                </c:pt>
                <c:pt idx="974">
                  <c:v>-2.1451466765954499</c:v>
                </c:pt>
                <c:pt idx="975">
                  <c:v>-2.12687417348485</c:v>
                </c:pt>
                <c:pt idx="976">
                  <c:v>-2.1062605417822202</c:v>
                </c:pt>
                <c:pt idx="977">
                  <c:v>-2.0762114620422301</c:v>
                </c:pt>
                <c:pt idx="978">
                  <c:v>-2.0337657603746999</c:v>
                </c:pt>
                <c:pt idx="979">
                  <c:v>-1.97169302564009</c:v>
                </c:pt>
                <c:pt idx="980">
                  <c:v>-1.93201026946296</c:v>
                </c:pt>
                <c:pt idx="981">
                  <c:v>-1.8907074586652499</c:v>
                </c:pt>
                <c:pt idx="982">
                  <c:v>-1.8452455037498701</c:v>
                </c:pt>
                <c:pt idx="983">
                  <c:v>-1.7862532330991301</c:v>
                </c:pt>
                <c:pt idx="984">
                  <c:v>-1.8108383880754699</c:v>
                </c:pt>
                <c:pt idx="985">
                  <c:v>-1.84060547421613</c:v>
                </c:pt>
                <c:pt idx="986">
                  <c:v>-1.87438126887512</c:v>
                </c:pt>
                <c:pt idx="987">
                  <c:v>-1.9117030572003</c:v>
                </c:pt>
                <c:pt idx="988">
                  <c:v>-1.9452852121156801</c:v>
                </c:pt>
                <c:pt idx="989">
                  <c:v>-1.99255734329265</c:v>
                </c:pt>
                <c:pt idx="990">
                  <c:v>-2.0342564840919302</c:v>
                </c:pt>
                <c:pt idx="991">
                  <c:v>-2.0794742550584702</c:v>
                </c:pt>
                <c:pt idx="992">
                  <c:v>-2.1187653310102399</c:v>
                </c:pt>
                <c:pt idx="993">
                  <c:v>-2.1443934890621699</c:v>
                </c:pt>
                <c:pt idx="994">
                  <c:v>-2.1634330273796301</c:v>
                </c:pt>
                <c:pt idx="995">
                  <c:v>-2.17970306940934</c:v>
                </c:pt>
                <c:pt idx="996">
                  <c:v>-2.1892080425426799</c:v>
                </c:pt>
                <c:pt idx="997">
                  <c:v>-2.2149769352790698</c:v>
                </c:pt>
                <c:pt idx="998">
                  <c:v>-2.2359431697416801</c:v>
                </c:pt>
                <c:pt idx="999">
                  <c:v>-2.2380602848660098</c:v>
                </c:pt>
                <c:pt idx="1000">
                  <c:v>-2.2121106140869</c:v>
                </c:pt>
                <c:pt idx="1001">
                  <c:v>-2.17777665068277</c:v>
                </c:pt>
                <c:pt idx="1002">
                  <c:v>-2.1465083489232701</c:v>
                </c:pt>
                <c:pt idx="1003">
                  <c:v>-2.1132878709886098</c:v>
                </c:pt>
                <c:pt idx="1004">
                  <c:v>-2.0760294940207298</c:v>
                </c:pt>
                <c:pt idx="1005">
                  <c:v>-2.05440095496825</c:v>
                </c:pt>
                <c:pt idx="1006">
                  <c:v>-2.0432072073693699</c:v>
                </c:pt>
                <c:pt idx="1007">
                  <c:v>-2.03375112732276</c:v>
                </c:pt>
                <c:pt idx="1008">
                  <c:v>-2.05140051296627</c:v>
                </c:pt>
                <c:pt idx="1009">
                  <c:v>-2.0642596683096901</c:v>
                </c:pt>
                <c:pt idx="1010">
                  <c:v>-2.0853319582970999</c:v>
                </c:pt>
                <c:pt idx="1011">
                  <c:v>-2.1197980230702198</c:v>
                </c:pt>
                <c:pt idx="1012">
                  <c:v>-2.1747752123077801</c:v>
                </c:pt>
                <c:pt idx="1013">
                  <c:v>-2.21925976429482</c:v>
                </c:pt>
                <c:pt idx="1014">
                  <c:v>-2.28151960940898</c:v>
                </c:pt>
                <c:pt idx="1015">
                  <c:v>-2.3280644347086898</c:v>
                </c:pt>
                <c:pt idx="1016">
                  <c:v>-2.3628218178220499</c:v>
                </c:pt>
                <c:pt idx="1017">
                  <c:v>-2.3907450737100899</c:v>
                </c:pt>
                <c:pt idx="1018">
                  <c:v>-2.3994743699561698</c:v>
                </c:pt>
                <c:pt idx="1019">
                  <c:v>-2.3996006712811799</c:v>
                </c:pt>
                <c:pt idx="1020">
                  <c:v>-2.3904351179284098</c:v>
                </c:pt>
                <c:pt idx="1021">
                  <c:v>-2.3771534331218498</c:v>
                </c:pt>
                <c:pt idx="1022">
                  <c:v>-2.3671477071920299</c:v>
                </c:pt>
                <c:pt idx="1023">
                  <c:v>-2.3501482431197398</c:v>
                </c:pt>
                <c:pt idx="1024">
                  <c:v>-2.3327844152287498</c:v>
                </c:pt>
                <c:pt idx="1025">
                  <c:v>-2.3068272167331401</c:v>
                </c:pt>
                <c:pt idx="1026">
                  <c:v>-2.2901399901338499</c:v>
                </c:pt>
                <c:pt idx="1027">
                  <c:v>-2.2727878484728099</c:v>
                </c:pt>
                <c:pt idx="1028">
                  <c:v>-2.2512706238106901</c:v>
                </c:pt>
                <c:pt idx="1029">
                  <c:v>-2.2177144145699601</c:v>
                </c:pt>
                <c:pt idx="1030">
                  <c:v>-2.1662019094736702</c:v>
                </c:pt>
                <c:pt idx="1031">
                  <c:v>-2.1486322384865999</c:v>
                </c:pt>
                <c:pt idx="1032">
                  <c:v>-2.1409610248006001</c:v>
                </c:pt>
                <c:pt idx="1033">
                  <c:v>-2.1492256458026699</c:v>
                </c:pt>
                <c:pt idx="1034">
                  <c:v>-2.1534101944936701</c:v>
                </c:pt>
                <c:pt idx="1035">
                  <c:v>-2.1614490043631802</c:v>
                </c:pt>
                <c:pt idx="1036">
                  <c:v>-2.1615016600144101</c:v>
                </c:pt>
                <c:pt idx="1037">
                  <c:v>-2.1688213409447799</c:v>
                </c:pt>
                <c:pt idx="1038">
                  <c:v>-2.1714354267883902</c:v>
                </c:pt>
                <c:pt idx="1039">
                  <c:v>-2.1800044973183601</c:v>
                </c:pt>
                <c:pt idx="1040">
                  <c:v>-2.1708605903379001</c:v>
                </c:pt>
                <c:pt idx="1041">
                  <c:v>-2.15579406658878</c:v>
                </c:pt>
                <c:pt idx="1042">
                  <c:v>-2.1712802339601298</c:v>
                </c:pt>
                <c:pt idx="1043">
                  <c:v>-2.1742673339830501</c:v>
                </c:pt>
                <c:pt idx="1044">
                  <c:v>-2.1736692716947501</c:v>
                </c:pt>
                <c:pt idx="1045">
                  <c:v>-2.1886306675098899</c:v>
                </c:pt>
                <c:pt idx="1046">
                  <c:v>-2.2104366417727399</c:v>
                </c:pt>
                <c:pt idx="1047">
                  <c:v>-2.2068552716309102</c:v>
                </c:pt>
                <c:pt idx="1048">
                  <c:v>-2.1615421656605398</c:v>
                </c:pt>
                <c:pt idx="1049">
                  <c:v>-2.1150337960896999</c:v>
                </c:pt>
                <c:pt idx="1050">
                  <c:v>-2.0673128702913499</c:v>
                </c:pt>
                <c:pt idx="1051">
                  <c:v>-2.0066222536825302</c:v>
                </c:pt>
                <c:pt idx="1052">
                  <c:v>-1.95132478656958</c:v>
                </c:pt>
                <c:pt idx="1053">
                  <c:v>-1.8936720650735399</c:v>
                </c:pt>
                <c:pt idx="1054">
                  <c:v>-1.8590914803782601</c:v>
                </c:pt>
                <c:pt idx="1055">
                  <c:v>-1.8451396951913701</c:v>
                </c:pt>
                <c:pt idx="1056">
                  <c:v>-1.8762478594668801</c:v>
                </c:pt>
                <c:pt idx="1057">
                  <c:v>-1.89149150781266</c:v>
                </c:pt>
                <c:pt idx="1058">
                  <c:v>-1.9496424062655</c:v>
                </c:pt>
                <c:pt idx="1059">
                  <c:v>-1.9949651597509599</c:v>
                </c:pt>
                <c:pt idx="1060">
                  <c:v>-2.0538285591874401</c:v>
                </c:pt>
                <c:pt idx="1061">
                  <c:v>-2.0984406405941902</c:v>
                </c:pt>
                <c:pt idx="1062">
                  <c:v>-2.1507153814482498</c:v>
                </c:pt>
                <c:pt idx="1063">
                  <c:v>-2.1948062588660502</c:v>
                </c:pt>
                <c:pt idx="1064">
                  <c:v>-2.2331903641925401</c:v>
                </c:pt>
                <c:pt idx="1065">
                  <c:v>-2.2641536058398501</c:v>
                </c:pt>
                <c:pt idx="1066">
                  <c:v>-2.2976566830121699</c:v>
                </c:pt>
                <c:pt idx="1067">
                  <c:v>-2.31417771521475</c:v>
                </c:pt>
                <c:pt idx="1068">
                  <c:v>-2.33637309244601</c:v>
                </c:pt>
                <c:pt idx="1069">
                  <c:v>-2.3306258939850402</c:v>
                </c:pt>
                <c:pt idx="1070">
                  <c:v>-2.3242472088811001</c:v>
                </c:pt>
                <c:pt idx="1071">
                  <c:v>-2.31888230653465</c:v>
                </c:pt>
                <c:pt idx="1072">
                  <c:v>-2.2631779809158901</c:v>
                </c:pt>
                <c:pt idx="1073">
                  <c:v>-2.2056619154546602</c:v>
                </c:pt>
                <c:pt idx="1074">
                  <c:v>-2.1588279101187702</c:v>
                </c:pt>
                <c:pt idx="1075">
                  <c:v>-2.0913793389871098</c:v>
                </c:pt>
                <c:pt idx="1076">
                  <c:v>-2.0314340627130001</c:v>
                </c:pt>
                <c:pt idx="1077">
                  <c:v>-1.9934550816363199</c:v>
                </c:pt>
                <c:pt idx="1078">
                  <c:v>-2.00388202835118</c:v>
                </c:pt>
                <c:pt idx="1079">
                  <c:v>-2.0283486389187901</c:v>
                </c:pt>
                <c:pt idx="1080">
                  <c:v>-2.0528091511307598</c:v>
                </c:pt>
                <c:pt idx="1081">
                  <c:v>-2.0818575444932601</c:v>
                </c:pt>
                <c:pt idx="1082">
                  <c:v>-2.1166427489392099</c:v>
                </c:pt>
                <c:pt idx="1083">
                  <c:v>-2.14516588598977</c:v>
                </c:pt>
                <c:pt idx="1084">
                  <c:v>-2.1722272063435</c:v>
                </c:pt>
                <c:pt idx="1085">
                  <c:v>-2.19572591878141</c:v>
                </c:pt>
                <c:pt idx="1086">
                  <c:v>-2.2200436179210499</c:v>
                </c:pt>
                <c:pt idx="1087">
                  <c:v>-2.2391282530352798</c:v>
                </c:pt>
                <c:pt idx="1088">
                  <c:v>-2.2557727957661999</c:v>
                </c:pt>
                <c:pt idx="1089">
                  <c:v>-2.2716720777692099</c:v>
                </c:pt>
                <c:pt idx="1090">
                  <c:v>-2.2869341193135599</c:v>
                </c:pt>
                <c:pt idx="1091">
                  <c:v>-2.3012031777647102</c:v>
                </c:pt>
                <c:pt idx="1092">
                  <c:v>-2.3162626748173301</c:v>
                </c:pt>
                <c:pt idx="1093">
                  <c:v>-2.3396446824150998</c:v>
                </c:pt>
                <c:pt idx="1094">
                  <c:v>-2.35602701739304</c:v>
                </c:pt>
                <c:pt idx="1095">
                  <c:v>-2.34462154953943</c:v>
                </c:pt>
                <c:pt idx="1096">
                  <c:v>-2.3318661515658201</c:v>
                </c:pt>
                <c:pt idx="1097">
                  <c:v>-2.3218051580088801</c:v>
                </c:pt>
                <c:pt idx="1098">
                  <c:v>-2.30960383388171</c:v>
                </c:pt>
                <c:pt idx="1099">
                  <c:v>-2.2916679704742</c:v>
                </c:pt>
                <c:pt idx="1100">
                  <c:v>-2.2816764160025498</c:v>
                </c:pt>
                <c:pt idx="1101">
                  <c:v>-2.2864673186165598</c:v>
                </c:pt>
                <c:pt idx="1102">
                  <c:v>-2.2893626875403399</c:v>
                </c:pt>
                <c:pt idx="1103">
                  <c:v>-2.2743986824591902</c:v>
                </c:pt>
                <c:pt idx="1104">
                  <c:v>-2.26824383442105</c:v>
                </c:pt>
                <c:pt idx="1105">
                  <c:v>-2.2999006153760901</c:v>
                </c:pt>
                <c:pt idx="1106">
                  <c:v>-2.3226965754610198</c:v>
                </c:pt>
                <c:pt idx="1107">
                  <c:v>-2.34958720435819</c:v>
                </c:pt>
                <c:pt idx="1108">
                  <c:v>-2.37909642272863</c:v>
                </c:pt>
                <c:pt idx="1109">
                  <c:v>-2.4165559378725399</c:v>
                </c:pt>
                <c:pt idx="1110">
                  <c:v>-2.44886381154849</c:v>
                </c:pt>
                <c:pt idx="1111">
                  <c:v>-2.4830793167561001</c:v>
                </c:pt>
                <c:pt idx="1112">
                  <c:v>-2.5088245543793</c:v>
                </c:pt>
                <c:pt idx="1113">
                  <c:v>-2.5295299442603398</c:v>
                </c:pt>
                <c:pt idx="1114">
                  <c:v>-2.55439616672215</c:v>
                </c:pt>
                <c:pt idx="1115">
                  <c:v>-2.5823035172580999</c:v>
                </c:pt>
                <c:pt idx="1116">
                  <c:v>-2.6068888450768299</c:v>
                </c:pt>
                <c:pt idx="1117">
                  <c:v>-2.6322757954984501</c:v>
                </c:pt>
                <c:pt idx="1118">
                  <c:v>-2.6554754951871899</c:v>
                </c:pt>
                <c:pt idx="1119">
                  <c:v>-2.6503948318754</c:v>
                </c:pt>
                <c:pt idx="1120">
                  <c:v>-2.6324996253771298</c:v>
                </c:pt>
                <c:pt idx="1121">
                  <c:v>-2.5994140404955699</c:v>
                </c:pt>
                <c:pt idx="1122">
                  <c:v>-2.5534140886794701</c:v>
                </c:pt>
                <c:pt idx="1123">
                  <c:v>-2.4849944560042498</c:v>
                </c:pt>
                <c:pt idx="1124">
                  <c:v>-2.43618223924656</c:v>
                </c:pt>
                <c:pt idx="1125">
                  <c:v>-2.4174975739795901</c:v>
                </c:pt>
                <c:pt idx="1126">
                  <c:v>-2.3893209600830998</c:v>
                </c:pt>
                <c:pt idx="1127">
                  <c:v>-2.3807921011220898</c:v>
                </c:pt>
                <c:pt idx="1128">
                  <c:v>-2.3829689660850701</c:v>
                </c:pt>
                <c:pt idx="1129">
                  <c:v>-2.3989014559149999</c:v>
                </c:pt>
                <c:pt idx="1130">
                  <c:v>-2.4315778248389601</c:v>
                </c:pt>
                <c:pt idx="1131">
                  <c:v>-2.4598618240905501</c:v>
                </c:pt>
                <c:pt idx="1132">
                  <c:v>-2.4798115602558801</c:v>
                </c:pt>
                <c:pt idx="1133">
                  <c:v>-2.4970514424311299</c:v>
                </c:pt>
                <c:pt idx="1134">
                  <c:v>-2.5177237126785599</c:v>
                </c:pt>
                <c:pt idx="1135">
                  <c:v>-2.5358519070002199</c:v>
                </c:pt>
                <c:pt idx="1136">
                  <c:v>-2.55643985105664</c:v>
                </c:pt>
                <c:pt idx="1137">
                  <c:v>-2.5725283898293601</c:v>
                </c:pt>
                <c:pt idx="1138">
                  <c:v>-2.5829171467076999</c:v>
                </c:pt>
                <c:pt idx="1139">
                  <c:v>-2.6070262991074999</c:v>
                </c:pt>
                <c:pt idx="1140">
                  <c:v>-2.62622825025624</c:v>
                </c:pt>
                <c:pt idx="1141">
                  <c:v>-2.6389770995010702</c:v>
                </c:pt>
                <c:pt idx="1142">
                  <c:v>-2.6557936308936299</c:v>
                </c:pt>
                <c:pt idx="1143">
                  <c:v>-2.63944713188355</c:v>
                </c:pt>
                <c:pt idx="1144">
                  <c:v>-2.6076914061607201</c:v>
                </c:pt>
                <c:pt idx="1145">
                  <c:v>-2.5546501106260102</c:v>
                </c:pt>
                <c:pt idx="1146">
                  <c:v>-2.5008043357140699</c:v>
                </c:pt>
                <c:pt idx="1147">
                  <c:v>-2.43816182302078</c:v>
                </c:pt>
                <c:pt idx="1148">
                  <c:v>-2.36962651037362</c:v>
                </c:pt>
                <c:pt idx="1149">
                  <c:v>-2.3241674902216301</c:v>
                </c:pt>
                <c:pt idx="1150">
                  <c:v>-2.2985277552345198</c:v>
                </c:pt>
                <c:pt idx="1151">
                  <c:v>-2.27551149321949</c:v>
                </c:pt>
                <c:pt idx="1152">
                  <c:v>-2.2752633755173601</c:v>
                </c:pt>
                <c:pt idx="1153">
                  <c:v>-2.3095450021800601</c:v>
                </c:pt>
                <c:pt idx="1154">
                  <c:v>-2.3565575825990401</c:v>
                </c:pt>
                <c:pt idx="1155">
                  <c:v>-2.3937291249572201</c:v>
                </c:pt>
                <c:pt idx="1156">
                  <c:v>-2.4338589844190102</c:v>
                </c:pt>
                <c:pt idx="1157">
                  <c:v>-2.4652627909162201</c:v>
                </c:pt>
                <c:pt idx="1158">
                  <c:v>-2.4910271872260101</c:v>
                </c:pt>
                <c:pt idx="1159">
                  <c:v>-2.5214528176879298</c:v>
                </c:pt>
                <c:pt idx="1160">
                  <c:v>-2.5483783635510799</c:v>
                </c:pt>
                <c:pt idx="1161">
                  <c:v>-2.5820976880150299</c:v>
                </c:pt>
                <c:pt idx="1162">
                  <c:v>-2.6302285829157999</c:v>
                </c:pt>
                <c:pt idx="1163">
                  <c:v>-2.6674428842843998</c:v>
                </c:pt>
                <c:pt idx="1164">
                  <c:v>-2.7192753956005302</c:v>
                </c:pt>
                <c:pt idx="1165">
                  <c:v>-2.7472273400118099</c:v>
                </c:pt>
                <c:pt idx="1166">
                  <c:v>-2.75689653693619</c:v>
                </c:pt>
                <c:pt idx="1167">
                  <c:v>-2.75701082972112</c:v>
                </c:pt>
                <c:pt idx="1168">
                  <c:v>-2.7241057869445302</c:v>
                </c:pt>
                <c:pt idx="1169">
                  <c:v>-2.6772277600002199</c:v>
                </c:pt>
                <c:pt idx="1170">
                  <c:v>-2.6435940415433499</c:v>
                </c:pt>
                <c:pt idx="1171">
                  <c:v>-2.59739290818692</c:v>
                </c:pt>
                <c:pt idx="1172">
                  <c:v>-2.5324970337085602</c:v>
                </c:pt>
                <c:pt idx="1173">
                  <c:v>-2.5089406576930302</c:v>
                </c:pt>
                <c:pt idx="1174">
                  <c:v>-2.4938560055668599</c:v>
                </c:pt>
                <c:pt idx="1175">
                  <c:v>-2.4957791670921501</c:v>
                </c:pt>
                <c:pt idx="1176">
                  <c:v>-2.5186049313193202</c:v>
                </c:pt>
                <c:pt idx="1177">
                  <c:v>-2.5430131291044602</c:v>
                </c:pt>
                <c:pt idx="1178">
                  <c:v>-2.5753691817528099</c:v>
                </c:pt>
                <c:pt idx="1179">
                  <c:v>-2.61183874416079</c:v>
                </c:pt>
                <c:pt idx="1180">
                  <c:v>-2.6396942645988402</c:v>
                </c:pt>
                <c:pt idx="1181">
                  <c:v>-2.6677117442482299</c:v>
                </c:pt>
                <c:pt idx="1182">
                  <c:v>-2.6742616381031898</c:v>
                </c:pt>
                <c:pt idx="1183">
                  <c:v>-2.6942259324104199</c:v>
                </c:pt>
                <c:pt idx="1184">
                  <c:v>-2.72001016697322</c:v>
                </c:pt>
                <c:pt idx="1185">
                  <c:v>-2.74306137333505</c:v>
                </c:pt>
                <c:pt idx="1186">
                  <c:v>-2.77521903411367</c:v>
                </c:pt>
                <c:pt idx="1187">
                  <c:v>-2.7846839959941798</c:v>
                </c:pt>
                <c:pt idx="1188">
                  <c:v>-2.7763586465904799</c:v>
                </c:pt>
                <c:pt idx="1189">
                  <c:v>-2.7592713597361702</c:v>
                </c:pt>
                <c:pt idx="1190">
                  <c:v>-2.7533694817820198</c:v>
                </c:pt>
                <c:pt idx="1191">
                  <c:v>-2.7423914890994601</c:v>
                </c:pt>
                <c:pt idx="1192">
                  <c:v>-2.7392621231650298</c:v>
                </c:pt>
                <c:pt idx="1193">
                  <c:v>-2.73843092122774</c:v>
                </c:pt>
                <c:pt idx="1194">
                  <c:v>-2.7327539088464201</c:v>
                </c:pt>
                <c:pt idx="1195">
                  <c:v>-2.7310302740556298</c:v>
                </c:pt>
                <c:pt idx="1196">
                  <c:v>-2.7301790688737602</c:v>
                </c:pt>
                <c:pt idx="1197">
                  <c:v>-2.7266369061514601</c:v>
                </c:pt>
                <c:pt idx="1198">
                  <c:v>-2.7339442444204498</c:v>
                </c:pt>
                <c:pt idx="1199">
                  <c:v>-2.7419079694308999</c:v>
                </c:pt>
                <c:pt idx="1200">
                  <c:v>-2.7508841552283498</c:v>
                </c:pt>
                <c:pt idx="1201">
                  <c:v>-2.75341837766311</c:v>
                </c:pt>
                <c:pt idx="1202">
                  <c:v>-2.75931798410357</c:v>
                </c:pt>
                <c:pt idx="1203">
                  <c:v>-2.7665127130342801</c:v>
                </c:pt>
                <c:pt idx="1204">
                  <c:v>-2.77384933634041</c:v>
                </c:pt>
                <c:pt idx="1205">
                  <c:v>-2.7789995166674002</c:v>
                </c:pt>
                <c:pt idx="1206">
                  <c:v>-2.7860520212073099</c:v>
                </c:pt>
                <c:pt idx="1207">
                  <c:v>-2.7939361596680801</c:v>
                </c:pt>
                <c:pt idx="1208">
                  <c:v>-2.8013404273454001</c:v>
                </c:pt>
                <c:pt idx="1209">
                  <c:v>-2.8099990891253799</c:v>
                </c:pt>
                <c:pt idx="1210">
                  <c:v>-2.8198749595873398</c:v>
                </c:pt>
                <c:pt idx="1211">
                  <c:v>-2.82806236635418</c:v>
                </c:pt>
                <c:pt idx="1212">
                  <c:v>-2.8296823541895302</c:v>
                </c:pt>
                <c:pt idx="1213">
                  <c:v>-2.8329594767724999</c:v>
                </c:pt>
                <c:pt idx="1214">
                  <c:v>-2.83761422501536</c:v>
                </c:pt>
                <c:pt idx="1215">
                  <c:v>-2.82232996178915</c:v>
                </c:pt>
                <c:pt idx="1216">
                  <c:v>-2.7902636630172299</c:v>
                </c:pt>
                <c:pt idx="1217">
                  <c:v>-2.7440648552812901</c:v>
                </c:pt>
                <c:pt idx="1218">
                  <c:v>-2.71298115530006</c:v>
                </c:pt>
                <c:pt idx="1219">
                  <c:v>-2.6689921904988601</c:v>
                </c:pt>
                <c:pt idx="1220">
                  <c:v>-2.64274798090146</c:v>
                </c:pt>
                <c:pt idx="1221">
                  <c:v>-2.63157236851904</c:v>
                </c:pt>
                <c:pt idx="1222">
                  <c:v>-2.6245132305963499</c:v>
                </c:pt>
                <c:pt idx="1223">
                  <c:v>-2.6318213018548602</c:v>
                </c:pt>
                <c:pt idx="1224">
                  <c:v>-2.6536442193658498</c:v>
                </c:pt>
                <c:pt idx="1225">
                  <c:v>-2.67115428332737</c:v>
                </c:pt>
                <c:pt idx="1226">
                  <c:v>-2.6935024652778399</c:v>
                </c:pt>
                <c:pt idx="1227">
                  <c:v>-2.7092927692292101</c:v>
                </c:pt>
                <c:pt idx="1228">
                  <c:v>-2.7208767324966301</c:v>
                </c:pt>
                <c:pt idx="1229">
                  <c:v>-2.7318284012833298</c:v>
                </c:pt>
                <c:pt idx="1230">
                  <c:v>-2.74484632649538</c:v>
                </c:pt>
                <c:pt idx="1231">
                  <c:v>-2.75695171280532</c:v>
                </c:pt>
                <c:pt idx="1232">
                  <c:v>-2.76717491069342</c:v>
                </c:pt>
                <c:pt idx="1233">
                  <c:v>-2.7807128963135299</c:v>
                </c:pt>
                <c:pt idx="1234">
                  <c:v>-2.8093135579566599</c:v>
                </c:pt>
                <c:pt idx="1235">
                  <c:v>-2.8309070322269498</c:v>
                </c:pt>
                <c:pt idx="1236">
                  <c:v>-2.8430281177870298</c:v>
                </c:pt>
                <c:pt idx="1237">
                  <c:v>-2.8547470133683799</c:v>
                </c:pt>
                <c:pt idx="1238">
                  <c:v>-2.8643189075644999</c:v>
                </c:pt>
                <c:pt idx="1239">
                  <c:v>-2.8538766977439498</c:v>
                </c:pt>
                <c:pt idx="1240">
                  <c:v>-2.8320324894515099</c:v>
                </c:pt>
                <c:pt idx="1241">
                  <c:v>-2.79673596495895</c:v>
                </c:pt>
                <c:pt idx="1242">
                  <c:v>-2.76646254623043</c:v>
                </c:pt>
                <c:pt idx="1243">
                  <c:v>-2.7305642155824499</c:v>
                </c:pt>
                <c:pt idx="1244">
                  <c:v>-2.66762015000345</c:v>
                </c:pt>
                <c:pt idx="1245">
                  <c:v>-2.61739816721883</c:v>
                </c:pt>
                <c:pt idx="1246">
                  <c:v>-2.5753190808462798</c:v>
                </c:pt>
                <c:pt idx="1247">
                  <c:v>-2.5678879787111701</c:v>
                </c:pt>
                <c:pt idx="1248">
                  <c:v>-2.5616915623833201</c:v>
                </c:pt>
                <c:pt idx="1249">
                  <c:v>-2.5688050881198898</c:v>
                </c:pt>
                <c:pt idx="1250">
                  <c:v>-2.59324333806223</c:v>
                </c:pt>
                <c:pt idx="1251">
                  <c:v>-2.6269093845545401</c:v>
                </c:pt>
                <c:pt idx="1252">
                  <c:v>-2.6463029362309798</c:v>
                </c:pt>
                <c:pt idx="1253">
                  <c:v>-2.69258267634503</c:v>
                </c:pt>
                <c:pt idx="1254">
                  <c:v>-2.7300592632498799</c:v>
                </c:pt>
                <c:pt idx="1255">
                  <c:v>-2.7825396044180399</c:v>
                </c:pt>
                <c:pt idx="1256">
                  <c:v>-2.8272248690835098</c:v>
                </c:pt>
                <c:pt idx="1257">
                  <c:v>-2.86226231560557</c:v>
                </c:pt>
                <c:pt idx="1258">
                  <c:v>-2.88180128456424</c:v>
                </c:pt>
                <c:pt idx="1259">
                  <c:v>-2.9134826589398299</c:v>
                </c:pt>
                <c:pt idx="1260">
                  <c:v>-2.94215590916252</c:v>
                </c:pt>
                <c:pt idx="1261">
                  <c:v>-2.95857325055219</c:v>
                </c:pt>
                <c:pt idx="1262">
                  <c:v>-2.9585206464558098</c:v>
                </c:pt>
                <c:pt idx="1263">
                  <c:v>-2.9454687904335102</c:v>
                </c:pt>
                <c:pt idx="1264">
                  <c:v>-2.9084845027187498</c:v>
                </c:pt>
                <c:pt idx="1265">
                  <c:v>-2.8437603926107302</c:v>
                </c:pt>
                <c:pt idx="1266">
                  <c:v>-2.80080013202774</c:v>
                </c:pt>
                <c:pt idx="1267">
                  <c:v>-2.7390557943338099</c:v>
                </c:pt>
                <c:pt idx="1268">
                  <c:v>-2.7156542838937598</c:v>
                </c:pt>
                <c:pt idx="1269">
                  <c:v>-2.6740183153357702</c:v>
                </c:pt>
                <c:pt idx="1270">
                  <c:v>-2.6434151424663499</c:v>
                </c:pt>
                <c:pt idx="1271">
                  <c:v>-2.62335005718956</c:v>
                </c:pt>
                <c:pt idx="1272">
                  <c:v>-2.6288208032432401</c:v>
                </c:pt>
                <c:pt idx="1273">
                  <c:v>-2.6372673325006999</c:v>
                </c:pt>
                <c:pt idx="1274">
                  <c:v>-2.6503417285233799</c:v>
                </c:pt>
                <c:pt idx="1275">
                  <c:v>-2.6755298043796798</c:v>
                </c:pt>
                <c:pt idx="1276">
                  <c:v>-2.6946826806940498</c:v>
                </c:pt>
                <c:pt idx="1277">
                  <c:v>-2.7077307797307699</c:v>
                </c:pt>
                <c:pt idx="1278">
                  <c:v>-2.7300167902662098</c:v>
                </c:pt>
                <c:pt idx="1279">
                  <c:v>-2.7811290168962999</c:v>
                </c:pt>
                <c:pt idx="1280">
                  <c:v>-2.8173008633034802</c:v>
                </c:pt>
                <c:pt idx="1281">
                  <c:v>-2.8529492026636598</c:v>
                </c:pt>
                <c:pt idx="1282">
                  <c:v>-2.8846274449382001</c:v>
                </c:pt>
                <c:pt idx="1283">
                  <c:v>-2.90741898979226</c:v>
                </c:pt>
                <c:pt idx="1284">
                  <c:v>-2.9239931440329801</c:v>
                </c:pt>
                <c:pt idx="1285">
                  <c:v>-2.9384676766295099</c:v>
                </c:pt>
                <c:pt idx="1286">
                  <c:v>-2.9427281489716499</c:v>
                </c:pt>
                <c:pt idx="1287">
                  <c:v>-2.9416355251541799</c:v>
                </c:pt>
                <c:pt idx="1288">
                  <c:v>-2.9265657791125999</c:v>
                </c:pt>
                <c:pt idx="1289">
                  <c:v>-2.8934794614146502</c:v>
                </c:pt>
                <c:pt idx="1290">
                  <c:v>-2.840141452773</c:v>
                </c:pt>
                <c:pt idx="1291">
                  <c:v>-2.8070732859844298</c:v>
                </c:pt>
                <c:pt idx="1292">
                  <c:v>-2.78201135424725</c:v>
                </c:pt>
                <c:pt idx="1293">
                  <c:v>-2.7507686389613402</c:v>
                </c:pt>
                <c:pt idx="1294">
                  <c:v>-2.7300274316671902</c:v>
                </c:pt>
                <c:pt idx="1295">
                  <c:v>-2.7210689868344802</c:v>
                </c:pt>
                <c:pt idx="1296">
                  <c:v>-2.7306540748991401</c:v>
                </c:pt>
                <c:pt idx="1297">
                  <c:v>-2.7478953661997498</c:v>
                </c:pt>
                <c:pt idx="1298">
                  <c:v>-2.7676109845618599</c:v>
                </c:pt>
                <c:pt idx="1299">
                  <c:v>-2.78087885857527</c:v>
                </c:pt>
                <c:pt idx="1300">
                  <c:v>-2.79064368753032</c:v>
                </c:pt>
                <c:pt idx="1301">
                  <c:v>-2.8162154666096999</c:v>
                </c:pt>
                <c:pt idx="1302">
                  <c:v>-2.8526219919620401</c:v>
                </c:pt>
                <c:pt idx="1303">
                  <c:v>-2.8944916214239602</c:v>
                </c:pt>
                <c:pt idx="1304">
                  <c:v>-2.9481655091786401</c:v>
                </c:pt>
                <c:pt idx="1305">
                  <c:v>-2.9979292758226301</c:v>
                </c:pt>
                <c:pt idx="1306">
                  <c:v>-3.0505050222836201</c:v>
                </c:pt>
                <c:pt idx="1307">
                  <c:v>-3.10728703416624</c:v>
                </c:pt>
                <c:pt idx="1308">
                  <c:v>-3.1608127704522402</c:v>
                </c:pt>
                <c:pt idx="1309">
                  <c:v>-3.1927364124225499</c:v>
                </c:pt>
                <c:pt idx="1310">
                  <c:v>-3.2182380049865298</c:v>
                </c:pt>
                <c:pt idx="1311">
                  <c:v>-3.2143736591826202</c:v>
                </c:pt>
                <c:pt idx="1312">
                  <c:v>-3.1907124544249901</c:v>
                </c:pt>
                <c:pt idx="1313">
                  <c:v>-3.1291972997507398</c:v>
                </c:pt>
                <c:pt idx="1314">
                  <c:v>-3.0797570337559801</c:v>
                </c:pt>
                <c:pt idx="1315">
                  <c:v>-3.01996124331365</c:v>
                </c:pt>
                <c:pt idx="1316">
                  <c:v>-2.9539229693190698</c:v>
                </c:pt>
                <c:pt idx="1317">
                  <c:v>-2.8929975260230298</c:v>
                </c:pt>
                <c:pt idx="1318">
                  <c:v>-2.8802511615907598</c:v>
                </c:pt>
                <c:pt idx="1319">
                  <c:v>-2.8701189204440598</c:v>
                </c:pt>
                <c:pt idx="1320">
                  <c:v>-2.8918946511809001</c:v>
                </c:pt>
                <c:pt idx="1321">
                  <c:v>-2.9182001077222699</c:v>
                </c:pt>
                <c:pt idx="1322">
                  <c:v>-2.9563367132515102</c:v>
                </c:pt>
                <c:pt idx="1323">
                  <c:v>-3.00364878295201</c:v>
                </c:pt>
                <c:pt idx="1324">
                  <c:v>-3.0474283954124499</c:v>
                </c:pt>
                <c:pt idx="1325">
                  <c:v>-3.0930711560443398</c:v>
                </c:pt>
                <c:pt idx="1326">
                  <c:v>-3.1348474424369801</c:v>
                </c:pt>
                <c:pt idx="1327">
                  <c:v>-3.1739864953943102</c:v>
                </c:pt>
                <c:pt idx="1328">
                  <c:v>-3.2086303162839802</c:v>
                </c:pt>
                <c:pt idx="1329">
                  <c:v>-3.2386721873001298</c:v>
                </c:pt>
                <c:pt idx="1330">
                  <c:v>-3.2585598977674701</c:v>
                </c:pt>
                <c:pt idx="1331">
                  <c:v>-3.27880469063206</c:v>
                </c:pt>
                <c:pt idx="1332">
                  <c:v>-3.3040621042431599</c:v>
                </c:pt>
                <c:pt idx="1333">
                  <c:v>-3.3273271726426801</c:v>
                </c:pt>
                <c:pt idx="1334">
                  <c:v>-3.3537939913320001</c:v>
                </c:pt>
                <c:pt idx="1335">
                  <c:v>-3.35800829324636</c:v>
                </c:pt>
                <c:pt idx="1336">
                  <c:v>-3.3109379101393199</c:v>
                </c:pt>
                <c:pt idx="1337">
                  <c:v>-3.2580900009347902</c:v>
                </c:pt>
                <c:pt idx="1338">
                  <c:v>-3.165903886508</c:v>
                </c:pt>
                <c:pt idx="1339">
                  <c:v>-3.12605843825702</c:v>
                </c:pt>
                <c:pt idx="1340">
                  <c:v>-3.0916747842505301</c:v>
                </c:pt>
                <c:pt idx="1341">
                  <c:v>-3.0555572386729901</c:v>
                </c:pt>
                <c:pt idx="1342">
                  <c:v>-3.0477555422545</c:v>
                </c:pt>
                <c:pt idx="1343">
                  <c:v>-3.0124116041965201</c:v>
                </c:pt>
                <c:pt idx="1344">
                  <c:v>-3.0164542280490299</c:v>
                </c:pt>
                <c:pt idx="1345">
                  <c:v>-3.0404197594658302</c:v>
                </c:pt>
                <c:pt idx="1346">
                  <c:v>-3.0762370807316999</c:v>
                </c:pt>
                <c:pt idx="1347">
                  <c:v>-3.1096141864366</c:v>
                </c:pt>
                <c:pt idx="1348">
                  <c:v>-3.1513233972987198</c:v>
                </c:pt>
                <c:pt idx="1349">
                  <c:v>-3.1944110854259402</c:v>
                </c:pt>
                <c:pt idx="1350">
                  <c:v>-3.2468204675697501</c:v>
                </c:pt>
                <c:pt idx="1351">
                  <c:v>-3.2868632696507798</c:v>
                </c:pt>
                <c:pt idx="1352">
                  <c:v>-3.3290299289799501</c:v>
                </c:pt>
                <c:pt idx="1353">
                  <c:v>-3.3758365786145701</c:v>
                </c:pt>
                <c:pt idx="1354">
                  <c:v>-3.41367219685345</c:v>
                </c:pt>
                <c:pt idx="1355">
                  <c:v>-3.4336981172101999</c:v>
                </c:pt>
                <c:pt idx="1356">
                  <c:v>-3.4289680145676402</c:v>
                </c:pt>
                <c:pt idx="1357">
                  <c:v>-3.4297788965539402</c:v>
                </c:pt>
                <c:pt idx="1358">
                  <c:v>-3.4347743735679601</c:v>
                </c:pt>
                <c:pt idx="1359">
                  <c:v>-3.4316574925310102</c:v>
                </c:pt>
                <c:pt idx="1360">
                  <c:v>-3.4013091150603301</c:v>
                </c:pt>
                <c:pt idx="1361">
                  <c:v>-3.3353369109801898</c:v>
                </c:pt>
                <c:pt idx="1362">
                  <c:v>-3.2564931820601801</c:v>
                </c:pt>
                <c:pt idx="1363">
                  <c:v>-3.1903434802143198</c:v>
                </c:pt>
                <c:pt idx="1364">
                  <c:v>-3.1326269992006899</c:v>
                </c:pt>
                <c:pt idx="1365">
                  <c:v>-3.0715556206038799</c:v>
                </c:pt>
                <c:pt idx="1366">
                  <c:v>-3.0384121721018502</c:v>
                </c:pt>
                <c:pt idx="1367">
                  <c:v>-2.9984235519390001</c:v>
                </c:pt>
                <c:pt idx="1368">
                  <c:v>-2.98312733260782</c:v>
                </c:pt>
                <c:pt idx="1369">
                  <c:v>-3.0147592438635602</c:v>
                </c:pt>
                <c:pt idx="1370">
                  <c:v>-3.0716368320390002</c:v>
                </c:pt>
                <c:pt idx="1371">
                  <c:v>-3.1216556086887399</c:v>
                </c:pt>
                <c:pt idx="1372">
                  <c:v>-3.1775946857568198</c:v>
                </c:pt>
                <c:pt idx="1373">
                  <c:v>-3.2330467926072699</c:v>
                </c:pt>
                <c:pt idx="1374">
                  <c:v>-3.27603196288341</c:v>
                </c:pt>
                <c:pt idx="1375">
                  <c:v>-3.3248364484056001</c:v>
                </c:pt>
                <c:pt idx="1376">
                  <c:v>-3.3633434157512601</c:v>
                </c:pt>
                <c:pt idx="1377">
                  <c:v>-3.39364105434555</c:v>
                </c:pt>
                <c:pt idx="1378">
                  <c:v>-3.4200982706381899</c:v>
                </c:pt>
                <c:pt idx="1379">
                  <c:v>-3.4170177179378198</c:v>
                </c:pt>
                <c:pt idx="1380">
                  <c:v>-3.4281562955201998</c:v>
                </c:pt>
                <c:pt idx="1381">
                  <c:v>-3.4276419925522998</c:v>
                </c:pt>
                <c:pt idx="1382">
                  <c:v>-3.4434848470623298</c:v>
                </c:pt>
                <c:pt idx="1383">
                  <c:v>-3.4504319202058298</c:v>
                </c:pt>
                <c:pt idx="1384">
                  <c:v>-3.4131773851527099</c:v>
                </c:pt>
                <c:pt idx="1385">
                  <c:v>-3.3496175081027402</c:v>
                </c:pt>
                <c:pt idx="1386">
                  <c:v>-3.3329634359401501</c:v>
                </c:pt>
                <c:pt idx="1387">
                  <c:v>-3.2994981229198399</c:v>
                </c:pt>
                <c:pt idx="1388">
                  <c:v>-3.2613494016367599</c:v>
                </c:pt>
                <c:pt idx="1389">
                  <c:v>-3.2518593394008799</c:v>
                </c:pt>
                <c:pt idx="1390">
                  <c:v>-3.2409282359659701</c:v>
                </c:pt>
                <c:pt idx="1391">
                  <c:v>-3.2391398223889398</c:v>
                </c:pt>
                <c:pt idx="1392">
                  <c:v>-3.24323288009594</c:v>
                </c:pt>
                <c:pt idx="1393">
                  <c:v>-3.2617782062486</c:v>
                </c:pt>
                <c:pt idx="1394">
                  <c:v>-3.2748349308542299</c:v>
                </c:pt>
                <c:pt idx="1395">
                  <c:v>-3.3005249395051601</c:v>
                </c:pt>
                <c:pt idx="1396">
                  <c:v>-3.3176084415794298</c:v>
                </c:pt>
                <c:pt idx="1397">
                  <c:v>-3.3250144395135002</c:v>
                </c:pt>
                <c:pt idx="1398">
                  <c:v>-3.3332860644350899</c:v>
                </c:pt>
                <c:pt idx="1399">
                  <c:v>-3.3412919018760201</c:v>
                </c:pt>
                <c:pt idx="1400">
                  <c:v>-3.3491507519523398</c:v>
                </c:pt>
                <c:pt idx="1401">
                  <c:v>-3.3596756473181002</c:v>
                </c:pt>
                <c:pt idx="1402">
                  <c:v>-3.36436220103616</c:v>
                </c:pt>
                <c:pt idx="1403">
                  <c:v>-3.3841709734625298</c:v>
                </c:pt>
                <c:pt idx="1404">
                  <c:v>-3.4028594039888702</c:v>
                </c:pt>
                <c:pt idx="1405">
                  <c:v>-3.4139895461523699</c:v>
                </c:pt>
                <c:pt idx="1406">
                  <c:v>-3.4243422729855402</c:v>
                </c:pt>
                <c:pt idx="1407">
                  <c:v>-3.4332854008954001</c:v>
                </c:pt>
                <c:pt idx="1408">
                  <c:v>-3.3942531571405601</c:v>
                </c:pt>
                <c:pt idx="1409">
                  <c:v>-3.3231006434296799</c:v>
                </c:pt>
                <c:pt idx="1410">
                  <c:v>-3.2702909260649702</c:v>
                </c:pt>
                <c:pt idx="1411">
                  <c:v>-3.2050760685954498</c:v>
                </c:pt>
                <c:pt idx="1412">
                  <c:v>-3.1381571506010699</c:v>
                </c:pt>
                <c:pt idx="1413">
                  <c:v>-3.0948579042637401</c:v>
                </c:pt>
                <c:pt idx="1414">
                  <c:v>-3.0726836945548599</c:v>
                </c:pt>
                <c:pt idx="1415">
                  <c:v>-3.0749980622802999</c:v>
                </c:pt>
                <c:pt idx="1416">
                  <c:v>-3.0756112645417399</c:v>
                </c:pt>
                <c:pt idx="1417">
                  <c:v>-3.0867495490535499</c:v>
                </c:pt>
                <c:pt idx="1418">
                  <c:v>-3.10644707801471</c:v>
                </c:pt>
                <c:pt idx="1419">
                  <c:v>-3.1623854289578799</c:v>
                </c:pt>
                <c:pt idx="1420">
                  <c:v>-3.2145740182812301</c:v>
                </c:pt>
                <c:pt idx="1421">
                  <c:v>-3.2749185076178202</c:v>
                </c:pt>
                <c:pt idx="1422">
                  <c:v>-3.3244600168875902</c:v>
                </c:pt>
                <c:pt idx="1423">
                  <c:v>-3.3733466877504599</c:v>
                </c:pt>
                <c:pt idx="1424">
                  <c:v>-3.41678575150803</c:v>
                </c:pt>
                <c:pt idx="1425">
                  <c:v>-3.4581140457591801</c:v>
                </c:pt>
                <c:pt idx="1426">
                  <c:v>-3.5009913862186299</c:v>
                </c:pt>
                <c:pt idx="1427">
                  <c:v>-3.5377856130015699</c:v>
                </c:pt>
                <c:pt idx="1428">
                  <c:v>-3.5777236223814701</c:v>
                </c:pt>
                <c:pt idx="1429">
                  <c:v>-3.60295687964524</c:v>
                </c:pt>
                <c:pt idx="1430">
                  <c:v>-3.6334546520795801</c:v>
                </c:pt>
                <c:pt idx="1431">
                  <c:v>-3.6404033045541602</c:v>
                </c:pt>
                <c:pt idx="1432">
                  <c:v>-3.5969454242971599</c:v>
                </c:pt>
                <c:pt idx="1433">
                  <c:v>-3.5218522288319001</c:v>
                </c:pt>
                <c:pt idx="1434">
                  <c:v>-3.4464144332000202</c:v>
                </c:pt>
                <c:pt idx="1435">
                  <c:v>-3.4027155056877501</c:v>
                </c:pt>
                <c:pt idx="1436">
                  <c:v>-3.3782039781471398</c:v>
                </c:pt>
                <c:pt idx="1437">
                  <c:v>-3.3782307452101699</c:v>
                </c:pt>
                <c:pt idx="1438">
                  <c:v>-3.3649010916216899</c:v>
                </c:pt>
                <c:pt idx="1439">
                  <c:v>-3.36903902813784</c:v>
                </c:pt>
                <c:pt idx="1440">
                  <c:v>-3.38149420167092</c:v>
                </c:pt>
                <c:pt idx="1441">
                  <c:v>-3.38540194446783</c:v>
                </c:pt>
                <c:pt idx="1442">
                  <c:v>-3.3874010188942498</c:v>
                </c:pt>
                <c:pt idx="1443">
                  <c:v>-3.39098906923613</c:v>
                </c:pt>
                <c:pt idx="1444">
                  <c:v>-3.3885149490739201</c:v>
                </c:pt>
                <c:pt idx="1445">
                  <c:v>-3.38646678897274</c:v>
                </c:pt>
                <c:pt idx="1446">
                  <c:v>-3.3839881932938698</c:v>
                </c:pt>
                <c:pt idx="1447">
                  <c:v>-3.3850942406981201</c:v>
                </c:pt>
                <c:pt idx="1448">
                  <c:v>-3.37585618579998</c:v>
                </c:pt>
                <c:pt idx="1449">
                  <c:v>-3.3705521957228601</c:v>
                </c:pt>
                <c:pt idx="1450">
                  <c:v>-3.3698939314348499</c:v>
                </c:pt>
                <c:pt idx="1451">
                  <c:v>-3.37852531394776</c:v>
                </c:pt>
                <c:pt idx="1452">
                  <c:v>-3.38384305983088</c:v>
                </c:pt>
                <c:pt idx="1453">
                  <c:v>-3.3630149799852802</c:v>
                </c:pt>
                <c:pt idx="1454">
                  <c:v>-3.3438623856676402</c:v>
                </c:pt>
                <c:pt idx="1455">
                  <c:v>-3.3185854311138501</c:v>
                </c:pt>
                <c:pt idx="1456">
                  <c:v>-3.2953493851384699</c:v>
                </c:pt>
                <c:pt idx="1457">
                  <c:v>-3.2759450990529002</c:v>
                </c:pt>
                <c:pt idx="1458">
                  <c:v>-3.2533369329170201</c:v>
                </c:pt>
                <c:pt idx="1459">
                  <c:v>-3.2190519197719998</c:v>
                </c:pt>
                <c:pt idx="1460">
                  <c:v>-3.1945315985502298</c:v>
                </c:pt>
                <c:pt idx="1461">
                  <c:v>-3.19667714619374</c:v>
                </c:pt>
                <c:pt idx="1462">
                  <c:v>-3.1921700015734298</c:v>
                </c:pt>
                <c:pt idx="1463">
                  <c:v>-3.1770085251328202</c:v>
                </c:pt>
                <c:pt idx="1464">
                  <c:v>-3.1802026446042699</c:v>
                </c:pt>
                <c:pt idx="1465">
                  <c:v>-3.1831199191712898</c:v>
                </c:pt>
                <c:pt idx="1466">
                  <c:v>-3.1644383004667902</c:v>
                </c:pt>
                <c:pt idx="1467">
                  <c:v>-3.1659305049872501</c:v>
                </c:pt>
                <c:pt idx="1468">
                  <c:v>-3.1643378507970699</c:v>
                </c:pt>
                <c:pt idx="1469">
                  <c:v>-3.1611901167207002</c:v>
                </c:pt>
                <c:pt idx="1470">
                  <c:v>-3.1625562299278198</c:v>
                </c:pt>
                <c:pt idx="1471">
                  <c:v>-3.1709787765495001</c:v>
                </c:pt>
                <c:pt idx="1472">
                  <c:v>-3.1811526353150201</c:v>
                </c:pt>
                <c:pt idx="1473">
                  <c:v>-3.19539374315959</c:v>
                </c:pt>
                <c:pt idx="1474">
                  <c:v>-3.1868412924890799</c:v>
                </c:pt>
                <c:pt idx="1475">
                  <c:v>-3.1762206646715301</c:v>
                </c:pt>
                <c:pt idx="1476">
                  <c:v>-3.1794923055290298</c:v>
                </c:pt>
                <c:pt idx="1477">
                  <c:v>-3.17477009392675</c:v>
                </c:pt>
                <c:pt idx="1478">
                  <c:v>-3.1742015004201498</c:v>
                </c:pt>
                <c:pt idx="1479">
                  <c:v>-3.16516010122626</c:v>
                </c:pt>
                <c:pt idx="1480">
                  <c:v>-3.15037265736796</c:v>
                </c:pt>
                <c:pt idx="1481">
                  <c:v>-3.1305464755802199</c:v>
                </c:pt>
                <c:pt idx="1482">
                  <c:v>-3.1136703564213501</c:v>
                </c:pt>
                <c:pt idx="1483">
                  <c:v>-3.1013088024777899</c:v>
                </c:pt>
                <c:pt idx="1484">
                  <c:v>-3.0869145152493598</c:v>
                </c:pt>
                <c:pt idx="1485">
                  <c:v>-3.0729988411250502</c:v>
                </c:pt>
                <c:pt idx="1486">
                  <c:v>-3.0652257684435802</c:v>
                </c:pt>
                <c:pt idx="1487">
                  <c:v>-3.0688356365679899</c:v>
                </c:pt>
                <c:pt idx="1488">
                  <c:v>-3.07619031736278</c:v>
                </c:pt>
                <c:pt idx="1489">
                  <c:v>-3.0825824003522602</c:v>
                </c:pt>
                <c:pt idx="1490">
                  <c:v>-3.0893966874178802</c:v>
                </c:pt>
                <c:pt idx="1491">
                  <c:v>-3.1038946107293799</c:v>
                </c:pt>
                <c:pt idx="1492">
                  <c:v>-3.1278376325129802</c:v>
                </c:pt>
                <c:pt idx="1493">
                  <c:v>-3.1544466616109701</c:v>
                </c:pt>
                <c:pt idx="1494">
                  <c:v>-3.2025183900632901</c:v>
                </c:pt>
                <c:pt idx="1495">
                  <c:v>-3.2283816014042701</c:v>
                </c:pt>
                <c:pt idx="1496">
                  <c:v>-3.2426534002517502</c:v>
                </c:pt>
                <c:pt idx="1497">
                  <c:v>-3.2527292691738001</c:v>
                </c:pt>
                <c:pt idx="1498">
                  <c:v>-3.2606166352641801</c:v>
                </c:pt>
                <c:pt idx="1499">
                  <c:v>-3.2638055421961498</c:v>
                </c:pt>
                <c:pt idx="1500">
                  <c:v>-3.2694625541777</c:v>
                </c:pt>
                <c:pt idx="1501">
                  <c:v>-3.2809441550623402</c:v>
                </c:pt>
                <c:pt idx="1502">
                  <c:v>-3.3162744185890798</c:v>
                </c:pt>
                <c:pt idx="1503">
                  <c:v>-3.36027185274353</c:v>
                </c:pt>
                <c:pt idx="1504">
                  <c:v>-3.3369227222812201</c:v>
                </c:pt>
                <c:pt idx="1505">
                  <c:v>-3.2809661351659298</c:v>
                </c:pt>
                <c:pt idx="1506">
                  <c:v>-3.18987934186642</c:v>
                </c:pt>
                <c:pt idx="1507">
                  <c:v>-3.1252953102096299</c:v>
                </c:pt>
                <c:pt idx="1508">
                  <c:v>-3.0396791672019599</c:v>
                </c:pt>
                <c:pt idx="1509">
                  <c:v>-2.9893444981832999</c:v>
                </c:pt>
                <c:pt idx="1510">
                  <c:v>-2.93280184506217</c:v>
                </c:pt>
                <c:pt idx="1511">
                  <c:v>-2.9194973052451298</c:v>
                </c:pt>
                <c:pt idx="1512">
                  <c:v>-2.9254573177087599</c:v>
                </c:pt>
                <c:pt idx="1513">
                  <c:v>-2.98278387299584</c:v>
                </c:pt>
                <c:pt idx="1514">
                  <c:v>-3.0345251344826898</c:v>
                </c:pt>
                <c:pt idx="1515">
                  <c:v>-3.0981744618156002</c:v>
                </c:pt>
                <c:pt idx="1516">
                  <c:v>-3.1462616073311001</c:v>
                </c:pt>
                <c:pt idx="1517">
                  <c:v>-3.2078860508363198</c:v>
                </c:pt>
                <c:pt idx="1518">
                  <c:v>-3.2513076470153601</c:v>
                </c:pt>
                <c:pt idx="1519">
                  <c:v>-3.27216274138094</c:v>
                </c:pt>
                <c:pt idx="1520">
                  <c:v>-3.2914171014408402</c:v>
                </c:pt>
                <c:pt idx="1521">
                  <c:v>-3.30885693745395</c:v>
                </c:pt>
                <c:pt idx="1522">
                  <c:v>-3.3167189285964702</c:v>
                </c:pt>
                <c:pt idx="1523">
                  <c:v>-3.31904367458761</c:v>
                </c:pt>
                <c:pt idx="1524">
                  <c:v>-3.3241062963997599</c:v>
                </c:pt>
                <c:pt idx="1525">
                  <c:v>-3.3629735486770702</c:v>
                </c:pt>
                <c:pt idx="1526">
                  <c:v>-3.3976070447100599</c:v>
                </c:pt>
                <c:pt idx="1527">
                  <c:v>-3.4222404242856101</c:v>
                </c:pt>
                <c:pt idx="1528">
                  <c:v>-3.3914582722462399</c:v>
                </c:pt>
                <c:pt idx="1529">
                  <c:v>-3.3151311325813499</c:v>
                </c:pt>
                <c:pt idx="1530">
                  <c:v>-3.2188762070610402</c:v>
                </c:pt>
                <c:pt idx="1531">
                  <c:v>-3.1583365969633101</c:v>
                </c:pt>
                <c:pt idx="1532">
                  <c:v>-3.0694582555307401</c:v>
                </c:pt>
                <c:pt idx="1533">
                  <c:v>-3.0159160516771002</c:v>
                </c:pt>
                <c:pt idx="1534">
                  <c:v>-2.99164388328703</c:v>
                </c:pt>
                <c:pt idx="1535">
                  <c:v>-2.9841093176182998</c:v>
                </c:pt>
                <c:pt idx="1536">
                  <c:v>-3.0113046846962401</c:v>
                </c:pt>
                <c:pt idx="1537">
                  <c:v>-3.06915561938498</c:v>
                </c:pt>
                <c:pt idx="1538">
                  <c:v>-3.11631071178136</c:v>
                </c:pt>
                <c:pt idx="1539">
                  <c:v>-3.1777274945624199</c:v>
                </c:pt>
                <c:pt idx="1540">
                  <c:v>-3.2171827539161</c:v>
                </c:pt>
                <c:pt idx="1541">
                  <c:v>-3.27241807193578</c:v>
                </c:pt>
                <c:pt idx="1542">
                  <c:v>-3.3191952481312801</c:v>
                </c:pt>
                <c:pt idx="1543">
                  <c:v>-3.3637085714742301</c:v>
                </c:pt>
                <c:pt idx="1544">
                  <c:v>-3.4078720266196298</c:v>
                </c:pt>
                <c:pt idx="1545">
                  <c:v>-3.4383837898587499</c:v>
                </c:pt>
                <c:pt idx="1546">
                  <c:v>-3.47765488131565</c:v>
                </c:pt>
                <c:pt idx="1547">
                  <c:v>-3.51359767373236</c:v>
                </c:pt>
                <c:pt idx="1548">
                  <c:v>-3.5375366778013699</c:v>
                </c:pt>
                <c:pt idx="1549">
                  <c:v>-3.5681478388793999</c:v>
                </c:pt>
                <c:pt idx="1550">
                  <c:v>-3.6010206215090701</c:v>
                </c:pt>
                <c:pt idx="1551">
                  <c:v>-3.6256275044834401</c:v>
                </c:pt>
                <c:pt idx="1552">
                  <c:v>-3.60123786097359</c:v>
                </c:pt>
                <c:pt idx="1553">
                  <c:v>-3.52665002656029</c:v>
                </c:pt>
                <c:pt idx="1554">
                  <c:v>-3.4187149761766702</c:v>
                </c:pt>
                <c:pt idx="1555">
                  <c:v>-3.3472358685724899</c:v>
                </c:pt>
                <c:pt idx="1556">
                  <c:v>-3.27825100792646</c:v>
                </c:pt>
                <c:pt idx="1557">
                  <c:v>-3.2437825056421898</c:v>
                </c:pt>
                <c:pt idx="1558">
                  <c:v>-3.2061212117254998</c:v>
                </c:pt>
                <c:pt idx="1559">
                  <c:v>-3.2007466949866399</c:v>
                </c:pt>
                <c:pt idx="1560">
                  <c:v>-3.1995589603962098</c:v>
                </c:pt>
                <c:pt idx="1561">
                  <c:v>-3.2304188731680501</c:v>
                </c:pt>
                <c:pt idx="1562">
                  <c:v>-3.2686966158295601</c:v>
                </c:pt>
                <c:pt idx="1563">
                  <c:v>-3.30467214278038</c:v>
                </c:pt>
                <c:pt idx="1564">
                  <c:v>-3.31648702682386</c:v>
                </c:pt>
                <c:pt idx="1565">
                  <c:v>-3.3395962339857199</c:v>
                </c:pt>
                <c:pt idx="1566">
                  <c:v>-3.3556390864701799</c:v>
                </c:pt>
                <c:pt idx="1567">
                  <c:v>-3.3593439930914801</c:v>
                </c:pt>
                <c:pt idx="1568">
                  <c:v>-3.3660674111433599</c:v>
                </c:pt>
                <c:pt idx="1569">
                  <c:v>-3.40309514919177</c:v>
                </c:pt>
                <c:pt idx="1570">
                  <c:v>-3.4183162260353601</c:v>
                </c:pt>
                <c:pt idx="1571">
                  <c:v>-3.42296287730843</c:v>
                </c:pt>
                <c:pt idx="1572">
                  <c:v>-3.4225072211085399</c:v>
                </c:pt>
                <c:pt idx="1573">
                  <c:v>-3.4327499676131801</c:v>
                </c:pt>
                <c:pt idx="1574">
                  <c:v>-3.4399097652228199</c:v>
                </c:pt>
                <c:pt idx="1575">
                  <c:v>-3.44100167975617</c:v>
                </c:pt>
                <c:pt idx="1576">
                  <c:v>-3.4281543333029898</c:v>
                </c:pt>
                <c:pt idx="1577">
                  <c:v>-3.4066275433945901</c:v>
                </c:pt>
                <c:pt idx="1578">
                  <c:v>-3.3701453070146798</c:v>
                </c:pt>
                <c:pt idx="1579">
                  <c:v>-3.3500759341501301</c:v>
                </c:pt>
                <c:pt idx="1580">
                  <c:v>-3.3253856797889099</c:v>
                </c:pt>
                <c:pt idx="1581">
                  <c:v>-3.30611078251553</c:v>
                </c:pt>
                <c:pt idx="1582">
                  <c:v>-3.2977511574841301</c:v>
                </c:pt>
                <c:pt idx="1583">
                  <c:v>-3.3107064816090701</c:v>
                </c:pt>
                <c:pt idx="1584">
                  <c:v>-3.3217453233511498</c:v>
                </c:pt>
                <c:pt idx="1585">
                  <c:v>-3.33637224119285</c:v>
                </c:pt>
                <c:pt idx="1586">
                  <c:v>-3.3556823296659801</c:v>
                </c:pt>
                <c:pt idx="1587">
                  <c:v>-3.36887663023712</c:v>
                </c:pt>
                <c:pt idx="1588">
                  <c:v>-3.3852862085459199</c:v>
                </c:pt>
                <c:pt idx="1589">
                  <c:v>-3.3981639269317099</c:v>
                </c:pt>
                <c:pt idx="1590">
                  <c:v>-3.4187799450820502</c:v>
                </c:pt>
                <c:pt idx="1591">
                  <c:v>-3.4540726109387601</c:v>
                </c:pt>
                <c:pt idx="1592">
                  <c:v>-3.4967965292538601</c:v>
                </c:pt>
                <c:pt idx="1593">
                  <c:v>-3.5423013552611402</c:v>
                </c:pt>
                <c:pt idx="1594">
                  <c:v>-3.5710826980019998</c:v>
                </c:pt>
                <c:pt idx="1595">
                  <c:v>-3.6059435640094799</c:v>
                </c:pt>
                <c:pt idx="1596">
                  <c:v>-3.6455184940918501</c:v>
                </c:pt>
                <c:pt idx="1597">
                  <c:v>-3.6844586225636502</c:v>
                </c:pt>
                <c:pt idx="1598">
                  <c:v>-3.7173432145511298</c:v>
                </c:pt>
                <c:pt idx="1599">
                  <c:v>-3.7420411460902501</c:v>
                </c:pt>
                <c:pt idx="1600">
                  <c:v>-3.7202659923702801</c:v>
                </c:pt>
                <c:pt idx="1601">
                  <c:v>-3.6576708806076801</c:v>
                </c:pt>
                <c:pt idx="1602">
                  <c:v>-3.5860369779107999</c:v>
                </c:pt>
                <c:pt idx="1603">
                  <c:v>-3.5234129128515899</c:v>
                </c:pt>
                <c:pt idx="1604">
                  <c:v>-3.5005509456011299</c:v>
                </c:pt>
                <c:pt idx="1605">
                  <c:v>-3.4778948245182999</c:v>
                </c:pt>
                <c:pt idx="1606">
                  <c:v>-3.46544400111557</c:v>
                </c:pt>
                <c:pt idx="1607">
                  <c:v>-3.4631739869042799</c:v>
                </c:pt>
                <c:pt idx="1608">
                  <c:v>-3.46280405349721</c:v>
                </c:pt>
                <c:pt idx="1609">
                  <c:v>-3.457562359133</c:v>
                </c:pt>
                <c:pt idx="1610">
                  <c:v>-3.4514666542647898</c:v>
                </c:pt>
                <c:pt idx="1611">
                  <c:v>-3.4291844186156402</c:v>
                </c:pt>
                <c:pt idx="1612">
                  <c:v>-3.4016575892744298</c:v>
                </c:pt>
                <c:pt idx="1613">
                  <c:v>-3.3784901786974899</c:v>
                </c:pt>
                <c:pt idx="1614">
                  <c:v>-3.3640924954965499</c:v>
                </c:pt>
                <c:pt idx="1615">
                  <c:v>-3.3578020083112001</c:v>
                </c:pt>
                <c:pt idx="1616">
                  <c:v>-3.3572773233214002</c:v>
                </c:pt>
                <c:pt idx="1617">
                  <c:v>-3.3539546775026001</c:v>
                </c:pt>
                <c:pt idx="1618">
                  <c:v>-3.3591025464399098</c:v>
                </c:pt>
                <c:pt idx="1619">
                  <c:v>-3.3617315714661</c:v>
                </c:pt>
                <c:pt idx="1620">
                  <c:v>-3.3614010023240901</c:v>
                </c:pt>
                <c:pt idx="1621">
                  <c:v>-3.3524012611933598</c:v>
                </c:pt>
                <c:pt idx="1622">
                  <c:v>-3.34812984488258</c:v>
                </c:pt>
                <c:pt idx="1623">
                  <c:v>-3.3406660625084799</c:v>
                </c:pt>
                <c:pt idx="1624">
                  <c:v>-3.3214102234669101</c:v>
                </c:pt>
                <c:pt idx="1625">
                  <c:v>-3.3032992878945802</c:v>
                </c:pt>
                <c:pt idx="1626">
                  <c:v>-3.2799247717436799</c:v>
                </c:pt>
                <c:pt idx="1627">
                  <c:v>-3.25464793492797</c:v>
                </c:pt>
                <c:pt idx="1628">
                  <c:v>-3.23165680658393</c:v>
                </c:pt>
                <c:pt idx="1629">
                  <c:v>-3.18084640193781</c:v>
                </c:pt>
                <c:pt idx="1630">
                  <c:v>-3.1425256706086802</c:v>
                </c:pt>
                <c:pt idx="1631">
                  <c:v>-3.1658347936811899</c:v>
                </c:pt>
                <c:pt idx="1632">
                  <c:v>-3.2116367352059001</c:v>
                </c:pt>
                <c:pt idx="1633">
                  <c:v>-3.2452675004592302</c:v>
                </c:pt>
                <c:pt idx="1634">
                  <c:v>-3.2936110839152399</c:v>
                </c:pt>
                <c:pt idx="1635">
                  <c:v>-3.3255201978742601</c:v>
                </c:pt>
                <c:pt idx="1636">
                  <c:v>-3.33916889083677</c:v>
                </c:pt>
                <c:pt idx="1637">
                  <c:v>-3.35831189558855</c:v>
                </c:pt>
                <c:pt idx="1638">
                  <c:v>-3.3779150098219799</c:v>
                </c:pt>
                <c:pt idx="1639">
                  <c:v>-3.3864245640398098</c:v>
                </c:pt>
                <c:pt idx="1640">
                  <c:v>-3.40687135467586</c:v>
                </c:pt>
                <c:pt idx="1641">
                  <c:v>-3.4120446596940099</c:v>
                </c:pt>
                <c:pt idx="1642">
                  <c:v>-3.42431479328362</c:v>
                </c:pt>
                <c:pt idx="1643">
                  <c:v>-3.4324416485874401</c:v>
                </c:pt>
                <c:pt idx="1644">
                  <c:v>-3.4447044396369502</c:v>
                </c:pt>
                <c:pt idx="1645">
                  <c:v>-3.4529109762619101</c:v>
                </c:pt>
                <c:pt idx="1646">
                  <c:v>-3.45606481784157</c:v>
                </c:pt>
                <c:pt idx="1647">
                  <c:v>-3.4438103227361898</c:v>
                </c:pt>
                <c:pt idx="1648">
                  <c:v>-3.4129753884241301</c:v>
                </c:pt>
                <c:pt idx="1649">
                  <c:v>-3.3572692742835</c:v>
                </c:pt>
                <c:pt idx="1650">
                  <c:v>-3.2839828601804002</c:v>
                </c:pt>
                <c:pt idx="1651">
                  <c:v>-3.2174948248765101</c:v>
                </c:pt>
                <c:pt idx="1652">
                  <c:v>-3.1777823331669501</c:v>
                </c:pt>
                <c:pt idx="1653">
                  <c:v>-3.1432841306002799</c:v>
                </c:pt>
                <c:pt idx="1654">
                  <c:v>-3.11432624143157</c:v>
                </c:pt>
                <c:pt idx="1655">
                  <c:v>-3.1178187858639701</c:v>
                </c:pt>
                <c:pt idx="1656">
                  <c:v>-3.1414211455090602</c:v>
                </c:pt>
                <c:pt idx="1657">
                  <c:v>-3.19847148163857</c:v>
                </c:pt>
                <c:pt idx="1658">
                  <c:v>-3.2415859412840198</c:v>
                </c:pt>
                <c:pt idx="1659">
                  <c:v>-3.2787749525279901</c:v>
                </c:pt>
                <c:pt idx="1660">
                  <c:v>-3.3269875539118399</c:v>
                </c:pt>
                <c:pt idx="1661">
                  <c:v>-3.3713951127087798</c:v>
                </c:pt>
                <c:pt idx="1662">
                  <c:v>-3.4065426534262602</c:v>
                </c:pt>
                <c:pt idx="1663">
                  <c:v>-3.4375294252164599</c:v>
                </c:pt>
                <c:pt idx="1664">
                  <c:v>-3.4854304882511</c:v>
                </c:pt>
                <c:pt idx="1665">
                  <c:v>-3.5253058077302701</c:v>
                </c:pt>
                <c:pt idx="1666">
                  <c:v>-3.5648451995566099</c:v>
                </c:pt>
                <c:pt idx="1667">
                  <c:v>-3.59496714670495</c:v>
                </c:pt>
                <c:pt idx="1668">
                  <c:v>-3.6219015911062198</c:v>
                </c:pt>
                <c:pt idx="1669">
                  <c:v>-3.65606455238495</c:v>
                </c:pt>
                <c:pt idx="1670">
                  <c:v>-3.68237286489923</c:v>
                </c:pt>
                <c:pt idx="1671">
                  <c:v>-3.70274157449948</c:v>
                </c:pt>
                <c:pt idx="1672">
                  <c:v>-3.6735214416750299</c:v>
                </c:pt>
                <c:pt idx="1673">
                  <c:v>-3.5946780831685201</c:v>
                </c:pt>
                <c:pt idx="1674">
                  <c:v>-3.53790663952124</c:v>
                </c:pt>
                <c:pt idx="1675">
                  <c:v>-3.5005006004876802</c:v>
                </c:pt>
                <c:pt idx="1676">
                  <c:v>-3.4731306332700398</c:v>
                </c:pt>
                <c:pt idx="1677">
                  <c:v>-3.4373732730409601</c:v>
                </c:pt>
                <c:pt idx="1678">
                  <c:v>-3.4138387919422901</c:v>
                </c:pt>
                <c:pt idx="1679">
                  <c:v>-3.4130422949371999</c:v>
                </c:pt>
                <c:pt idx="1680">
                  <c:v>-3.41195836144359</c:v>
                </c:pt>
                <c:pt idx="1681">
                  <c:v>-3.4111690891498299</c:v>
                </c:pt>
                <c:pt idx="1682">
                  <c:v>-3.4106149629169198</c:v>
                </c:pt>
                <c:pt idx="1683">
                  <c:v>-3.40876736762488</c:v>
                </c:pt>
                <c:pt idx="1684">
                  <c:v>-3.3949331101010598</c:v>
                </c:pt>
                <c:pt idx="1685">
                  <c:v>-3.4090624477118601</c:v>
                </c:pt>
                <c:pt idx="1686">
                  <c:v>-3.4038530538362002</c:v>
                </c:pt>
                <c:pt idx="1687">
                  <c:v>-3.4222642275295598</c:v>
                </c:pt>
                <c:pt idx="1688">
                  <c:v>-3.43289463696417</c:v>
                </c:pt>
                <c:pt idx="1689">
                  <c:v>-3.4188438801744399</c:v>
                </c:pt>
                <c:pt idx="1690">
                  <c:v>-3.4238707969150899</c:v>
                </c:pt>
                <c:pt idx="1691">
                  <c:v>-3.4324432264895002</c:v>
                </c:pt>
                <c:pt idx="1692">
                  <c:v>-3.4347607809160401</c:v>
                </c:pt>
                <c:pt idx="1693">
                  <c:v>-3.4460064282933098</c:v>
                </c:pt>
                <c:pt idx="1694">
                  <c:v>-3.4678796201206898</c:v>
                </c:pt>
                <c:pt idx="1695">
                  <c:v>-3.49227464150652</c:v>
                </c:pt>
                <c:pt idx="1696">
                  <c:v>-3.4942344398975398</c:v>
                </c:pt>
                <c:pt idx="1697">
                  <c:v>-3.4637233054432799</c:v>
                </c:pt>
                <c:pt idx="1698">
                  <c:v>-3.4211901345311602</c:v>
                </c:pt>
                <c:pt idx="1699">
                  <c:v>-3.3945301696907499</c:v>
                </c:pt>
                <c:pt idx="1700">
                  <c:v>-3.3474698742857099</c:v>
                </c:pt>
                <c:pt idx="1701">
                  <c:v>-3.3151920809662099</c:v>
                </c:pt>
                <c:pt idx="1702">
                  <c:v>-3.3043994726658599</c:v>
                </c:pt>
                <c:pt idx="1703">
                  <c:v>-3.30556644573812</c:v>
                </c:pt>
                <c:pt idx="1704">
                  <c:v>-3.3117424549701902</c:v>
                </c:pt>
                <c:pt idx="1705">
                  <c:v>-3.3304872891416699</c:v>
                </c:pt>
                <c:pt idx="1706">
                  <c:v>-3.3445913524850801</c:v>
                </c:pt>
                <c:pt idx="1707">
                  <c:v>-3.3555924800608801</c:v>
                </c:pt>
                <c:pt idx="1708">
                  <c:v>-3.3662137923122102</c:v>
                </c:pt>
                <c:pt idx="1709">
                  <c:v>-3.38522502436021</c:v>
                </c:pt>
                <c:pt idx="1710">
                  <c:v>-3.3964207540175799</c:v>
                </c:pt>
                <c:pt idx="1711">
                  <c:v>-3.39286187148645</c:v>
                </c:pt>
                <c:pt idx="1712">
                  <c:v>-3.3832985658768702</c:v>
                </c:pt>
                <c:pt idx="1713">
                  <c:v>-3.38555441184978</c:v>
                </c:pt>
                <c:pt idx="1714">
                  <c:v>-3.3968965381383298</c:v>
                </c:pt>
                <c:pt idx="1715">
                  <c:v>-3.4040335501933598</c:v>
                </c:pt>
                <c:pt idx="1716">
                  <c:v>-3.40096042093051</c:v>
                </c:pt>
                <c:pt idx="1717">
                  <c:v>-3.40115574572651</c:v>
                </c:pt>
                <c:pt idx="1718">
                  <c:v>-3.4135091857190201</c:v>
                </c:pt>
                <c:pt idx="1719">
                  <c:v>-3.4184235810722501</c:v>
                </c:pt>
                <c:pt idx="1720">
                  <c:v>-3.39736953286809</c:v>
                </c:pt>
                <c:pt idx="1721">
                  <c:v>-3.3620366004228601</c:v>
                </c:pt>
                <c:pt idx="1722">
                  <c:v>-3.31299185599533</c:v>
                </c:pt>
                <c:pt idx="1723">
                  <c:v>-3.25392466272505</c:v>
                </c:pt>
                <c:pt idx="1724">
                  <c:v>-3.21253030709335</c:v>
                </c:pt>
                <c:pt idx="1725">
                  <c:v>-3.1909224149748399</c:v>
                </c:pt>
                <c:pt idx="1726">
                  <c:v>-3.1957381256542501</c:v>
                </c:pt>
                <c:pt idx="1727">
                  <c:v>-3.20675126877715</c:v>
                </c:pt>
                <c:pt idx="1728">
                  <c:v>-3.2221506205509201</c:v>
                </c:pt>
                <c:pt idx="1729">
                  <c:v>-3.2431218255818299</c:v>
                </c:pt>
                <c:pt idx="1730">
                  <c:v>-3.25706791807499</c:v>
                </c:pt>
                <c:pt idx="1731">
                  <c:v>-3.2687082167869699</c:v>
                </c:pt>
                <c:pt idx="1732">
                  <c:v>-3.28469522355836</c:v>
                </c:pt>
                <c:pt idx="1733">
                  <c:v>-3.29358357022647</c:v>
                </c:pt>
                <c:pt idx="1734">
                  <c:v>-3.29751447471482</c:v>
                </c:pt>
                <c:pt idx="1735">
                  <c:v>-3.31137181668936</c:v>
                </c:pt>
                <c:pt idx="1736">
                  <c:v>-3.3371650370678498</c:v>
                </c:pt>
                <c:pt idx="1737">
                  <c:v>-3.3575107008326799</c:v>
                </c:pt>
                <c:pt idx="1738">
                  <c:v>-3.3843502134726799</c:v>
                </c:pt>
                <c:pt idx="1739">
                  <c:v>-3.4048400709440401</c:v>
                </c:pt>
                <c:pt idx="1740">
                  <c:v>-3.43936761207478</c:v>
                </c:pt>
                <c:pt idx="1741">
                  <c:v>-3.4763920736684</c:v>
                </c:pt>
                <c:pt idx="1742">
                  <c:v>-3.50242024679532</c:v>
                </c:pt>
                <c:pt idx="1743">
                  <c:v>-3.5126702605985098</c:v>
                </c:pt>
                <c:pt idx="1744">
                  <c:v>-3.4970633394818602</c:v>
                </c:pt>
                <c:pt idx="1745">
                  <c:v>-3.4502653594641899</c:v>
                </c:pt>
                <c:pt idx="1746">
                  <c:v>-3.37645211460329</c:v>
                </c:pt>
                <c:pt idx="1747">
                  <c:v>-3.3537470448742699</c:v>
                </c:pt>
                <c:pt idx="1748">
                  <c:v>-3.2610110696998502</c:v>
                </c:pt>
                <c:pt idx="1749">
                  <c:v>-3.2419512849053498</c:v>
                </c:pt>
                <c:pt idx="1750">
                  <c:v>-3.2276346109203402</c:v>
                </c:pt>
                <c:pt idx="1751">
                  <c:v>-3.2400585724526101</c:v>
                </c:pt>
                <c:pt idx="1752">
                  <c:v>-3.2577030507117799</c:v>
                </c:pt>
                <c:pt idx="1753">
                  <c:v>-3.2921322785756399</c:v>
                </c:pt>
                <c:pt idx="1754">
                  <c:v>-3.3161691314519999</c:v>
                </c:pt>
                <c:pt idx="1755">
                  <c:v>-3.3441685100260101</c:v>
                </c:pt>
                <c:pt idx="1756">
                  <c:v>-3.3642381470293201</c:v>
                </c:pt>
                <c:pt idx="1757">
                  <c:v>-3.3902843111749998</c:v>
                </c:pt>
                <c:pt idx="1758">
                  <c:v>-3.4106496948335998</c:v>
                </c:pt>
                <c:pt idx="1759">
                  <c:v>-3.44960078672035</c:v>
                </c:pt>
                <c:pt idx="1760">
                  <c:v>-3.4851958755994699</c:v>
                </c:pt>
                <c:pt idx="1761">
                  <c:v>-3.5302347555194999</c:v>
                </c:pt>
                <c:pt idx="1762">
                  <c:v>-3.5643039886432</c:v>
                </c:pt>
                <c:pt idx="1763">
                  <c:v>-3.5924659170770501</c:v>
                </c:pt>
                <c:pt idx="1764">
                  <c:v>-3.6133672618713502</c:v>
                </c:pt>
                <c:pt idx="1765">
                  <c:v>-3.6308896194339702</c:v>
                </c:pt>
                <c:pt idx="1766">
                  <c:v>-3.6434693159301599</c:v>
                </c:pt>
                <c:pt idx="1767">
                  <c:v>-3.64958859913625</c:v>
                </c:pt>
                <c:pt idx="1768">
                  <c:v>-3.6418741473368801</c:v>
                </c:pt>
                <c:pt idx="1769">
                  <c:v>-3.60105678185792</c:v>
                </c:pt>
                <c:pt idx="1770">
                  <c:v>-3.5720178611056999</c:v>
                </c:pt>
                <c:pt idx="1771">
                  <c:v>-3.5287634966954</c:v>
                </c:pt>
                <c:pt idx="1772">
                  <c:v>-3.4893891574649798</c:v>
                </c:pt>
                <c:pt idx="1773">
                  <c:v>-3.4622156947460598</c:v>
                </c:pt>
                <c:pt idx="1774">
                  <c:v>-3.4607087861367201</c:v>
                </c:pt>
                <c:pt idx="1775">
                  <c:v>-3.4666225700376998</c:v>
                </c:pt>
                <c:pt idx="1776">
                  <c:v>-3.4661203520472301</c:v>
                </c:pt>
                <c:pt idx="1777">
                  <c:v>-3.4652042721581102</c:v>
                </c:pt>
                <c:pt idx="1778">
                  <c:v>-3.4568727371249199</c:v>
                </c:pt>
                <c:pt idx="1779">
                  <c:v>-3.4400611926732898</c:v>
                </c:pt>
                <c:pt idx="1780">
                  <c:v>-3.4228499912882699</c:v>
                </c:pt>
                <c:pt idx="1781">
                  <c:v>-3.4041248791396601</c:v>
                </c:pt>
                <c:pt idx="1782">
                  <c:v>-3.3924008424600198</c:v>
                </c:pt>
                <c:pt idx="1783">
                  <c:v>-3.38772028517382</c:v>
                </c:pt>
                <c:pt idx="1784">
                  <c:v>-3.3994569301577302</c:v>
                </c:pt>
                <c:pt idx="1785">
                  <c:v>-3.4094704389469301</c:v>
                </c:pt>
                <c:pt idx="1786">
                  <c:v>-3.4034227551669498</c:v>
                </c:pt>
                <c:pt idx="1787">
                  <c:v>-3.3999187432263001</c:v>
                </c:pt>
                <c:pt idx="1788">
                  <c:v>-3.40691533017992</c:v>
                </c:pt>
                <c:pt idx="1789">
                  <c:v>-3.4001237331793801</c:v>
                </c:pt>
                <c:pt idx="1790">
                  <c:v>-3.3897374609962099</c:v>
                </c:pt>
                <c:pt idx="1791">
                  <c:v>-3.3770237565853498</c:v>
                </c:pt>
                <c:pt idx="1792">
                  <c:v>-3.3621024588800998</c:v>
                </c:pt>
                <c:pt idx="1793">
                  <c:v>-3.3765922833234101</c:v>
                </c:pt>
                <c:pt idx="1794">
                  <c:v>-3.3483443388735399</c:v>
                </c:pt>
                <c:pt idx="1795">
                  <c:v>-3.3355142426451998</c:v>
                </c:pt>
                <c:pt idx="1796">
                  <c:v>-3.32314958144651</c:v>
                </c:pt>
                <c:pt idx="1797">
                  <c:v>-3.3115478865340502</c:v>
                </c:pt>
                <c:pt idx="1798">
                  <c:v>-3.3056605485508102</c:v>
                </c:pt>
                <c:pt idx="1799">
                  <c:v>-3.30939742839261</c:v>
                </c:pt>
                <c:pt idx="1800">
                  <c:v>-3.3156208422753002</c:v>
                </c:pt>
                <c:pt idx="1801">
                  <c:v>-3.3188109229942002</c:v>
                </c:pt>
                <c:pt idx="1802">
                  <c:v>-3.31969179797585</c:v>
                </c:pt>
                <c:pt idx="1803">
                  <c:v>-3.3293415516600802</c:v>
                </c:pt>
                <c:pt idx="1804">
                  <c:v>-3.3359991092635402</c:v>
                </c:pt>
                <c:pt idx="1805">
                  <c:v>-3.34005993170857</c:v>
                </c:pt>
                <c:pt idx="1806">
                  <c:v>-3.36098751688119</c:v>
                </c:pt>
                <c:pt idx="1807">
                  <c:v>-3.3728536612400002</c:v>
                </c:pt>
                <c:pt idx="1808">
                  <c:v>-3.3853366892558299</c:v>
                </c:pt>
                <c:pt idx="1809">
                  <c:v>-3.41106505637558</c:v>
                </c:pt>
                <c:pt idx="1810">
                  <c:v>-3.4358317620150798</c:v>
                </c:pt>
                <c:pt idx="1811">
                  <c:v>-3.46074062000157</c:v>
                </c:pt>
                <c:pt idx="1812">
                  <c:v>-3.4865785604089101</c:v>
                </c:pt>
                <c:pt idx="1813">
                  <c:v>-3.5302198925687498</c:v>
                </c:pt>
                <c:pt idx="1814">
                  <c:v>-3.5653261332718098</c:v>
                </c:pt>
                <c:pt idx="1815">
                  <c:v>-3.60070593026545</c:v>
                </c:pt>
                <c:pt idx="1816">
                  <c:v>-3.5996186814123798</c:v>
                </c:pt>
                <c:pt idx="1817">
                  <c:v>-3.56365981620598</c:v>
                </c:pt>
                <c:pt idx="1818">
                  <c:v>-3.5061858227210698</c:v>
                </c:pt>
                <c:pt idx="1819">
                  <c:v>-3.4645640110216398</c:v>
                </c:pt>
                <c:pt idx="1820">
                  <c:v>-3.4452007407069498</c:v>
                </c:pt>
                <c:pt idx="1821">
                  <c:v>-3.4261104931536899</c:v>
                </c:pt>
                <c:pt idx="1822">
                  <c:v>-3.4169318872531398</c:v>
                </c:pt>
                <c:pt idx="1823">
                  <c:v>-3.4170484211518599</c:v>
                </c:pt>
                <c:pt idx="1824">
                  <c:v>-3.4126396714990999</c:v>
                </c:pt>
                <c:pt idx="1825">
                  <c:v>-3.4112598021925802</c:v>
                </c:pt>
                <c:pt idx="1826">
                  <c:v>-3.4125117346696401</c:v>
                </c:pt>
                <c:pt idx="1827">
                  <c:v>-3.4124262476669802</c:v>
                </c:pt>
                <c:pt idx="1828">
                  <c:v>-3.4038920022535502</c:v>
                </c:pt>
                <c:pt idx="1829">
                  <c:v>-3.3877891723874201</c:v>
                </c:pt>
                <c:pt idx="1830">
                  <c:v>-3.3785010399298399</c:v>
                </c:pt>
                <c:pt idx="1831">
                  <c:v>-3.3597722243390402</c:v>
                </c:pt>
                <c:pt idx="1832">
                  <c:v>-3.3472364968402899</c:v>
                </c:pt>
                <c:pt idx="1833">
                  <c:v>-3.3371994417845801</c:v>
                </c:pt>
                <c:pt idx="1834">
                  <c:v>-3.3283993602082398</c:v>
                </c:pt>
                <c:pt idx="1835">
                  <c:v>-3.3409450597391901</c:v>
                </c:pt>
                <c:pt idx="1836">
                  <c:v>-3.36882999705526</c:v>
                </c:pt>
                <c:pt idx="1837">
                  <c:v>-3.4068895953432001</c:v>
                </c:pt>
                <c:pt idx="1838">
                  <c:v>-3.4525763478062301</c:v>
                </c:pt>
                <c:pt idx="1839">
                  <c:v>-3.4703820798254998</c:v>
                </c:pt>
                <c:pt idx="1840">
                  <c:v>-3.4442604808454802</c:v>
                </c:pt>
                <c:pt idx="1841">
                  <c:v>-3.3869713592097299</c:v>
                </c:pt>
                <c:pt idx="1842">
                  <c:v>-3.34428668789934</c:v>
                </c:pt>
                <c:pt idx="1843">
                  <c:v>-3.3099721535652802</c:v>
                </c:pt>
                <c:pt idx="1844">
                  <c:v>-3.2751853883482598</c:v>
                </c:pt>
                <c:pt idx="1845">
                  <c:v>-3.2397538698485402</c:v>
                </c:pt>
                <c:pt idx="1846">
                  <c:v>-3.2162110488748601</c:v>
                </c:pt>
                <c:pt idx="1847">
                  <c:v>-3.2343044459810599</c:v>
                </c:pt>
                <c:pt idx="1848">
                  <c:v>-3.25385855414055</c:v>
                </c:pt>
                <c:pt idx="1849">
                  <c:v>-3.2817141432676702</c:v>
                </c:pt>
                <c:pt idx="1850">
                  <c:v>-3.3121272250614999</c:v>
                </c:pt>
                <c:pt idx="1851">
                  <c:v>-3.33362901473705</c:v>
                </c:pt>
                <c:pt idx="1852">
                  <c:v>-3.3399285816788198</c:v>
                </c:pt>
                <c:pt idx="1853">
                  <c:v>-3.3457078736743302</c:v>
                </c:pt>
                <c:pt idx="1854">
                  <c:v>-3.3492769062955401</c:v>
                </c:pt>
                <c:pt idx="1855">
                  <c:v>-3.37058183163942</c:v>
                </c:pt>
                <c:pt idx="1856">
                  <c:v>-3.3831954644989399</c:v>
                </c:pt>
                <c:pt idx="1857">
                  <c:v>-3.4271065157573402</c:v>
                </c:pt>
                <c:pt idx="1858">
                  <c:v>-3.4568647018711798</c:v>
                </c:pt>
                <c:pt idx="1859">
                  <c:v>-3.4920051815328099</c:v>
                </c:pt>
                <c:pt idx="1860">
                  <c:v>-3.5176607645515201</c:v>
                </c:pt>
                <c:pt idx="1861">
                  <c:v>-3.5294303540511098</c:v>
                </c:pt>
                <c:pt idx="1862">
                  <c:v>-3.5481555863131802</c:v>
                </c:pt>
                <c:pt idx="1863">
                  <c:v>-3.5715190306714799</c:v>
                </c:pt>
                <c:pt idx="1864">
                  <c:v>-3.5557073622884801</c:v>
                </c:pt>
                <c:pt idx="1865">
                  <c:v>-3.5230654004453199</c:v>
                </c:pt>
                <c:pt idx="1866">
                  <c:v>-3.47090724315935</c:v>
                </c:pt>
                <c:pt idx="1867">
                  <c:v>-3.40174375931793</c:v>
                </c:pt>
                <c:pt idx="1868">
                  <c:v>-3.3626507231384801</c:v>
                </c:pt>
                <c:pt idx="1869">
                  <c:v>-3.3500578699981598</c:v>
                </c:pt>
                <c:pt idx="1870">
                  <c:v>-3.3375525118945299</c:v>
                </c:pt>
                <c:pt idx="1871">
                  <c:v>-3.3431043967336702</c:v>
                </c:pt>
                <c:pt idx="1872">
                  <c:v>-3.37203090483957</c:v>
                </c:pt>
                <c:pt idx="1873">
                  <c:v>-3.41131882878204</c:v>
                </c:pt>
                <c:pt idx="1874">
                  <c:v>-3.46124433079203</c:v>
                </c:pt>
                <c:pt idx="1875">
                  <c:v>-3.49171581742283</c:v>
                </c:pt>
                <c:pt idx="1876">
                  <c:v>-3.5229262866403399</c:v>
                </c:pt>
                <c:pt idx="1877">
                  <c:v>-3.56421857579726</c:v>
                </c:pt>
                <c:pt idx="1878">
                  <c:v>-3.5884449000038998</c:v>
                </c:pt>
                <c:pt idx="1879">
                  <c:v>-3.6061234914622</c:v>
                </c:pt>
                <c:pt idx="1880">
                  <c:v>-3.6069691884823598</c:v>
                </c:pt>
                <c:pt idx="1881">
                  <c:v>-3.6203318690691502</c:v>
                </c:pt>
                <c:pt idx="1882">
                  <c:v>-3.6402169202943799</c:v>
                </c:pt>
                <c:pt idx="1883">
                  <c:v>-3.6650891654638902</c:v>
                </c:pt>
                <c:pt idx="1884">
                  <c:v>-3.7105765254852501</c:v>
                </c:pt>
                <c:pt idx="1885">
                  <c:v>-3.73926073519368</c:v>
                </c:pt>
                <c:pt idx="1886">
                  <c:v>-3.7476547907994302</c:v>
                </c:pt>
                <c:pt idx="1887">
                  <c:v>-3.7600858251885398</c:v>
                </c:pt>
                <c:pt idx="1888">
                  <c:v>-3.7530303169676098</c:v>
                </c:pt>
                <c:pt idx="1889">
                  <c:v>-3.6900745443871901</c:v>
                </c:pt>
                <c:pt idx="1890">
                  <c:v>-3.6257434234840802</c:v>
                </c:pt>
                <c:pt idx="1891">
                  <c:v>-3.5751907505550502</c:v>
                </c:pt>
                <c:pt idx="1892">
                  <c:v>-3.5021570406145099</c:v>
                </c:pt>
                <c:pt idx="1893">
                  <c:v>-3.45959881826656</c:v>
                </c:pt>
                <c:pt idx="1894">
                  <c:v>-3.4379772179012198</c:v>
                </c:pt>
                <c:pt idx="1895">
                  <c:v>-3.4432210483428398</c:v>
                </c:pt>
                <c:pt idx="1896">
                  <c:v>-3.4686163955731799</c:v>
                </c:pt>
                <c:pt idx="1897">
                  <c:v>-3.51878058828125</c:v>
                </c:pt>
                <c:pt idx="1898">
                  <c:v>-3.5459465308107299</c:v>
                </c:pt>
                <c:pt idx="1899">
                  <c:v>-3.5369581432925501</c:v>
                </c:pt>
                <c:pt idx="1900">
                  <c:v>-3.5297657159237601</c:v>
                </c:pt>
                <c:pt idx="1901">
                  <c:v>-3.5189380870573101</c:v>
                </c:pt>
                <c:pt idx="1902">
                  <c:v>-3.5425000119470398</c:v>
                </c:pt>
                <c:pt idx="1903">
                  <c:v>-3.54316518200599</c:v>
                </c:pt>
                <c:pt idx="1904">
                  <c:v>-3.5468961072532599</c:v>
                </c:pt>
                <c:pt idx="1905">
                  <c:v>-3.5461661916898901</c:v>
                </c:pt>
                <c:pt idx="1906">
                  <c:v>-3.5531153351717299</c:v>
                </c:pt>
                <c:pt idx="1907">
                  <c:v>-3.5584375069715102</c:v>
                </c:pt>
                <c:pt idx="1908">
                  <c:v>-3.5642510423673301</c:v>
                </c:pt>
                <c:pt idx="1909">
                  <c:v>-3.5775976574982198</c:v>
                </c:pt>
                <c:pt idx="1910">
                  <c:v>-3.5866803181607301</c:v>
                </c:pt>
                <c:pt idx="1911">
                  <c:v>-3.5953346115683198</c:v>
                </c:pt>
                <c:pt idx="1912">
                  <c:v>-3.5970356807716799</c:v>
                </c:pt>
                <c:pt idx="1913">
                  <c:v>-3.58489934240326</c:v>
                </c:pt>
                <c:pt idx="1914">
                  <c:v>-3.5721130819911302</c:v>
                </c:pt>
                <c:pt idx="1915">
                  <c:v>-3.53583339072821</c:v>
                </c:pt>
                <c:pt idx="1916">
                  <c:v>-3.4908082080163298</c:v>
                </c:pt>
                <c:pt idx="1917">
                  <c:v>-3.4607249648454999</c:v>
                </c:pt>
                <c:pt idx="1918">
                  <c:v>-3.4384017319962799</c:v>
                </c:pt>
                <c:pt idx="1919">
                  <c:v>-3.45747439220824</c:v>
                </c:pt>
                <c:pt idx="1920">
                  <c:v>-3.4877017037670099</c:v>
                </c:pt>
                <c:pt idx="1921">
                  <c:v>-3.5201026605235</c:v>
                </c:pt>
                <c:pt idx="1922">
                  <c:v>-3.5450427492007899</c:v>
                </c:pt>
                <c:pt idx="1923">
                  <c:v>-3.5703943271673202</c:v>
                </c:pt>
                <c:pt idx="1924">
                  <c:v>-3.5842626234808401</c:v>
                </c:pt>
                <c:pt idx="1925">
                  <c:v>-3.6089737794146801</c:v>
                </c:pt>
                <c:pt idx="1926">
                  <c:v>-3.6287026443312702</c:v>
                </c:pt>
                <c:pt idx="1927">
                  <c:v>-3.6458557928020499</c:v>
                </c:pt>
                <c:pt idx="1928">
                  <c:v>-3.6752955615024501</c:v>
                </c:pt>
                <c:pt idx="1929">
                  <c:v>-3.6980715440778802</c:v>
                </c:pt>
                <c:pt idx="1930">
                  <c:v>-3.7260708952430699</c:v>
                </c:pt>
                <c:pt idx="1931">
                  <c:v>-3.74722174581595</c:v>
                </c:pt>
                <c:pt idx="1932">
                  <c:v>-3.7639342375096301</c:v>
                </c:pt>
                <c:pt idx="1933">
                  <c:v>-3.78260112812639</c:v>
                </c:pt>
                <c:pt idx="1934">
                  <c:v>-3.7986413785567201</c:v>
                </c:pt>
                <c:pt idx="1935">
                  <c:v>-3.8094190386291702</c:v>
                </c:pt>
                <c:pt idx="1936">
                  <c:v>-3.8105550913089301</c:v>
                </c:pt>
                <c:pt idx="1937">
                  <c:v>-3.7635603859554201</c:v>
                </c:pt>
                <c:pt idx="1938">
                  <c:v>-3.7136453053242899</c:v>
                </c:pt>
                <c:pt idx="1939">
                  <c:v>-3.6589603732954701</c:v>
                </c:pt>
                <c:pt idx="1940">
                  <c:v>-3.5961452137738998</c:v>
                </c:pt>
                <c:pt idx="1941">
                  <c:v>-3.5572888146569199</c:v>
                </c:pt>
                <c:pt idx="1942">
                  <c:v>-3.5314647731868298</c:v>
                </c:pt>
                <c:pt idx="1943">
                  <c:v>-3.52839722251698</c:v>
                </c:pt>
                <c:pt idx="1944">
                  <c:v>-3.5696430363909899</c:v>
                </c:pt>
                <c:pt idx="1945">
                  <c:v>-3.6128055956879401</c:v>
                </c:pt>
                <c:pt idx="1946">
                  <c:v>-3.6451018525360701</c:v>
                </c:pt>
                <c:pt idx="1947">
                  <c:v>-3.67712964950368</c:v>
                </c:pt>
                <c:pt idx="1948">
                  <c:v>-3.69732946169822</c:v>
                </c:pt>
                <c:pt idx="1949">
                  <c:v>-3.7152340246769602</c:v>
                </c:pt>
                <c:pt idx="1950">
                  <c:v>-3.7381997105114699</c:v>
                </c:pt>
                <c:pt idx="1951">
                  <c:v>-3.7537833440258499</c:v>
                </c:pt>
                <c:pt idx="1952">
                  <c:v>-3.76290437062092</c:v>
                </c:pt>
                <c:pt idx="1953">
                  <c:v>-3.7728455000722199</c:v>
                </c:pt>
                <c:pt idx="1954">
                  <c:v>-3.7871345759110699</c:v>
                </c:pt>
                <c:pt idx="1955">
                  <c:v>-3.79864928871726</c:v>
                </c:pt>
                <c:pt idx="1956">
                  <c:v>-3.81259184657499</c:v>
                </c:pt>
                <c:pt idx="1957">
                  <c:v>-3.8267392338059798</c:v>
                </c:pt>
                <c:pt idx="1958">
                  <c:v>-3.83682802252779</c:v>
                </c:pt>
                <c:pt idx="1959">
                  <c:v>-3.8341890159869099</c:v>
                </c:pt>
                <c:pt idx="1960">
                  <c:v>-3.82938229987024</c:v>
                </c:pt>
                <c:pt idx="1961">
                  <c:v>-3.7779886522871799</c:v>
                </c:pt>
                <c:pt idx="1962">
                  <c:v>-3.7205167025888399</c:v>
                </c:pt>
                <c:pt idx="1963">
                  <c:v>-3.6712507007731698</c:v>
                </c:pt>
                <c:pt idx="1964">
                  <c:v>-3.6163947214989598</c:v>
                </c:pt>
                <c:pt idx="1965">
                  <c:v>-3.5914534081089098</c:v>
                </c:pt>
                <c:pt idx="1966">
                  <c:v>-3.5776701159578699</c:v>
                </c:pt>
                <c:pt idx="1967">
                  <c:v>-3.5786370701648602</c:v>
                </c:pt>
                <c:pt idx="1968">
                  <c:v>-3.6129788527124802</c:v>
                </c:pt>
                <c:pt idx="1969">
                  <c:v>-3.65810105514683</c:v>
                </c:pt>
                <c:pt idx="1970">
                  <c:v>-3.6848214694377699</c:v>
                </c:pt>
                <c:pt idx="1971">
                  <c:v>-3.7122873222396602</c:v>
                </c:pt>
                <c:pt idx="1972">
                  <c:v>-3.7393344202966099</c:v>
                </c:pt>
                <c:pt idx="1973">
                  <c:v>-3.7641695597082898</c:v>
                </c:pt>
                <c:pt idx="1974">
                  <c:v>-3.7860054051621201</c:v>
                </c:pt>
                <c:pt idx="1975">
                  <c:v>-3.8151973093037799</c:v>
                </c:pt>
                <c:pt idx="1976">
                  <c:v>-3.8659773222319598</c:v>
                </c:pt>
                <c:pt idx="1977">
                  <c:v>-3.9047067376806401</c:v>
                </c:pt>
                <c:pt idx="1978">
                  <c:v>-3.9499057312893</c:v>
                </c:pt>
                <c:pt idx="1979">
                  <c:v>-3.99066516192498</c:v>
                </c:pt>
                <c:pt idx="1980">
                  <c:v>-4.0221502674267304</c:v>
                </c:pt>
                <c:pt idx="1981">
                  <c:v>-4.06221495942897</c:v>
                </c:pt>
                <c:pt idx="1982">
                  <c:v>-4.0960760213130802</c:v>
                </c:pt>
                <c:pt idx="1983">
                  <c:v>-4.1213139732473003</c:v>
                </c:pt>
                <c:pt idx="1984">
                  <c:v>-4.1361520114928396</c:v>
                </c:pt>
                <c:pt idx="1985">
                  <c:v>-4.0985466638711401</c:v>
                </c:pt>
                <c:pt idx="1986">
                  <c:v>-4.0454789289024999</c:v>
                </c:pt>
                <c:pt idx="1987">
                  <c:v>-3.9918477255394298</c:v>
                </c:pt>
                <c:pt idx="1988">
                  <c:v>-3.91573346946767</c:v>
                </c:pt>
                <c:pt idx="1989">
                  <c:v>-3.8677145905250701</c:v>
                </c:pt>
                <c:pt idx="1990">
                  <c:v>-3.84344017741636</c:v>
                </c:pt>
                <c:pt idx="1991">
                  <c:v>-3.8365740539736199</c:v>
                </c:pt>
                <c:pt idx="1992">
                  <c:v>-3.8877526991324798</c:v>
                </c:pt>
                <c:pt idx="1993">
                  <c:v>-3.9335340560384902</c:v>
                </c:pt>
                <c:pt idx="1994">
                  <c:v>-3.98643393484359</c:v>
                </c:pt>
                <c:pt idx="1995">
                  <c:v>-4.0293281988685203</c:v>
                </c:pt>
                <c:pt idx="1996">
                  <c:v>-4.07591785455406</c:v>
                </c:pt>
                <c:pt idx="1997">
                  <c:v>-4.1191262716357704</c:v>
                </c:pt>
                <c:pt idx="1998">
                  <c:v>-4.1640062393794199</c:v>
                </c:pt>
                <c:pt idx="1999">
                  <c:v>-4.1988869225811598</c:v>
                </c:pt>
                <c:pt idx="2000">
                  <c:v>-4.2290685247205202</c:v>
                </c:pt>
                <c:pt idx="2001">
                  <c:v>-4.2619315784006604</c:v>
                </c:pt>
                <c:pt idx="2002">
                  <c:v>-4.2972381708557199</c:v>
                </c:pt>
                <c:pt idx="2003">
                  <c:v>-4.3393934865111898</c:v>
                </c:pt>
                <c:pt idx="2004">
                  <c:v>-4.3746578998016901</c:v>
                </c:pt>
                <c:pt idx="2005">
                  <c:v>-4.4001048659287596</c:v>
                </c:pt>
                <c:pt idx="2006">
                  <c:v>-4.4255469848119899</c:v>
                </c:pt>
                <c:pt idx="2007">
                  <c:v>-4.44573957445317</c:v>
                </c:pt>
                <c:pt idx="2008">
                  <c:v>-4.4568532267516003</c:v>
                </c:pt>
                <c:pt idx="2009">
                  <c:v>-4.4112701240421304</c:v>
                </c:pt>
                <c:pt idx="2010">
                  <c:v>-4.3304599142185998</c:v>
                </c:pt>
                <c:pt idx="2011">
                  <c:v>-4.2603415902115103</c:v>
                </c:pt>
                <c:pt idx="2012">
                  <c:v>-4.1989920876461797</c:v>
                </c:pt>
                <c:pt idx="2013">
                  <c:v>-4.1536205635017298</c:v>
                </c:pt>
                <c:pt idx="2014">
                  <c:v>-4.1195830466436503</c:v>
                </c:pt>
                <c:pt idx="2015">
                  <c:v>-4.1358022896495799</c:v>
                </c:pt>
                <c:pt idx="2016">
                  <c:v>-4.1686319157678096</c:v>
                </c:pt>
                <c:pt idx="2017">
                  <c:v>-4.2144522596559204</c:v>
                </c:pt>
                <c:pt idx="2018">
                  <c:v>-4.2521479327679703</c:v>
                </c:pt>
                <c:pt idx="2019">
                  <c:v>-4.2932991892268904</c:v>
                </c:pt>
                <c:pt idx="2020">
                  <c:v>-4.3251394445621303</c:v>
                </c:pt>
                <c:pt idx="2021">
                  <c:v>-4.3587083309193497</c:v>
                </c:pt>
                <c:pt idx="2022">
                  <c:v>-4.3864817603017396</c:v>
                </c:pt>
                <c:pt idx="2023">
                  <c:v>-4.4105229435143603</c:v>
                </c:pt>
                <c:pt idx="2024">
                  <c:v>-4.4377553350617402</c:v>
                </c:pt>
                <c:pt idx="2025">
                  <c:v>-4.4661288822871699</c:v>
                </c:pt>
                <c:pt idx="2026">
                  <c:v>-4.4918949391124103</c:v>
                </c:pt>
                <c:pt idx="2027">
                  <c:v>-4.5094066897334004</c:v>
                </c:pt>
                <c:pt idx="2028">
                  <c:v>-4.5282107990307701</c:v>
                </c:pt>
                <c:pt idx="2029">
                  <c:v>-4.5448584617365997</c:v>
                </c:pt>
                <c:pt idx="2030">
                  <c:v>-4.54685291589945</c:v>
                </c:pt>
                <c:pt idx="2031">
                  <c:v>-4.5425491943216301</c:v>
                </c:pt>
                <c:pt idx="2032">
                  <c:v>-4.5329001776544002</c:v>
                </c:pt>
                <c:pt idx="2033">
                  <c:v>-4.5058450010931699</c:v>
                </c:pt>
                <c:pt idx="2034">
                  <c:v>-4.4621039046766002</c:v>
                </c:pt>
                <c:pt idx="2035">
                  <c:v>-4.4058628436946901</c:v>
                </c:pt>
                <c:pt idx="2036">
                  <c:v>-4.3656976035030004</c:v>
                </c:pt>
                <c:pt idx="2037">
                  <c:v>-4.3195021728700498</c:v>
                </c:pt>
                <c:pt idx="2038">
                  <c:v>-4.2866376209059798</c:v>
                </c:pt>
                <c:pt idx="2039">
                  <c:v>-4.26708521005071</c:v>
                </c:pt>
                <c:pt idx="2040">
                  <c:v>-4.2451886731863899</c:v>
                </c:pt>
                <c:pt idx="2041">
                  <c:v>-4.2272936879826801</c:v>
                </c:pt>
                <c:pt idx="2042">
                  <c:v>-4.2124669538743298</c:v>
                </c:pt>
                <c:pt idx="2043">
                  <c:v>-4.1999282696524496</c:v>
                </c:pt>
                <c:pt idx="2044">
                  <c:v>-4.1964494229667304</c:v>
                </c:pt>
                <c:pt idx="2045">
                  <c:v>-4.1971323392510396</c:v>
                </c:pt>
                <c:pt idx="2046">
                  <c:v>-4.1980617546901904</c:v>
                </c:pt>
                <c:pt idx="2047">
                  <c:v>-4.2046707533188004</c:v>
                </c:pt>
                <c:pt idx="2048">
                  <c:v>-4.2150000744067597</c:v>
                </c:pt>
                <c:pt idx="2049">
                  <c:v>-4.2294238549781404</c:v>
                </c:pt>
                <c:pt idx="2050">
                  <c:v>-4.2448104235139601</c:v>
                </c:pt>
                <c:pt idx="2051">
                  <c:v>-4.2630592805166003</c:v>
                </c:pt>
                <c:pt idx="2052">
                  <c:v>-4.29917206755389</c:v>
                </c:pt>
                <c:pt idx="2053">
                  <c:v>-4.2988776487873697</c:v>
                </c:pt>
                <c:pt idx="2054">
                  <c:v>-4.3093955444568</c:v>
                </c:pt>
                <c:pt idx="2055">
                  <c:v>-4.3071802456049397</c:v>
                </c:pt>
                <c:pt idx="2056">
                  <c:v>-4.3007578682103302</c:v>
                </c:pt>
                <c:pt idx="2057">
                  <c:v>-4.2507388203256999</c:v>
                </c:pt>
                <c:pt idx="2058">
                  <c:v>-4.20832119728151</c:v>
                </c:pt>
                <c:pt idx="2059">
                  <c:v>-4.1814170350806599</c:v>
                </c:pt>
                <c:pt idx="2060">
                  <c:v>-4.1457679268881096</c:v>
                </c:pt>
                <c:pt idx="2061">
                  <c:v>-4.0999034125509999</c:v>
                </c:pt>
                <c:pt idx="2062">
                  <c:v>-4.0885676200758398</c:v>
                </c:pt>
                <c:pt idx="2063">
                  <c:v>-4.0837153916966997</c:v>
                </c:pt>
                <c:pt idx="2064">
                  <c:v>-4.0904707188784499</c:v>
                </c:pt>
                <c:pt idx="2065">
                  <c:v>-4.1036701983091302</c:v>
                </c:pt>
                <c:pt idx="2066">
                  <c:v>-4.1105845521942497</c:v>
                </c:pt>
                <c:pt idx="2067">
                  <c:v>-4.1065803839578896</c:v>
                </c:pt>
                <c:pt idx="2068">
                  <c:v>-4.1042322500212096</c:v>
                </c:pt>
                <c:pt idx="2069">
                  <c:v>-4.1129573038182601</c:v>
                </c:pt>
                <c:pt idx="2070">
                  <c:v>-4.1091809159297599</c:v>
                </c:pt>
                <c:pt idx="2071">
                  <c:v>-4.1074177621660199</c:v>
                </c:pt>
                <c:pt idx="2072">
                  <c:v>-4.11503178326533</c:v>
                </c:pt>
                <c:pt idx="2073">
                  <c:v>-4.1297994915092398</c:v>
                </c:pt>
                <c:pt idx="2074">
                  <c:v>-4.1479136291993903</c:v>
                </c:pt>
                <c:pt idx="2075">
                  <c:v>-4.1791003230273001</c:v>
                </c:pt>
                <c:pt idx="2076">
                  <c:v>-4.1910117558779403</c:v>
                </c:pt>
                <c:pt idx="2077">
                  <c:v>-4.19263930541325</c:v>
                </c:pt>
                <c:pt idx="2078">
                  <c:v>-4.1962358694921598</c:v>
                </c:pt>
                <c:pt idx="2079">
                  <c:v>-4.2010319070738502</c:v>
                </c:pt>
                <c:pt idx="2080">
                  <c:v>-4.19628642551986</c:v>
                </c:pt>
                <c:pt idx="2081">
                  <c:v>-4.1492449125062603</c:v>
                </c:pt>
                <c:pt idx="2082">
                  <c:v>-4.0914528656086198</c:v>
                </c:pt>
                <c:pt idx="2083">
                  <c:v>-4.0441803153928104</c:v>
                </c:pt>
                <c:pt idx="2084">
                  <c:v>-4.0003399347154804</c:v>
                </c:pt>
                <c:pt idx="2085">
                  <c:v>-3.9580927825621401</c:v>
                </c:pt>
                <c:pt idx="2086">
                  <c:v>-3.92868188702105</c:v>
                </c:pt>
                <c:pt idx="2087">
                  <c:v>-3.9372866369788002</c:v>
                </c:pt>
                <c:pt idx="2088">
                  <c:v>-3.97864926454027</c:v>
                </c:pt>
                <c:pt idx="2089">
                  <c:v>-4.01694643993069</c:v>
                </c:pt>
                <c:pt idx="2090">
                  <c:v>-4.0419689494849598</c:v>
                </c:pt>
                <c:pt idx="2091">
                  <c:v>-4.06493859773287</c:v>
                </c:pt>
                <c:pt idx="2092">
                  <c:v>-4.0802220397781497</c:v>
                </c:pt>
                <c:pt idx="2093">
                  <c:v>-4.0949125870543703</c:v>
                </c:pt>
                <c:pt idx="2094">
                  <c:v>-4.1072251037702996</c:v>
                </c:pt>
                <c:pt idx="2095">
                  <c:v>-4.1159337541173597</c:v>
                </c:pt>
                <c:pt idx="2096">
                  <c:v>-4.1227498190056497</c:v>
                </c:pt>
                <c:pt idx="2097">
                  <c:v>-4.1278473516454603</c:v>
                </c:pt>
                <c:pt idx="2098">
                  <c:v>-4.1329238378986997</c:v>
                </c:pt>
                <c:pt idx="2099">
                  <c:v>-4.1435044221658996</c:v>
                </c:pt>
                <c:pt idx="2100">
                  <c:v>-4.1585767191728698</c:v>
                </c:pt>
                <c:pt idx="2101">
                  <c:v>-4.1700002801111502</c:v>
                </c:pt>
                <c:pt idx="2102">
                  <c:v>-4.1849675939340401</c:v>
                </c:pt>
                <c:pt idx="2103">
                  <c:v>-4.1883788333126004</c:v>
                </c:pt>
                <c:pt idx="2104">
                  <c:v>-4.1962723715736203</c:v>
                </c:pt>
                <c:pt idx="2105">
                  <c:v>-4.1498851899816502</c:v>
                </c:pt>
                <c:pt idx="2106">
                  <c:v>-4.1025438571677402</c:v>
                </c:pt>
                <c:pt idx="2107">
                  <c:v>-4.0558530781826603</c:v>
                </c:pt>
                <c:pt idx="2108">
                  <c:v>-4.0174672822024897</c:v>
                </c:pt>
                <c:pt idx="2109">
                  <c:v>-3.9894925684839802</c:v>
                </c:pt>
                <c:pt idx="2110">
                  <c:v>-3.97148751352948</c:v>
                </c:pt>
                <c:pt idx="2111">
                  <c:v>-3.98605763986974</c:v>
                </c:pt>
                <c:pt idx="2112">
                  <c:v>-4.0331905241930102</c:v>
                </c:pt>
                <c:pt idx="2113">
                  <c:v>-4.0618630394112296</c:v>
                </c:pt>
                <c:pt idx="2114">
                  <c:v>-4.0914654989244799</c:v>
                </c:pt>
                <c:pt idx="2115">
                  <c:v>-4.1157192244769298</c:v>
                </c:pt>
                <c:pt idx="2116">
                  <c:v>-4.1403218074026196</c:v>
                </c:pt>
                <c:pt idx="2117">
                  <c:v>-4.16002687206056</c:v>
                </c:pt>
                <c:pt idx="2118">
                  <c:v>-4.1819332574755599</c:v>
                </c:pt>
                <c:pt idx="2119">
                  <c:v>-4.2041773520241801</c:v>
                </c:pt>
                <c:pt idx="2120">
                  <c:v>-4.2244683909977203</c:v>
                </c:pt>
                <c:pt idx="2121">
                  <c:v>-4.24595917488515</c:v>
                </c:pt>
                <c:pt idx="2122">
                  <c:v>-4.2632972981226596</c:v>
                </c:pt>
                <c:pt idx="2123">
                  <c:v>-4.2797742822680904</c:v>
                </c:pt>
                <c:pt idx="2124">
                  <c:v>-4.3005353708127201</c:v>
                </c:pt>
                <c:pt idx="2125">
                  <c:v>-4.3174256486540399</c:v>
                </c:pt>
                <c:pt idx="2126">
                  <c:v>-4.3368097141120803</c:v>
                </c:pt>
                <c:pt idx="2127">
                  <c:v>-4.3558799293890704</c:v>
                </c:pt>
                <c:pt idx="2128">
                  <c:v>-4.36627435370628</c:v>
                </c:pt>
                <c:pt idx="2129">
                  <c:v>-4.3341597307162498</c:v>
                </c:pt>
                <c:pt idx="2130">
                  <c:v>-4.2853213075764396</c:v>
                </c:pt>
                <c:pt idx="2131">
                  <c:v>-4.2247266165319104</c:v>
                </c:pt>
                <c:pt idx="2132">
                  <c:v>-4.1828251715323503</c:v>
                </c:pt>
                <c:pt idx="2133">
                  <c:v>-4.1366897408274301</c:v>
                </c:pt>
                <c:pt idx="2134">
                  <c:v>-4.1025345890147698</c:v>
                </c:pt>
                <c:pt idx="2135">
                  <c:v>-4.10857233405277</c:v>
                </c:pt>
                <c:pt idx="2136">
                  <c:v>-4.1583352715383297</c:v>
                </c:pt>
                <c:pt idx="2137">
                  <c:v>-4.2007794384912698</c:v>
                </c:pt>
                <c:pt idx="2138">
                  <c:v>-4.2421184854583904</c:v>
                </c:pt>
                <c:pt idx="2139">
                  <c:v>-4.2849197291023202</c:v>
                </c:pt>
                <c:pt idx="2140">
                  <c:v>-4.3284280407590998</c:v>
                </c:pt>
                <c:pt idx="2141">
                  <c:v>-4.3692292905986401</c:v>
                </c:pt>
                <c:pt idx="2142">
                  <c:v>-4.4089624355445096</c:v>
                </c:pt>
                <c:pt idx="2143">
                  <c:v>-4.4429570435877999</c:v>
                </c:pt>
                <c:pt idx="2144">
                  <c:v>-4.4772706642524298</c:v>
                </c:pt>
                <c:pt idx="2145">
                  <c:v>-4.5103825102595003</c:v>
                </c:pt>
                <c:pt idx="2146">
                  <c:v>-4.54288368730092</c:v>
                </c:pt>
                <c:pt idx="2147">
                  <c:v>-4.5764442037020396</c:v>
                </c:pt>
                <c:pt idx="2148">
                  <c:v>-4.6079609700081399</c:v>
                </c:pt>
                <c:pt idx="2149">
                  <c:v>-4.6365080379678298</c:v>
                </c:pt>
                <c:pt idx="2150">
                  <c:v>-4.6648393893301803</c:v>
                </c:pt>
                <c:pt idx="2151">
                  <c:v>-4.6808216904627598</c:v>
                </c:pt>
                <c:pt idx="2152">
                  <c:v>-4.6920948482700204</c:v>
                </c:pt>
                <c:pt idx="2153">
                  <c:v>-4.6715403506938502</c:v>
                </c:pt>
                <c:pt idx="2154">
                  <c:v>-4.6286458326110598</c:v>
                </c:pt>
                <c:pt idx="2155">
                  <c:v>-4.5698202024357402</c:v>
                </c:pt>
                <c:pt idx="2156">
                  <c:v>-4.53934912276703</c:v>
                </c:pt>
                <c:pt idx="2157">
                  <c:v>-4.4855491906901301</c:v>
                </c:pt>
                <c:pt idx="2158">
                  <c:v>-4.4617925064588899</c:v>
                </c:pt>
                <c:pt idx="2159">
                  <c:v>-4.4664217823188501</c:v>
                </c:pt>
                <c:pt idx="2160">
                  <c:v>-4.4868066941843203</c:v>
                </c:pt>
                <c:pt idx="2161">
                  <c:v>-4.4930081962711199</c:v>
                </c:pt>
                <c:pt idx="2162">
                  <c:v>-4.4949352315146198</c:v>
                </c:pt>
                <c:pt idx="2163">
                  <c:v>-4.47597118407168</c:v>
                </c:pt>
                <c:pt idx="2164">
                  <c:v>-4.4477939861023303</c:v>
                </c:pt>
                <c:pt idx="2165">
                  <c:v>-4.4315060912567903</c:v>
                </c:pt>
                <c:pt idx="2166">
                  <c:v>-4.4082809190425003</c:v>
                </c:pt>
                <c:pt idx="2167">
                  <c:v>-4.4135621464497596</c:v>
                </c:pt>
                <c:pt idx="2168">
                  <c:v>-4.4123287781717799</c:v>
                </c:pt>
                <c:pt idx="2169">
                  <c:v>-4.4087311932041597</c:v>
                </c:pt>
                <c:pt idx="2170">
                  <c:v>-4.4287164872475797</c:v>
                </c:pt>
                <c:pt idx="2171">
                  <c:v>-4.45706580555904</c:v>
                </c:pt>
                <c:pt idx="2172">
                  <c:v>-4.48169993599699</c:v>
                </c:pt>
                <c:pt idx="2173">
                  <c:v>-4.5100273699746003</c:v>
                </c:pt>
                <c:pt idx="2174">
                  <c:v>-4.5262921107454801</c:v>
                </c:pt>
                <c:pt idx="2175">
                  <c:v>-4.5397877058042404</c:v>
                </c:pt>
                <c:pt idx="2176">
                  <c:v>-4.5372120430492</c:v>
                </c:pt>
                <c:pt idx="2177">
                  <c:v>-4.5219831520829503</c:v>
                </c:pt>
                <c:pt idx="2178">
                  <c:v>-4.4856997310304996</c:v>
                </c:pt>
                <c:pt idx="2179">
                  <c:v>-4.4449932658918803</c:v>
                </c:pt>
                <c:pt idx="2180">
                  <c:v>-4.3947286067121798</c:v>
                </c:pt>
                <c:pt idx="2181">
                  <c:v>-4.335326800651</c:v>
                </c:pt>
                <c:pt idx="2182">
                  <c:v>-4.2756242883761297</c:v>
                </c:pt>
                <c:pt idx="2183">
                  <c:v>-4.2520550295214399</c:v>
                </c:pt>
                <c:pt idx="2184">
                  <c:v>-4.3187378742692104</c:v>
                </c:pt>
                <c:pt idx="2185">
                  <c:v>-4.3560874563167697</c:v>
                </c:pt>
                <c:pt idx="2186">
                  <c:v>-4.3929265805398696</c:v>
                </c:pt>
                <c:pt idx="2187">
                  <c:v>-4.44193151640573</c:v>
                </c:pt>
                <c:pt idx="2188">
                  <c:v>-4.4634158011655396</c:v>
                </c:pt>
                <c:pt idx="2189">
                  <c:v>-4.4793822048694603</c:v>
                </c:pt>
                <c:pt idx="2190">
                  <c:v>-4.4938572004342996</c:v>
                </c:pt>
                <c:pt idx="2191">
                  <c:v>-4.5055449937447101</c:v>
                </c:pt>
                <c:pt idx="2192">
                  <c:v>-4.5067684066936797</c:v>
                </c:pt>
                <c:pt idx="2193">
                  <c:v>-4.50324720125478</c:v>
                </c:pt>
                <c:pt idx="2194">
                  <c:v>-4.5128102607041098</c:v>
                </c:pt>
                <c:pt idx="2195">
                  <c:v>-4.5137375624579503</c:v>
                </c:pt>
                <c:pt idx="2196">
                  <c:v>-4.5156712607035496</c:v>
                </c:pt>
                <c:pt idx="2197">
                  <c:v>-4.5190681651014097</c:v>
                </c:pt>
                <c:pt idx="2198">
                  <c:v>-4.5222921087896202</c:v>
                </c:pt>
                <c:pt idx="2199">
                  <c:v>-4.5243182204611703</c:v>
                </c:pt>
                <c:pt idx="2200">
                  <c:v>-4.5224338001946203</c:v>
                </c:pt>
                <c:pt idx="2201">
                  <c:v>-4.5051431323657001</c:v>
                </c:pt>
                <c:pt idx="2202">
                  <c:v>-4.4474144743749999</c:v>
                </c:pt>
                <c:pt idx="2203">
                  <c:v>-4.38020590865474</c:v>
                </c:pt>
                <c:pt idx="2204">
                  <c:v>-4.33046190746607</c:v>
                </c:pt>
                <c:pt idx="2205">
                  <c:v>-4.3008430327883103</c:v>
                </c:pt>
                <c:pt idx="2206">
                  <c:v>-4.2759747391823799</c:v>
                </c:pt>
                <c:pt idx="2207">
                  <c:v>-4.2717978695833096</c:v>
                </c:pt>
                <c:pt idx="2208">
                  <c:v>-4.3050560873446697</c:v>
                </c:pt>
                <c:pt idx="2209">
                  <c:v>-4.3256267597407101</c:v>
                </c:pt>
                <c:pt idx="2210">
                  <c:v>-4.3390667682107997</c:v>
                </c:pt>
                <c:pt idx="2211">
                  <c:v>-4.3562901738348998</c:v>
                </c:pt>
                <c:pt idx="2212">
                  <c:v>-4.3595211937086802</c:v>
                </c:pt>
                <c:pt idx="2213">
                  <c:v>-4.3594380283291301</c:v>
                </c:pt>
                <c:pt idx="2214">
                  <c:v>-4.3624668074449797</c:v>
                </c:pt>
                <c:pt idx="2215">
                  <c:v>-4.3657253692757898</c:v>
                </c:pt>
                <c:pt idx="2216">
                  <c:v>-4.3676996983038201</c:v>
                </c:pt>
                <c:pt idx="2217">
                  <c:v>-4.3461189887626004</c:v>
                </c:pt>
                <c:pt idx="2218">
                  <c:v>-4.3254472184439399</c:v>
                </c:pt>
                <c:pt idx="2219">
                  <c:v>-4.3207159792586802</c:v>
                </c:pt>
                <c:pt idx="2220">
                  <c:v>-4.3089090559927099</c:v>
                </c:pt>
                <c:pt idx="2221">
                  <c:v>-4.2906782254199998</c:v>
                </c:pt>
                <c:pt idx="2222">
                  <c:v>-4.2782802780958802</c:v>
                </c:pt>
                <c:pt idx="2223">
                  <c:v>-4.2661987741065701</c:v>
                </c:pt>
                <c:pt idx="2224">
                  <c:v>-4.2499740475695997</c:v>
                </c:pt>
                <c:pt idx="2225">
                  <c:v>-4.2248316121562102</c:v>
                </c:pt>
                <c:pt idx="2226">
                  <c:v>-4.2115970714851603</c:v>
                </c:pt>
                <c:pt idx="2227">
                  <c:v>-4.1933568767311797</c:v>
                </c:pt>
                <c:pt idx="2228">
                  <c:v>-4.1792352280043898</c:v>
                </c:pt>
                <c:pt idx="2229">
                  <c:v>-4.1565164842663798</c:v>
                </c:pt>
                <c:pt idx="2230">
                  <c:v>-4.1396621364852599</c:v>
                </c:pt>
                <c:pt idx="2231">
                  <c:v>-4.1316954039364102</c:v>
                </c:pt>
                <c:pt idx="2232">
                  <c:v>-4.1316317697420004</c:v>
                </c:pt>
                <c:pt idx="2233">
                  <c:v>-4.1277791348014903</c:v>
                </c:pt>
                <c:pt idx="2234">
                  <c:v>-4.1212566343239603</c:v>
                </c:pt>
                <c:pt idx="2235">
                  <c:v>-4.1147298916235204</c:v>
                </c:pt>
                <c:pt idx="2236">
                  <c:v>-4.1084231546967702</c:v>
                </c:pt>
                <c:pt idx="2237">
                  <c:v>-4.1022844285031201</c:v>
                </c:pt>
                <c:pt idx="2238">
                  <c:v>-4.1027864577837896</c:v>
                </c:pt>
                <c:pt idx="2239">
                  <c:v>-4.1009827794804403</c:v>
                </c:pt>
                <c:pt idx="2240">
                  <c:v>-4.0899621458531703</c:v>
                </c:pt>
                <c:pt idx="2241">
                  <c:v>-4.08273089782206</c:v>
                </c:pt>
                <c:pt idx="2242">
                  <c:v>-4.0769247388897396</c:v>
                </c:pt>
                <c:pt idx="2243">
                  <c:v>-4.0704157722968999</c:v>
                </c:pt>
                <c:pt idx="2244">
                  <c:v>-4.0637977197006396</c:v>
                </c:pt>
                <c:pt idx="2245">
                  <c:v>-4.0575933967587998</c:v>
                </c:pt>
                <c:pt idx="2246">
                  <c:v>-4.0515748583429403</c:v>
                </c:pt>
                <c:pt idx="2247">
                  <c:v>-4.0450344087199896</c:v>
                </c:pt>
                <c:pt idx="2248">
                  <c:v>-4.0275567044843896</c:v>
                </c:pt>
                <c:pt idx="2249">
                  <c:v>-4.0001494135083204</c:v>
                </c:pt>
                <c:pt idx="2250">
                  <c:v>-3.9795389489056099</c:v>
                </c:pt>
                <c:pt idx="2251">
                  <c:v>-3.9615219042861201</c:v>
                </c:pt>
                <c:pt idx="2252">
                  <c:v>-3.9552813699154199</c:v>
                </c:pt>
                <c:pt idx="2253">
                  <c:v>-3.9427857837045299</c:v>
                </c:pt>
                <c:pt idx="2254">
                  <c:v>-3.9309805980288801</c:v>
                </c:pt>
                <c:pt idx="2255">
                  <c:v>-3.9333306208529</c:v>
                </c:pt>
                <c:pt idx="2256">
                  <c:v>-3.9416387061537299</c:v>
                </c:pt>
                <c:pt idx="2257">
                  <c:v>-3.9439468139760798</c:v>
                </c:pt>
                <c:pt idx="2258">
                  <c:v>-3.9435467038313399</c:v>
                </c:pt>
                <c:pt idx="2259">
                  <c:v>-3.9512641057802802</c:v>
                </c:pt>
                <c:pt idx="2260">
                  <c:v>-3.95513095058338</c:v>
                </c:pt>
                <c:pt idx="2261">
                  <c:v>-3.95487454303061</c:v>
                </c:pt>
                <c:pt idx="2262">
                  <c:v>-3.9544764765126099</c:v>
                </c:pt>
                <c:pt idx="2263">
                  <c:v>-3.9540596850160399</c:v>
                </c:pt>
                <c:pt idx="2264">
                  <c:v>-3.9610248120363201</c:v>
                </c:pt>
                <c:pt idx="2265">
                  <c:v>-3.9660290234347899</c:v>
                </c:pt>
                <c:pt idx="2266">
                  <c:v>-3.9771828252464898</c:v>
                </c:pt>
                <c:pt idx="2267">
                  <c:v>-3.9854282747306402</c:v>
                </c:pt>
                <c:pt idx="2268">
                  <c:v>-3.98879525450594</c:v>
                </c:pt>
                <c:pt idx="2269">
                  <c:v>-3.9904493152253302</c:v>
                </c:pt>
                <c:pt idx="2270">
                  <c:v>-3.9821950717803101</c:v>
                </c:pt>
                <c:pt idx="2271">
                  <c:v>-3.97034072969499</c:v>
                </c:pt>
                <c:pt idx="2272">
                  <c:v>-3.9684794724931698</c:v>
                </c:pt>
                <c:pt idx="2273">
                  <c:v>-3.9575972716235599</c:v>
                </c:pt>
                <c:pt idx="2274">
                  <c:v>-3.9443353493475799</c:v>
                </c:pt>
                <c:pt idx="2275">
                  <c:v>-3.93618480352117</c:v>
                </c:pt>
                <c:pt idx="2276">
                  <c:v>-3.93345085334981</c:v>
                </c:pt>
                <c:pt idx="2277">
                  <c:v>-3.91701846029226</c:v>
                </c:pt>
                <c:pt idx="2278">
                  <c:v>-3.90675908974689</c:v>
                </c:pt>
                <c:pt idx="2279">
                  <c:v>-3.9128101432564102</c:v>
                </c:pt>
                <c:pt idx="2280">
                  <c:v>-3.9186554252755501</c:v>
                </c:pt>
                <c:pt idx="2281">
                  <c:v>-3.9288500659232399</c:v>
                </c:pt>
                <c:pt idx="2282">
                  <c:v>-3.9330119674269102</c:v>
                </c:pt>
                <c:pt idx="2283">
                  <c:v>-3.9345142663672901</c:v>
                </c:pt>
                <c:pt idx="2284">
                  <c:v>-3.9557919049190899</c:v>
                </c:pt>
                <c:pt idx="2285">
                  <c:v>-3.9731261035815901</c:v>
                </c:pt>
                <c:pt idx="2286">
                  <c:v>-3.99195905538128</c:v>
                </c:pt>
                <c:pt idx="2287">
                  <c:v>-4.0057488105496102</c:v>
                </c:pt>
                <c:pt idx="2288">
                  <c:v>-4.01927368118485</c:v>
                </c:pt>
                <c:pt idx="2289">
                  <c:v>-4.0299849128426404</c:v>
                </c:pt>
                <c:pt idx="2290">
                  <c:v>-4.0366076810650302</c:v>
                </c:pt>
                <c:pt idx="2291">
                  <c:v>-4.0428816572562001</c:v>
                </c:pt>
                <c:pt idx="2292">
                  <c:v>-4.04790746127461</c:v>
                </c:pt>
                <c:pt idx="2293">
                  <c:v>-4.0549713543236496</c:v>
                </c:pt>
                <c:pt idx="2294">
                  <c:v>-4.05425351008601</c:v>
                </c:pt>
                <c:pt idx="2295">
                  <c:v>-4.0601902024790899</c:v>
                </c:pt>
                <c:pt idx="2296">
                  <c:v>-4.0569018172632498</c:v>
                </c:pt>
                <c:pt idx="2297">
                  <c:v>-4.03640561246032</c:v>
                </c:pt>
                <c:pt idx="2298">
                  <c:v>-4.0117837387122099</c:v>
                </c:pt>
                <c:pt idx="2299">
                  <c:v>-4.0037672561366602</c:v>
                </c:pt>
                <c:pt idx="2300">
                  <c:v>-3.9884952632288999</c:v>
                </c:pt>
                <c:pt idx="2301">
                  <c:v>-3.9774616804036298</c:v>
                </c:pt>
                <c:pt idx="2302">
                  <c:v>-3.9797408044061102</c:v>
                </c:pt>
                <c:pt idx="2303">
                  <c:v>-3.98773333507267</c:v>
                </c:pt>
                <c:pt idx="2304">
                  <c:v>-4.0095062869463103</c:v>
                </c:pt>
                <c:pt idx="2305">
                  <c:v>-4.0261344290786596</c:v>
                </c:pt>
                <c:pt idx="2306">
                  <c:v>-4.0376578093444797</c:v>
                </c:pt>
                <c:pt idx="2307">
                  <c:v>-4.0558080152442502</c:v>
                </c:pt>
                <c:pt idx="2308">
                  <c:v>-4.0702153705130799</c:v>
                </c:pt>
                <c:pt idx="2309">
                  <c:v>-4.0812835547752497</c:v>
                </c:pt>
                <c:pt idx="2310">
                  <c:v>-4.0921595811799296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CF-420E-BD4A-CE69F46EC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298768"/>
        <c:axId val="1086296848"/>
      </c:lineChart>
      <c:lineChart>
        <c:grouping val="standard"/>
        <c:varyColors val="0"/>
        <c:ser>
          <c:idx val="1"/>
          <c:order val="1"/>
          <c:tx>
            <c:strRef>
              <c:f>PLOT!$C$2</c:f>
              <c:strCache>
                <c:ptCount val="1"/>
                <c:pt idx="0">
                  <c:v>Outdoor air temperature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PLOT!$A$3:$A$2313</c:f>
              <c:numCache>
                <c:formatCode>mm/dd\ hh:mm</c:formatCode>
                <c:ptCount val="2311"/>
                <c:pt idx="0">
                  <c:v>4236.708333333333</c:v>
                </c:pt>
                <c:pt idx="1">
                  <c:v>4237.75</c:v>
                </c:pt>
                <c:pt idx="2">
                  <c:v>4237.791666666667</c:v>
                </c:pt>
                <c:pt idx="3">
                  <c:v>4237.833333333333</c:v>
                </c:pt>
                <c:pt idx="4">
                  <c:v>4237.875</c:v>
                </c:pt>
                <c:pt idx="5">
                  <c:v>4237.916666666667</c:v>
                </c:pt>
                <c:pt idx="6">
                  <c:v>4237.958333333333</c:v>
                </c:pt>
                <c:pt idx="7">
                  <c:v>4238</c:v>
                </c:pt>
                <c:pt idx="8">
                  <c:v>4238.041666666667</c:v>
                </c:pt>
                <c:pt idx="9">
                  <c:v>4238.083333333333</c:v>
                </c:pt>
                <c:pt idx="10">
                  <c:v>4238.125</c:v>
                </c:pt>
                <c:pt idx="11">
                  <c:v>4238.166666666667</c:v>
                </c:pt>
                <c:pt idx="12">
                  <c:v>4238.208333333333</c:v>
                </c:pt>
                <c:pt idx="13">
                  <c:v>4238.25</c:v>
                </c:pt>
                <c:pt idx="14">
                  <c:v>4238.291666666667</c:v>
                </c:pt>
                <c:pt idx="15">
                  <c:v>4238.333333333333</c:v>
                </c:pt>
                <c:pt idx="16">
                  <c:v>4238.375</c:v>
                </c:pt>
                <c:pt idx="17">
                  <c:v>4238.416666666667</c:v>
                </c:pt>
                <c:pt idx="18">
                  <c:v>4238.458333333333</c:v>
                </c:pt>
                <c:pt idx="19">
                  <c:v>4238.5</c:v>
                </c:pt>
                <c:pt idx="20">
                  <c:v>4238.541666666667</c:v>
                </c:pt>
                <c:pt idx="21">
                  <c:v>4238.583333333333</c:v>
                </c:pt>
                <c:pt idx="22">
                  <c:v>4238.625</c:v>
                </c:pt>
                <c:pt idx="23">
                  <c:v>4238.666666666667</c:v>
                </c:pt>
                <c:pt idx="24">
                  <c:v>4238.708333333333</c:v>
                </c:pt>
                <c:pt idx="25">
                  <c:v>4238.75</c:v>
                </c:pt>
                <c:pt idx="26">
                  <c:v>4238.791666666667</c:v>
                </c:pt>
                <c:pt idx="27">
                  <c:v>4238.833333333333</c:v>
                </c:pt>
                <c:pt idx="28">
                  <c:v>4238.875</c:v>
                </c:pt>
                <c:pt idx="29">
                  <c:v>4238.916666666667</c:v>
                </c:pt>
                <c:pt idx="30">
                  <c:v>4238.958333333333</c:v>
                </c:pt>
                <c:pt idx="31">
                  <c:v>4239</c:v>
                </c:pt>
                <c:pt idx="32">
                  <c:v>4239.041666666667</c:v>
                </c:pt>
                <c:pt idx="33">
                  <c:v>4239.083333333333</c:v>
                </c:pt>
                <c:pt idx="34">
                  <c:v>4239.125</c:v>
                </c:pt>
                <c:pt idx="35">
                  <c:v>4239.166666666667</c:v>
                </c:pt>
                <c:pt idx="36">
                  <c:v>4239.208333333333</c:v>
                </c:pt>
                <c:pt idx="37">
                  <c:v>4239.25</c:v>
                </c:pt>
                <c:pt idx="38">
                  <c:v>4239.291666666667</c:v>
                </c:pt>
                <c:pt idx="39">
                  <c:v>4239.333333333333</c:v>
                </c:pt>
                <c:pt idx="40">
                  <c:v>4239.375</c:v>
                </c:pt>
                <c:pt idx="41">
                  <c:v>4239.416666666667</c:v>
                </c:pt>
                <c:pt idx="42">
                  <c:v>4239.458333333333</c:v>
                </c:pt>
                <c:pt idx="43">
                  <c:v>4239.5</c:v>
                </c:pt>
                <c:pt idx="44">
                  <c:v>4239.541666666667</c:v>
                </c:pt>
                <c:pt idx="45">
                  <c:v>4239.583333333333</c:v>
                </c:pt>
                <c:pt idx="46">
                  <c:v>4239.625</c:v>
                </c:pt>
                <c:pt idx="47">
                  <c:v>4239.666666666667</c:v>
                </c:pt>
                <c:pt idx="48">
                  <c:v>4239.708333333333</c:v>
                </c:pt>
                <c:pt idx="49">
                  <c:v>4239.75</c:v>
                </c:pt>
                <c:pt idx="50">
                  <c:v>4239.791666666667</c:v>
                </c:pt>
                <c:pt idx="51">
                  <c:v>4239.833333333333</c:v>
                </c:pt>
                <c:pt idx="52">
                  <c:v>4239.875</c:v>
                </c:pt>
                <c:pt idx="53">
                  <c:v>4239.916666666667</c:v>
                </c:pt>
                <c:pt idx="54">
                  <c:v>4239.958333333333</c:v>
                </c:pt>
                <c:pt idx="55">
                  <c:v>4240</c:v>
                </c:pt>
                <c:pt idx="56">
                  <c:v>4240.041666666667</c:v>
                </c:pt>
                <c:pt idx="57">
                  <c:v>4240.083333333333</c:v>
                </c:pt>
                <c:pt idx="58">
                  <c:v>4240.125</c:v>
                </c:pt>
                <c:pt idx="59">
                  <c:v>4240.166666666667</c:v>
                </c:pt>
                <c:pt idx="60">
                  <c:v>4240.208333333333</c:v>
                </c:pt>
                <c:pt idx="61">
                  <c:v>4240.25</c:v>
                </c:pt>
                <c:pt idx="62">
                  <c:v>4240.291666666667</c:v>
                </c:pt>
                <c:pt idx="63">
                  <c:v>4240.333333333333</c:v>
                </c:pt>
                <c:pt idx="64">
                  <c:v>4240.375</c:v>
                </c:pt>
                <c:pt idx="65">
                  <c:v>4240.416666666667</c:v>
                </c:pt>
                <c:pt idx="66">
                  <c:v>4240.458333333333</c:v>
                </c:pt>
                <c:pt idx="67">
                  <c:v>4240.5</c:v>
                </c:pt>
                <c:pt idx="68">
                  <c:v>4240.541666666667</c:v>
                </c:pt>
                <c:pt idx="69">
                  <c:v>4240.583333333333</c:v>
                </c:pt>
                <c:pt idx="70">
                  <c:v>4240.625</c:v>
                </c:pt>
                <c:pt idx="71">
                  <c:v>4240.666666666667</c:v>
                </c:pt>
                <c:pt idx="72">
                  <c:v>4240.708333333333</c:v>
                </c:pt>
                <c:pt idx="73">
                  <c:v>4240.75</c:v>
                </c:pt>
                <c:pt idx="74">
                  <c:v>4240.791666666667</c:v>
                </c:pt>
                <c:pt idx="75">
                  <c:v>4240.833333333333</c:v>
                </c:pt>
                <c:pt idx="76">
                  <c:v>4240.875</c:v>
                </c:pt>
                <c:pt idx="77">
                  <c:v>4240.916666666667</c:v>
                </c:pt>
                <c:pt idx="78">
                  <c:v>4240.958333333333</c:v>
                </c:pt>
                <c:pt idx="79">
                  <c:v>4241</c:v>
                </c:pt>
                <c:pt idx="80">
                  <c:v>4241.041666666667</c:v>
                </c:pt>
                <c:pt idx="81">
                  <c:v>4241.083333333333</c:v>
                </c:pt>
                <c:pt idx="82">
                  <c:v>4241.125</c:v>
                </c:pt>
                <c:pt idx="83">
                  <c:v>4241.166666666667</c:v>
                </c:pt>
                <c:pt idx="84">
                  <c:v>4241.208333333333</c:v>
                </c:pt>
                <c:pt idx="85">
                  <c:v>4241.25</c:v>
                </c:pt>
                <c:pt idx="86">
                  <c:v>4241.291666666667</c:v>
                </c:pt>
                <c:pt idx="87">
                  <c:v>4241.333333333333</c:v>
                </c:pt>
                <c:pt idx="88">
                  <c:v>4241.375</c:v>
                </c:pt>
                <c:pt idx="89">
                  <c:v>4241.416666666667</c:v>
                </c:pt>
                <c:pt idx="90">
                  <c:v>4241.458333333333</c:v>
                </c:pt>
                <c:pt idx="91">
                  <c:v>4241.5</c:v>
                </c:pt>
                <c:pt idx="92">
                  <c:v>4241.541666666667</c:v>
                </c:pt>
                <c:pt idx="93">
                  <c:v>4241.583333333333</c:v>
                </c:pt>
                <c:pt idx="94">
                  <c:v>4241.625</c:v>
                </c:pt>
                <c:pt idx="95">
                  <c:v>4241.666666666667</c:v>
                </c:pt>
                <c:pt idx="96">
                  <c:v>4241.708333333333</c:v>
                </c:pt>
                <c:pt idx="97">
                  <c:v>4241.75</c:v>
                </c:pt>
                <c:pt idx="98">
                  <c:v>4241.791666666667</c:v>
                </c:pt>
                <c:pt idx="99">
                  <c:v>4241.833333333333</c:v>
                </c:pt>
                <c:pt idx="100">
                  <c:v>4241.875</c:v>
                </c:pt>
                <c:pt idx="101">
                  <c:v>4241.916666666667</c:v>
                </c:pt>
                <c:pt idx="102">
                  <c:v>4241.958333333333</c:v>
                </c:pt>
                <c:pt idx="103">
                  <c:v>4242</c:v>
                </c:pt>
                <c:pt idx="104">
                  <c:v>4242.041666666667</c:v>
                </c:pt>
                <c:pt idx="105">
                  <c:v>4242.083333333333</c:v>
                </c:pt>
                <c:pt idx="106">
                  <c:v>4242.125</c:v>
                </c:pt>
                <c:pt idx="107">
                  <c:v>4242.166666666667</c:v>
                </c:pt>
                <c:pt idx="108">
                  <c:v>4242.208333333333</c:v>
                </c:pt>
                <c:pt idx="109">
                  <c:v>4242.25</c:v>
                </c:pt>
                <c:pt idx="110">
                  <c:v>4242.291666666667</c:v>
                </c:pt>
                <c:pt idx="111">
                  <c:v>4242.333333333333</c:v>
                </c:pt>
                <c:pt idx="112">
                  <c:v>4242.375</c:v>
                </c:pt>
                <c:pt idx="113">
                  <c:v>4242.416666666667</c:v>
                </c:pt>
                <c:pt idx="114">
                  <c:v>4242.458333333333</c:v>
                </c:pt>
                <c:pt idx="115">
                  <c:v>4242.5</c:v>
                </c:pt>
                <c:pt idx="116">
                  <c:v>4242.541666666667</c:v>
                </c:pt>
                <c:pt idx="117">
                  <c:v>4242.583333333333</c:v>
                </c:pt>
                <c:pt idx="118">
                  <c:v>4242.625</c:v>
                </c:pt>
                <c:pt idx="119">
                  <c:v>4242.666666666667</c:v>
                </c:pt>
                <c:pt idx="120">
                  <c:v>4242.708333333333</c:v>
                </c:pt>
                <c:pt idx="121">
                  <c:v>4242.75</c:v>
                </c:pt>
                <c:pt idx="122">
                  <c:v>4242.791666666667</c:v>
                </c:pt>
                <c:pt idx="123">
                  <c:v>4242.833333333333</c:v>
                </c:pt>
                <c:pt idx="124">
                  <c:v>4242.875</c:v>
                </c:pt>
                <c:pt idx="125">
                  <c:v>4242.916666666667</c:v>
                </c:pt>
                <c:pt idx="126">
                  <c:v>4242.958333333333</c:v>
                </c:pt>
                <c:pt idx="127">
                  <c:v>4243</c:v>
                </c:pt>
                <c:pt idx="128">
                  <c:v>4243.041666666667</c:v>
                </c:pt>
                <c:pt idx="129">
                  <c:v>4243.083333333333</c:v>
                </c:pt>
                <c:pt idx="130">
                  <c:v>4243.125</c:v>
                </c:pt>
                <c:pt idx="131">
                  <c:v>4243.166666666667</c:v>
                </c:pt>
                <c:pt idx="132">
                  <c:v>4243.208333333333</c:v>
                </c:pt>
                <c:pt idx="133">
                  <c:v>4243.25</c:v>
                </c:pt>
                <c:pt idx="134">
                  <c:v>4243.291666666667</c:v>
                </c:pt>
                <c:pt idx="135">
                  <c:v>4243.333333333333</c:v>
                </c:pt>
                <c:pt idx="136">
                  <c:v>4243.375</c:v>
                </c:pt>
                <c:pt idx="137">
                  <c:v>4243.416666666667</c:v>
                </c:pt>
                <c:pt idx="138">
                  <c:v>4243.458333333333</c:v>
                </c:pt>
                <c:pt idx="139">
                  <c:v>4243.5</c:v>
                </c:pt>
                <c:pt idx="140">
                  <c:v>4243.541666666667</c:v>
                </c:pt>
                <c:pt idx="141">
                  <c:v>4243.583333333333</c:v>
                </c:pt>
                <c:pt idx="142">
                  <c:v>4243.625</c:v>
                </c:pt>
                <c:pt idx="143">
                  <c:v>4243.666666666667</c:v>
                </c:pt>
                <c:pt idx="144">
                  <c:v>4243.708333333333</c:v>
                </c:pt>
                <c:pt idx="145">
                  <c:v>4243.75</c:v>
                </c:pt>
                <c:pt idx="146">
                  <c:v>4243.791666666667</c:v>
                </c:pt>
                <c:pt idx="147">
                  <c:v>4243.833333333333</c:v>
                </c:pt>
                <c:pt idx="148">
                  <c:v>4243.875</c:v>
                </c:pt>
                <c:pt idx="149">
                  <c:v>4243.916666666667</c:v>
                </c:pt>
                <c:pt idx="150">
                  <c:v>4243.958333333333</c:v>
                </c:pt>
                <c:pt idx="151">
                  <c:v>4244</c:v>
                </c:pt>
                <c:pt idx="152">
                  <c:v>4244.041666666667</c:v>
                </c:pt>
                <c:pt idx="153">
                  <c:v>4244.083333333333</c:v>
                </c:pt>
                <c:pt idx="154">
                  <c:v>4244.125</c:v>
                </c:pt>
                <c:pt idx="155">
                  <c:v>4244.166666666667</c:v>
                </c:pt>
                <c:pt idx="156">
                  <c:v>4244.208333333333</c:v>
                </c:pt>
                <c:pt idx="157">
                  <c:v>4244.25</c:v>
                </c:pt>
                <c:pt idx="158">
                  <c:v>4244.291666666667</c:v>
                </c:pt>
                <c:pt idx="159">
                  <c:v>4244.333333333333</c:v>
                </c:pt>
                <c:pt idx="160">
                  <c:v>4244.375</c:v>
                </c:pt>
                <c:pt idx="161">
                  <c:v>4244.416666666667</c:v>
                </c:pt>
                <c:pt idx="162">
                  <c:v>4244.458333333333</c:v>
                </c:pt>
                <c:pt idx="163">
                  <c:v>4244.5</c:v>
                </c:pt>
                <c:pt idx="164">
                  <c:v>4244.541666666667</c:v>
                </c:pt>
                <c:pt idx="165">
                  <c:v>4244.583333333333</c:v>
                </c:pt>
                <c:pt idx="166">
                  <c:v>4244.625</c:v>
                </c:pt>
                <c:pt idx="167">
                  <c:v>4244.666666666667</c:v>
                </c:pt>
                <c:pt idx="168">
                  <c:v>4244.708333333333</c:v>
                </c:pt>
                <c:pt idx="169">
                  <c:v>4244.75</c:v>
                </c:pt>
                <c:pt idx="170">
                  <c:v>4244.791666666667</c:v>
                </c:pt>
                <c:pt idx="171">
                  <c:v>4244.833333333333</c:v>
                </c:pt>
                <c:pt idx="172">
                  <c:v>4244.875</c:v>
                </c:pt>
                <c:pt idx="173">
                  <c:v>4244.916666666667</c:v>
                </c:pt>
                <c:pt idx="174">
                  <c:v>4244.958333333333</c:v>
                </c:pt>
                <c:pt idx="175">
                  <c:v>4245</c:v>
                </c:pt>
                <c:pt idx="176">
                  <c:v>4245.041666666667</c:v>
                </c:pt>
                <c:pt idx="177">
                  <c:v>4245.083333333333</c:v>
                </c:pt>
                <c:pt idx="178">
                  <c:v>4245.125</c:v>
                </c:pt>
                <c:pt idx="179">
                  <c:v>4245.166666666667</c:v>
                </c:pt>
                <c:pt idx="180">
                  <c:v>4245.208333333333</c:v>
                </c:pt>
                <c:pt idx="181">
                  <c:v>4245.25</c:v>
                </c:pt>
                <c:pt idx="182">
                  <c:v>4245.291666666667</c:v>
                </c:pt>
                <c:pt idx="183">
                  <c:v>4245.333333333333</c:v>
                </c:pt>
                <c:pt idx="184">
                  <c:v>4245.375</c:v>
                </c:pt>
                <c:pt idx="185">
                  <c:v>4245.416666666667</c:v>
                </c:pt>
                <c:pt idx="186">
                  <c:v>4245.458333333333</c:v>
                </c:pt>
                <c:pt idx="187">
                  <c:v>4245.5</c:v>
                </c:pt>
                <c:pt idx="188">
                  <c:v>4245.541666666667</c:v>
                </c:pt>
                <c:pt idx="189">
                  <c:v>4245.583333333333</c:v>
                </c:pt>
                <c:pt idx="190">
                  <c:v>4245.625</c:v>
                </c:pt>
                <c:pt idx="191">
                  <c:v>4245.666666666667</c:v>
                </c:pt>
                <c:pt idx="192">
                  <c:v>4245.708333333333</c:v>
                </c:pt>
                <c:pt idx="193">
                  <c:v>4245.75</c:v>
                </c:pt>
                <c:pt idx="194">
                  <c:v>4245.791666666667</c:v>
                </c:pt>
                <c:pt idx="195">
                  <c:v>4245.833333333333</c:v>
                </c:pt>
                <c:pt idx="196">
                  <c:v>4245.875</c:v>
                </c:pt>
                <c:pt idx="197">
                  <c:v>4245.916666666667</c:v>
                </c:pt>
                <c:pt idx="198">
                  <c:v>4245.958333333333</c:v>
                </c:pt>
                <c:pt idx="199">
                  <c:v>4246</c:v>
                </c:pt>
                <c:pt idx="200">
                  <c:v>4246.041666666667</c:v>
                </c:pt>
                <c:pt idx="201">
                  <c:v>4246.083333333333</c:v>
                </c:pt>
                <c:pt idx="202">
                  <c:v>4246.125</c:v>
                </c:pt>
                <c:pt idx="203">
                  <c:v>4246.166666666667</c:v>
                </c:pt>
                <c:pt idx="204">
                  <c:v>4246.208333333333</c:v>
                </c:pt>
                <c:pt idx="205">
                  <c:v>4246.25</c:v>
                </c:pt>
                <c:pt idx="206">
                  <c:v>4246.291666666667</c:v>
                </c:pt>
                <c:pt idx="207">
                  <c:v>4246.333333333333</c:v>
                </c:pt>
                <c:pt idx="208">
                  <c:v>4246.375</c:v>
                </c:pt>
                <c:pt idx="209">
                  <c:v>4246.416666666667</c:v>
                </c:pt>
                <c:pt idx="210">
                  <c:v>4246.458333333333</c:v>
                </c:pt>
                <c:pt idx="211">
                  <c:v>4246.5</c:v>
                </c:pt>
                <c:pt idx="212">
                  <c:v>4246.541666666667</c:v>
                </c:pt>
                <c:pt idx="213">
                  <c:v>4246.583333333333</c:v>
                </c:pt>
                <c:pt idx="214">
                  <c:v>4246.625</c:v>
                </c:pt>
                <c:pt idx="215">
                  <c:v>4246.666666666667</c:v>
                </c:pt>
                <c:pt idx="216">
                  <c:v>4246.708333333333</c:v>
                </c:pt>
                <c:pt idx="217">
                  <c:v>4246.75</c:v>
                </c:pt>
                <c:pt idx="218">
                  <c:v>4246.791666666667</c:v>
                </c:pt>
                <c:pt idx="219">
                  <c:v>4246.833333333333</c:v>
                </c:pt>
                <c:pt idx="220">
                  <c:v>4246.875</c:v>
                </c:pt>
                <c:pt idx="221">
                  <c:v>4246.916666666667</c:v>
                </c:pt>
                <c:pt idx="222">
                  <c:v>4246.958333333333</c:v>
                </c:pt>
                <c:pt idx="223">
                  <c:v>4247</c:v>
                </c:pt>
                <c:pt idx="224">
                  <c:v>4247.041666666667</c:v>
                </c:pt>
                <c:pt idx="225">
                  <c:v>4247.083333333333</c:v>
                </c:pt>
                <c:pt idx="226">
                  <c:v>4247.125</c:v>
                </c:pt>
                <c:pt idx="227">
                  <c:v>4247.166666666667</c:v>
                </c:pt>
                <c:pt idx="228">
                  <c:v>4247.208333333333</c:v>
                </c:pt>
                <c:pt idx="229">
                  <c:v>4247.25</c:v>
                </c:pt>
                <c:pt idx="230">
                  <c:v>4247.291666666667</c:v>
                </c:pt>
                <c:pt idx="231">
                  <c:v>4247.333333333333</c:v>
                </c:pt>
                <c:pt idx="232">
                  <c:v>4247.375</c:v>
                </c:pt>
                <c:pt idx="233">
                  <c:v>4247.416666666667</c:v>
                </c:pt>
                <c:pt idx="234">
                  <c:v>4247.458333333333</c:v>
                </c:pt>
                <c:pt idx="235">
                  <c:v>4247.5</c:v>
                </c:pt>
                <c:pt idx="236">
                  <c:v>4247.541666666667</c:v>
                </c:pt>
                <c:pt idx="237">
                  <c:v>4247.583333333333</c:v>
                </c:pt>
                <c:pt idx="238">
                  <c:v>4247.625</c:v>
                </c:pt>
                <c:pt idx="239">
                  <c:v>4247.666666666667</c:v>
                </c:pt>
                <c:pt idx="240">
                  <c:v>4247.708333333333</c:v>
                </c:pt>
                <c:pt idx="241">
                  <c:v>4247.75</c:v>
                </c:pt>
                <c:pt idx="242">
                  <c:v>4247.791666666667</c:v>
                </c:pt>
                <c:pt idx="243">
                  <c:v>4247.833333333333</c:v>
                </c:pt>
                <c:pt idx="244">
                  <c:v>4247.875</c:v>
                </c:pt>
                <c:pt idx="245">
                  <c:v>4247.916666666667</c:v>
                </c:pt>
                <c:pt idx="246">
                  <c:v>4247.958333333333</c:v>
                </c:pt>
                <c:pt idx="247">
                  <c:v>4248</c:v>
                </c:pt>
                <c:pt idx="248">
                  <c:v>4248.041666666667</c:v>
                </c:pt>
                <c:pt idx="249">
                  <c:v>4248.083333333333</c:v>
                </c:pt>
                <c:pt idx="250">
                  <c:v>4248.125</c:v>
                </c:pt>
                <c:pt idx="251">
                  <c:v>4248.166666666667</c:v>
                </c:pt>
                <c:pt idx="252">
                  <c:v>4248.208333333333</c:v>
                </c:pt>
                <c:pt idx="253">
                  <c:v>4248.25</c:v>
                </c:pt>
                <c:pt idx="254">
                  <c:v>4248.291666666667</c:v>
                </c:pt>
                <c:pt idx="255">
                  <c:v>4248.333333333333</c:v>
                </c:pt>
                <c:pt idx="256">
                  <c:v>4248.375</c:v>
                </c:pt>
                <c:pt idx="257">
                  <c:v>4248.416666666667</c:v>
                </c:pt>
                <c:pt idx="258">
                  <c:v>4248.458333333333</c:v>
                </c:pt>
                <c:pt idx="259">
                  <c:v>4248.5</c:v>
                </c:pt>
                <c:pt idx="260">
                  <c:v>4248.541666666667</c:v>
                </c:pt>
                <c:pt idx="261">
                  <c:v>4248.583333333333</c:v>
                </c:pt>
                <c:pt idx="262">
                  <c:v>4248.625</c:v>
                </c:pt>
                <c:pt idx="263">
                  <c:v>4248.666666666667</c:v>
                </c:pt>
                <c:pt idx="264">
                  <c:v>4248.708333333333</c:v>
                </c:pt>
                <c:pt idx="265">
                  <c:v>4248.75</c:v>
                </c:pt>
                <c:pt idx="266">
                  <c:v>4248.791666666667</c:v>
                </c:pt>
                <c:pt idx="267">
                  <c:v>4248.833333333333</c:v>
                </c:pt>
                <c:pt idx="268">
                  <c:v>4248.875</c:v>
                </c:pt>
                <c:pt idx="269">
                  <c:v>4248.916666666667</c:v>
                </c:pt>
                <c:pt idx="270">
                  <c:v>4248.958333333333</c:v>
                </c:pt>
                <c:pt idx="271">
                  <c:v>4249</c:v>
                </c:pt>
                <c:pt idx="272">
                  <c:v>4249.041666666667</c:v>
                </c:pt>
                <c:pt idx="273">
                  <c:v>4249.083333333333</c:v>
                </c:pt>
                <c:pt idx="274">
                  <c:v>4249.125</c:v>
                </c:pt>
                <c:pt idx="275">
                  <c:v>4249.166666666667</c:v>
                </c:pt>
                <c:pt idx="276">
                  <c:v>4249.208333333333</c:v>
                </c:pt>
                <c:pt idx="277">
                  <c:v>4249.25</c:v>
                </c:pt>
                <c:pt idx="278">
                  <c:v>4249.291666666667</c:v>
                </c:pt>
                <c:pt idx="279">
                  <c:v>4249.333333333333</c:v>
                </c:pt>
                <c:pt idx="280">
                  <c:v>4249.375</c:v>
                </c:pt>
                <c:pt idx="281">
                  <c:v>4249.416666666667</c:v>
                </c:pt>
                <c:pt idx="282">
                  <c:v>4249.458333333333</c:v>
                </c:pt>
                <c:pt idx="283">
                  <c:v>4249.5</c:v>
                </c:pt>
                <c:pt idx="284">
                  <c:v>4249.541666666667</c:v>
                </c:pt>
                <c:pt idx="285">
                  <c:v>4249.583333333333</c:v>
                </c:pt>
                <c:pt idx="286">
                  <c:v>4249.625</c:v>
                </c:pt>
                <c:pt idx="287">
                  <c:v>4249.666666666667</c:v>
                </c:pt>
                <c:pt idx="288">
                  <c:v>4249.708333333333</c:v>
                </c:pt>
                <c:pt idx="289">
                  <c:v>4249.75</c:v>
                </c:pt>
                <c:pt idx="290">
                  <c:v>4249.791666666667</c:v>
                </c:pt>
                <c:pt idx="291">
                  <c:v>4249.833333333333</c:v>
                </c:pt>
                <c:pt idx="292">
                  <c:v>4249.875</c:v>
                </c:pt>
                <c:pt idx="293">
                  <c:v>4249.916666666667</c:v>
                </c:pt>
                <c:pt idx="294">
                  <c:v>4249.958333333333</c:v>
                </c:pt>
                <c:pt idx="295">
                  <c:v>4250</c:v>
                </c:pt>
                <c:pt idx="296">
                  <c:v>4250.041666666667</c:v>
                </c:pt>
                <c:pt idx="297">
                  <c:v>4250.083333333333</c:v>
                </c:pt>
                <c:pt idx="298">
                  <c:v>4250.125</c:v>
                </c:pt>
                <c:pt idx="299">
                  <c:v>4250.166666666667</c:v>
                </c:pt>
                <c:pt idx="300">
                  <c:v>4250.208333333333</c:v>
                </c:pt>
                <c:pt idx="301">
                  <c:v>4250.25</c:v>
                </c:pt>
                <c:pt idx="302">
                  <c:v>4250.291666666667</c:v>
                </c:pt>
                <c:pt idx="303">
                  <c:v>4250.333333333333</c:v>
                </c:pt>
                <c:pt idx="304">
                  <c:v>4250.375</c:v>
                </c:pt>
                <c:pt idx="305">
                  <c:v>4250.416666666667</c:v>
                </c:pt>
                <c:pt idx="306">
                  <c:v>4250.458333333333</c:v>
                </c:pt>
                <c:pt idx="307">
                  <c:v>4250.5</c:v>
                </c:pt>
                <c:pt idx="308">
                  <c:v>4250.541666666667</c:v>
                </c:pt>
                <c:pt idx="309">
                  <c:v>4250.583333333333</c:v>
                </c:pt>
                <c:pt idx="310">
                  <c:v>4250.625</c:v>
                </c:pt>
                <c:pt idx="311">
                  <c:v>4250.666666666667</c:v>
                </c:pt>
                <c:pt idx="312">
                  <c:v>4250.708333333333</c:v>
                </c:pt>
                <c:pt idx="313">
                  <c:v>4250.75</c:v>
                </c:pt>
                <c:pt idx="314">
                  <c:v>4250.791666666667</c:v>
                </c:pt>
                <c:pt idx="315">
                  <c:v>4250.833333333333</c:v>
                </c:pt>
                <c:pt idx="316">
                  <c:v>4250.875</c:v>
                </c:pt>
                <c:pt idx="317">
                  <c:v>4250.916666666667</c:v>
                </c:pt>
                <c:pt idx="318">
                  <c:v>4250.958333333333</c:v>
                </c:pt>
                <c:pt idx="319">
                  <c:v>4251</c:v>
                </c:pt>
                <c:pt idx="320">
                  <c:v>4251.041666666667</c:v>
                </c:pt>
                <c:pt idx="321">
                  <c:v>4251.083333333333</c:v>
                </c:pt>
                <c:pt idx="322">
                  <c:v>4251.125</c:v>
                </c:pt>
                <c:pt idx="323">
                  <c:v>4251.166666666667</c:v>
                </c:pt>
                <c:pt idx="324">
                  <c:v>4251.208333333333</c:v>
                </c:pt>
                <c:pt idx="325">
                  <c:v>4251.25</c:v>
                </c:pt>
                <c:pt idx="326">
                  <c:v>4251.291666666667</c:v>
                </c:pt>
                <c:pt idx="327">
                  <c:v>4251.333333333333</c:v>
                </c:pt>
                <c:pt idx="328">
                  <c:v>4251.375</c:v>
                </c:pt>
                <c:pt idx="329">
                  <c:v>4251.416666666667</c:v>
                </c:pt>
                <c:pt idx="330">
                  <c:v>4251.458333333333</c:v>
                </c:pt>
                <c:pt idx="331">
                  <c:v>4251.5</c:v>
                </c:pt>
                <c:pt idx="332">
                  <c:v>4251.541666666667</c:v>
                </c:pt>
                <c:pt idx="333">
                  <c:v>4251.583333333333</c:v>
                </c:pt>
                <c:pt idx="334">
                  <c:v>4251.625</c:v>
                </c:pt>
                <c:pt idx="335">
                  <c:v>4251.666666666667</c:v>
                </c:pt>
                <c:pt idx="336">
                  <c:v>4251.708333333333</c:v>
                </c:pt>
                <c:pt idx="337">
                  <c:v>4251.75</c:v>
                </c:pt>
                <c:pt idx="338">
                  <c:v>4251.791666666667</c:v>
                </c:pt>
                <c:pt idx="339">
                  <c:v>4251.833333333333</c:v>
                </c:pt>
                <c:pt idx="340">
                  <c:v>4251.875</c:v>
                </c:pt>
                <c:pt idx="341">
                  <c:v>4251.916666666667</c:v>
                </c:pt>
                <c:pt idx="342">
                  <c:v>4251.958333333333</c:v>
                </c:pt>
                <c:pt idx="343">
                  <c:v>4252</c:v>
                </c:pt>
                <c:pt idx="344">
                  <c:v>4252.041666666667</c:v>
                </c:pt>
                <c:pt idx="345">
                  <c:v>4252.083333333333</c:v>
                </c:pt>
                <c:pt idx="346">
                  <c:v>4252.125</c:v>
                </c:pt>
                <c:pt idx="347">
                  <c:v>4252.166666666667</c:v>
                </c:pt>
                <c:pt idx="348">
                  <c:v>4252.208333333333</c:v>
                </c:pt>
                <c:pt idx="349">
                  <c:v>4252.25</c:v>
                </c:pt>
                <c:pt idx="350">
                  <c:v>4252.291666666667</c:v>
                </c:pt>
                <c:pt idx="351">
                  <c:v>4252.333333333333</c:v>
                </c:pt>
                <c:pt idx="352">
                  <c:v>4252.375</c:v>
                </c:pt>
                <c:pt idx="353">
                  <c:v>4252.416666666667</c:v>
                </c:pt>
                <c:pt idx="354">
                  <c:v>4252.458333333333</c:v>
                </c:pt>
                <c:pt idx="355">
                  <c:v>4252.5</c:v>
                </c:pt>
                <c:pt idx="356">
                  <c:v>4252.541666666667</c:v>
                </c:pt>
                <c:pt idx="357">
                  <c:v>4252.583333333333</c:v>
                </c:pt>
                <c:pt idx="358">
                  <c:v>4252.625</c:v>
                </c:pt>
                <c:pt idx="359">
                  <c:v>4252.666666666667</c:v>
                </c:pt>
                <c:pt idx="360">
                  <c:v>4252.708333333333</c:v>
                </c:pt>
                <c:pt idx="361">
                  <c:v>4252.75</c:v>
                </c:pt>
                <c:pt idx="362">
                  <c:v>4252.791666666667</c:v>
                </c:pt>
                <c:pt idx="363">
                  <c:v>4252.833333333333</c:v>
                </c:pt>
                <c:pt idx="364">
                  <c:v>4252.875</c:v>
                </c:pt>
                <c:pt idx="365">
                  <c:v>4252.916666666667</c:v>
                </c:pt>
                <c:pt idx="366">
                  <c:v>4252.958333333333</c:v>
                </c:pt>
                <c:pt idx="367">
                  <c:v>4253</c:v>
                </c:pt>
                <c:pt idx="368">
                  <c:v>4253.041666666667</c:v>
                </c:pt>
                <c:pt idx="369">
                  <c:v>4253.083333333333</c:v>
                </c:pt>
                <c:pt idx="370">
                  <c:v>4253.125</c:v>
                </c:pt>
                <c:pt idx="371">
                  <c:v>4253.166666666667</c:v>
                </c:pt>
                <c:pt idx="372">
                  <c:v>4253.208333333333</c:v>
                </c:pt>
                <c:pt idx="373">
                  <c:v>4253.25</c:v>
                </c:pt>
                <c:pt idx="374">
                  <c:v>4253.291666666667</c:v>
                </c:pt>
                <c:pt idx="375">
                  <c:v>4253.333333333333</c:v>
                </c:pt>
                <c:pt idx="376">
                  <c:v>4253.375</c:v>
                </c:pt>
                <c:pt idx="377">
                  <c:v>4253.416666666667</c:v>
                </c:pt>
                <c:pt idx="378">
                  <c:v>4253.458333333333</c:v>
                </c:pt>
                <c:pt idx="379">
                  <c:v>4253.5</c:v>
                </c:pt>
                <c:pt idx="380">
                  <c:v>4253.541666666667</c:v>
                </c:pt>
                <c:pt idx="381">
                  <c:v>4253.583333333333</c:v>
                </c:pt>
                <c:pt idx="382">
                  <c:v>4253.625</c:v>
                </c:pt>
                <c:pt idx="383">
                  <c:v>4253.666666666667</c:v>
                </c:pt>
                <c:pt idx="384">
                  <c:v>4253.708333333333</c:v>
                </c:pt>
                <c:pt idx="385">
                  <c:v>4253.75</c:v>
                </c:pt>
                <c:pt idx="386">
                  <c:v>4253.791666666667</c:v>
                </c:pt>
                <c:pt idx="387">
                  <c:v>4253.833333333333</c:v>
                </c:pt>
                <c:pt idx="388">
                  <c:v>4253.875</c:v>
                </c:pt>
                <c:pt idx="389">
                  <c:v>4253.916666666667</c:v>
                </c:pt>
                <c:pt idx="390">
                  <c:v>4253.958333333333</c:v>
                </c:pt>
                <c:pt idx="391">
                  <c:v>4254</c:v>
                </c:pt>
                <c:pt idx="392">
                  <c:v>4254.041666666667</c:v>
                </c:pt>
                <c:pt idx="393">
                  <c:v>4254.083333333333</c:v>
                </c:pt>
                <c:pt idx="394">
                  <c:v>4254.125</c:v>
                </c:pt>
                <c:pt idx="395">
                  <c:v>4254.166666666667</c:v>
                </c:pt>
                <c:pt idx="396">
                  <c:v>4254.208333333333</c:v>
                </c:pt>
                <c:pt idx="397">
                  <c:v>4254.25</c:v>
                </c:pt>
                <c:pt idx="398">
                  <c:v>4254.291666666667</c:v>
                </c:pt>
                <c:pt idx="399">
                  <c:v>4254.333333333333</c:v>
                </c:pt>
                <c:pt idx="400">
                  <c:v>4254.375</c:v>
                </c:pt>
                <c:pt idx="401">
                  <c:v>4254.416666666667</c:v>
                </c:pt>
                <c:pt idx="402">
                  <c:v>4254.458333333333</c:v>
                </c:pt>
                <c:pt idx="403">
                  <c:v>4254.5</c:v>
                </c:pt>
                <c:pt idx="404">
                  <c:v>4254.541666666667</c:v>
                </c:pt>
                <c:pt idx="405">
                  <c:v>4254.583333333333</c:v>
                </c:pt>
                <c:pt idx="406">
                  <c:v>4254.625</c:v>
                </c:pt>
                <c:pt idx="407">
                  <c:v>4254.666666666667</c:v>
                </c:pt>
                <c:pt idx="408">
                  <c:v>4254.708333333333</c:v>
                </c:pt>
                <c:pt idx="409">
                  <c:v>4254.75</c:v>
                </c:pt>
                <c:pt idx="410">
                  <c:v>4254.791666666667</c:v>
                </c:pt>
                <c:pt idx="411">
                  <c:v>4254.833333333333</c:v>
                </c:pt>
                <c:pt idx="412">
                  <c:v>4254.875</c:v>
                </c:pt>
                <c:pt idx="413">
                  <c:v>4254.916666666667</c:v>
                </c:pt>
                <c:pt idx="414">
                  <c:v>4254.958333333333</c:v>
                </c:pt>
                <c:pt idx="415">
                  <c:v>4255</c:v>
                </c:pt>
                <c:pt idx="416">
                  <c:v>4255.041666666667</c:v>
                </c:pt>
                <c:pt idx="417">
                  <c:v>4255.083333333333</c:v>
                </c:pt>
                <c:pt idx="418">
                  <c:v>4255.125</c:v>
                </c:pt>
                <c:pt idx="419">
                  <c:v>4255.166666666667</c:v>
                </c:pt>
                <c:pt idx="420">
                  <c:v>4255.208333333333</c:v>
                </c:pt>
                <c:pt idx="421">
                  <c:v>4255.25</c:v>
                </c:pt>
                <c:pt idx="422">
                  <c:v>4255.291666666667</c:v>
                </c:pt>
                <c:pt idx="423">
                  <c:v>4255.333333333333</c:v>
                </c:pt>
                <c:pt idx="424">
                  <c:v>4255.375</c:v>
                </c:pt>
                <c:pt idx="425">
                  <c:v>4255.416666666667</c:v>
                </c:pt>
                <c:pt idx="426">
                  <c:v>4255.458333333333</c:v>
                </c:pt>
                <c:pt idx="427">
                  <c:v>4255.5</c:v>
                </c:pt>
                <c:pt idx="428">
                  <c:v>4255.541666666667</c:v>
                </c:pt>
                <c:pt idx="429">
                  <c:v>4255.583333333333</c:v>
                </c:pt>
                <c:pt idx="430">
                  <c:v>4255.625</c:v>
                </c:pt>
                <c:pt idx="431">
                  <c:v>4255.666666666667</c:v>
                </c:pt>
                <c:pt idx="432">
                  <c:v>4255.708333333333</c:v>
                </c:pt>
                <c:pt idx="433">
                  <c:v>4255.75</c:v>
                </c:pt>
                <c:pt idx="434">
                  <c:v>4255.791666666667</c:v>
                </c:pt>
                <c:pt idx="435">
                  <c:v>4255.833333333333</c:v>
                </c:pt>
                <c:pt idx="436">
                  <c:v>4255.875</c:v>
                </c:pt>
                <c:pt idx="437">
                  <c:v>4255.916666666667</c:v>
                </c:pt>
                <c:pt idx="438">
                  <c:v>4255.958333333333</c:v>
                </c:pt>
                <c:pt idx="439">
                  <c:v>4256</c:v>
                </c:pt>
                <c:pt idx="440">
                  <c:v>4256.041666666667</c:v>
                </c:pt>
                <c:pt idx="441">
                  <c:v>4256.083333333333</c:v>
                </c:pt>
                <c:pt idx="442">
                  <c:v>4256.125</c:v>
                </c:pt>
                <c:pt idx="443">
                  <c:v>4256.166666666667</c:v>
                </c:pt>
                <c:pt idx="444">
                  <c:v>4256.208333333333</c:v>
                </c:pt>
                <c:pt idx="445">
                  <c:v>4256.25</c:v>
                </c:pt>
                <c:pt idx="446">
                  <c:v>4256.291666666667</c:v>
                </c:pt>
                <c:pt idx="447">
                  <c:v>4256.333333333333</c:v>
                </c:pt>
                <c:pt idx="448">
                  <c:v>4256.375</c:v>
                </c:pt>
                <c:pt idx="449">
                  <c:v>4256.416666666667</c:v>
                </c:pt>
                <c:pt idx="450">
                  <c:v>4256.458333333333</c:v>
                </c:pt>
                <c:pt idx="451">
                  <c:v>4256.5</c:v>
                </c:pt>
                <c:pt idx="452">
                  <c:v>4256.541666666667</c:v>
                </c:pt>
                <c:pt idx="453">
                  <c:v>4256.583333333333</c:v>
                </c:pt>
                <c:pt idx="454">
                  <c:v>4256.625</c:v>
                </c:pt>
                <c:pt idx="455">
                  <c:v>4256.666666666667</c:v>
                </c:pt>
                <c:pt idx="456">
                  <c:v>4256.708333333333</c:v>
                </c:pt>
                <c:pt idx="457">
                  <c:v>4256.75</c:v>
                </c:pt>
                <c:pt idx="458">
                  <c:v>4256.791666666667</c:v>
                </c:pt>
                <c:pt idx="459">
                  <c:v>4256.833333333333</c:v>
                </c:pt>
                <c:pt idx="460">
                  <c:v>4256.875</c:v>
                </c:pt>
                <c:pt idx="461">
                  <c:v>4256.916666666667</c:v>
                </c:pt>
                <c:pt idx="462">
                  <c:v>4256.958333333333</c:v>
                </c:pt>
                <c:pt idx="463">
                  <c:v>4257</c:v>
                </c:pt>
                <c:pt idx="464">
                  <c:v>4257.041666666667</c:v>
                </c:pt>
                <c:pt idx="465">
                  <c:v>4257.083333333333</c:v>
                </c:pt>
                <c:pt idx="466">
                  <c:v>4257.125</c:v>
                </c:pt>
                <c:pt idx="467">
                  <c:v>4257.166666666667</c:v>
                </c:pt>
                <c:pt idx="468">
                  <c:v>4257.208333333333</c:v>
                </c:pt>
                <c:pt idx="469">
                  <c:v>4257.25</c:v>
                </c:pt>
                <c:pt idx="470">
                  <c:v>4257.291666666667</c:v>
                </c:pt>
                <c:pt idx="471">
                  <c:v>4257.333333333333</c:v>
                </c:pt>
                <c:pt idx="472">
                  <c:v>4257.375</c:v>
                </c:pt>
                <c:pt idx="473">
                  <c:v>4257.416666666667</c:v>
                </c:pt>
                <c:pt idx="474">
                  <c:v>4257.458333333333</c:v>
                </c:pt>
                <c:pt idx="475">
                  <c:v>4257.5</c:v>
                </c:pt>
                <c:pt idx="476">
                  <c:v>4257.541666666667</c:v>
                </c:pt>
                <c:pt idx="477">
                  <c:v>4257.583333333333</c:v>
                </c:pt>
                <c:pt idx="478">
                  <c:v>4257.625</c:v>
                </c:pt>
                <c:pt idx="479">
                  <c:v>4257.666666666667</c:v>
                </c:pt>
                <c:pt idx="480">
                  <c:v>4257.708333333333</c:v>
                </c:pt>
                <c:pt idx="481">
                  <c:v>4257.75</c:v>
                </c:pt>
                <c:pt idx="482">
                  <c:v>4257.791666666667</c:v>
                </c:pt>
                <c:pt idx="483">
                  <c:v>4257.833333333333</c:v>
                </c:pt>
                <c:pt idx="484">
                  <c:v>4257.875</c:v>
                </c:pt>
                <c:pt idx="485">
                  <c:v>4257.916666666667</c:v>
                </c:pt>
                <c:pt idx="486">
                  <c:v>4257.958333333333</c:v>
                </c:pt>
                <c:pt idx="487">
                  <c:v>4258</c:v>
                </c:pt>
                <c:pt idx="488">
                  <c:v>4258.041666666667</c:v>
                </c:pt>
                <c:pt idx="489">
                  <c:v>4258.083333333333</c:v>
                </c:pt>
                <c:pt idx="490">
                  <c:v>4258.125</c:v>
                </c:pt>
                <c:pt idx="491">
                  <c:v>4258.166666666667</c:v>
                </c:pt>
                <c:pt idx="492">
                  <c:v>4258.208333333333</c:v>
                </c:pt>
                <c:pt idx="493">
                  <c:v>4258.25</c:v>
                </c:pt>
                <c:pt idx="494">
                  <c:v>4258.291666666667</c:v>
                </c:pt>
                <c:pt idx="495">
                  <c:v>4258.333333333333</c:v>
                </c:pt>
                <c:pt idx="496">
                  <c:v>4258.375</c:v>
                </c:pt>
                <c:pt idx="497">
                  <c:v>4258.416666666667</c:v>
                </c:pt>
                <c:pt idx="498">
                  <c:v>4258.458333333333</c:v>
                </c:pt>
                <c:pt idx="499">
                  <c:v>4258.5</c:v>
                </c:pt>
                <c:pt idx="500">
                  <c:v>4258.541666666667</c:v>
                </c:pt>
                <c:pt idx="501">
                  <c:v>4258.583333333333</c:v>
                </c:pt>
                <c:pt idx="502">
                  <c:v>4258.625</c:v>
                </c:pt>
                <c:pt idx="503">
                  <c:v>4258.666666666667</c:v>
                </c:pt>
                <c:pt idx="504">
                  <c:v>4258.708333333333</c:v>
                </c:pt>
                <c:pt idx="505">
                  <c:v>4258.75</c:v>
                </c:pt>
                <c:pt idx="506">
                  <c:v>4258.791666666667</c:v>
                </c:pt>
                <c:pt idx="507">
                  <c:v>4258.833333333333</c:v>
                </c:pt>
                <c:pt idx="508">
                  <c:v>4258.875</c:v>
                </c:pt>
                <c:pt idx="509">
                  <c:v>4258.916666666667</c:v>
                </c:pt>
                <c:pt idx="510">
                  <c:v>4258.958333333333</c:v>
                </c:pt>
                <c:pt idx="511">
                  <c:v>4259</c:v>
                </c:pt>
                <c:pt idx="512">
                  <c:v>4259.041666666667</c:v>
                </c:pt>
                <c:pt idx="513">
                  <c:v>4259.083333333333</c:v>
                </c:pt>
                <c:pt idx="514">
                  <c:v>4259.125</c:v>
                </c:pt>
                <c:pt idx="515">
                  <c:v>4259.166666666667</c:v>
                </c:pt>
                <c:pt idx="516">
                  <c:v>4259.208333333333</c:v>
                </c:pt>
                <c:pt idx="517">
                  <c:v>4259.25</c:v>
                </c:pt>
                <c:pt idx="518">
                  <c:v>4259.291666666667</c:v>
                </c:pt>
                <c:pt idx="519">
                  <c:v>4259.333333333333</c:v>
                </c:pt>
                <c:pt idx="520">
                  <c:v>4259.375</c:v>
                </c:pt>
                <c:pt idx="521">
                  <c:v>4259.416666666667</c:v>
                </c:pt>
                <c:pt idx="522">
                  <c:v>4259.458333333333</c:v>
                </c:pt>
                <c:pt idx="523">
                  <c:v>4259.5</c:v>
                </c:pt>
                <c:pt idx="524">
                  <c:v>4259.541666666667</c:v>
                </c:pt>
                <c:pt idx="525">
                  <c:v>4259.583333333333</c:v>
                </c:pt>
                <c:pt idx="526">
                  <c:v>4259.625</c:v>
                </c:pt>
                <c:pt idx="527">
                  <c:v>4259.666666666667</c:v>
                </c:pt>
                <c:pt idx="528">
                  <c:v>4259.708333333333</c:v>
                </c:pt>
                <c:pt idx="529">
                  <c:v>4259.75</c:v>
                </c:pt>
                <c:pt idx="530">
                  <c:v>4259.791666666667</c:v>
                </c:pt>
                <c:pt idx="531">
                  <c:v>4259.833333333333</c:v>
                </c:pt>
                <c:pt idx="532">
                  <c:v>4259.875</c:v>
                </c:pt>
                <c:pt idx="533">
                  <c:v>4259.916666666667</c:v>
                </c:pt>
                <c:pt idx="534">
                  <c:v>4259.958333333333</c:v>
                </c:pt>
                <c:pt idx="535">
                  <c:v>4260</c:v>
                </c:pt>
                <c:pt idx="536">
                  <c:v>4260.041666666667</c:v>
                </c:pt>
                <c:pt idx="537">
                  <c:v>4260.083333333333</c:v>
                </c:pt>
                <c:pt idx="538">
                  <c:v>4260.125</c:v>
                </c:pt>
                <c:pt idx="539">
                  <c:v>4260.166666666667</c:v>
                </c:pt>
                <c:pt idx="540">
                  <c:v>4260.208333333333</c:v>
                </c:pt>
                <c:pt idx="541">
                  <c:v>4260.25</c:v>
                </c:pt>
                <c:pt idx="542">
                  <c:v>4260.291666666667</c:v>
                </c:pt>
                <c:pt idx="543">
                  <c:v>4260.333333333333</c:v>
                </c:pt>
                <c:pt idx="544">
                  <c:v>4260.375</c:v>
                </c:pt>
                <c:pt idx="545">
                  <c:v>4260.416666666667</c:v>
                </c:pt>
                <c:pt idx="546">
                  <c:v>4260.458333333333</c:v>
                </c:pt>
                <c:pt idx="547">
                  <c:v>4260.5</c:v>
                </c:pt>
                <c:pt idx="548">
                  <c:v>4260.541666666667</c:v>
                </c:pt>
                <c:pt idx="549">
                  <c:v>4260.583333333333</c:v>
                </c:pt>
                <c:pt idx="550">
                  <c:v>4260.625</c:v>
                </c:pt>
                <c:pt idx="551">
                  <c:v>4260.666666666667</c:v>
                </c:pt>
                <c:pt idx="552">
                  <c:v>4260.708333333333</c:v>
                </c:pt>
                <c:pt idx="553">
                  <c:v>4260.75</c:v>
                </c:pt>
                <c:pt idx="554">
                  <c:v>4260.791666666667</c:v>
                </c:pt>
                <c:pt idx="555">
                  <c:v>4260.833333333333</c:v>
                </c:pt>
                <c:pt idx="556">
                  <c:v>4260.875</c:v>
                </c:pt>
                <c:pt idx="557">
                  <c:v>4260.916666666667</c:v>
                </c:pt>
                <c:pt idx="558">
                  <c:v>4260.958333333333</c:v>
                </c:pt>
                <c:pt idx="559">
                  <c:v>4261</c:v>
                </c:pt>
                <c:pt idx="560">
                  <c:v>4261.041666666667</c:v>
                </c:pt>
                <c:pt idx="561">
                  <c:v>4261.083333333333</c:v>
                </c:pt>
                <c:pt idx="562">
                  <c:v>4261.125</c:v>
                </c:pt>
                <c:pt idx="563">
                  <c:v>4261.166666666667</c:v>
                </c:pt>
                <c:pt idx="564">
                  <c:v>4261.208333333333</c:v>
                </c:pt>
                <c:pt idx="565">
                  <c:v>4261.25</c:v>
                </c:pt>
                <c:pt idx="566">
                  <c:v>4261.291666666667</c:v>
                </c:pt>
                <c:pt idx="567">
                  <c:v>4261.333333333333</c:v>
                </c:pt>
                <c:pt idx="568">
                  <c:v>4261.375</c:v>
                </c:pt>
                <c:pt idx="569">
                  <c:v>4261.416666666667</c:v>
                </c:pt>
                <c:pt idx="570">
                  <c:v>4261.458333333333</c:v>
                </c:pt>
                <c:pt idx="571">
                  <c:v>4261.5</c:v>
                </c:pt>
                <c:pt idx="572">
                  <c:v>4261.541666666667</c:v>
                </c:pt>
                <c:pt idx="573">
                  <c:v>4261.583333333333</c:v>
                </c:pt>
                <c:pt idx="574">
                  <c:v>4261.625</c:v>
                </c:pt>
                <c:pt idx="575">
                  <c:v>4261.666666666667</c:v>
                </c:pt>
                <c:pt idx="576">
                  <c:v>4261.708333333333</c:v>
                </c:pt>
                <c:pt idx="577">
                  <c:v>4261.75</c:v>
                </c:pt>
                <c:pt idx="578">
                  <c:v>4261.791666666667</c:v>
                </c:pt>
                <c:pt idx="579">
                  <c:v>4261.833333333333</c:v>
                </c:pt>
                <c:pt idx="580">
                  <c:v>4261.875</c:v>
                </c:pt>
                <c:pt idx="581">
                  <c:v>4261.916666666667</c:v>
                </c:pt>
                <c:pt idx="582">
                  <c:v>4261.958333333333</c:v>
                </c:pt>
                <c:pt idx="583">
                  <c:v>4262</c:v>
                </c:pt>
                <c:pt idx="584">
                  <c:v>4262.041666666667</c:v>
                </c:pt>
                <c:pt idx="585">
                  <c:v>4262.083333333333</c:v>
                </c:pt>
                <c:pt idx="586">
                  <c:v>4262.125</c:v>
                </c:pt>
                <c:pt idx="587">
                  <c:v>4262.166666666667</c:v>
                </c:pt>
                <c:pt idx="588">
                  <c:v>4262.208333333333</c:v>
                </c:pt>
                <c:pt idx="589">
                  <c:v>4262.25</c:v>
                </c:pt>
                <c:pt idx="590">
                  <c:v>4262.291666666667</c:v>
                </c:pt>
                <c:pt idx="591">
                  <c:v>4262.333333333333</c:v>
                </c:pt>
                <c:pt idx="592">
                  <c:v>4262.375</c:v>
                </c:pt>
                <c:pt idx="593">
                  <c:v>4262.416666666667</c:v>
                </c:pt>
                <c:pt idx="594">
                  <c:v>4262.458333333333</c:v>
                </c:pt>
                <c:pt idx="595">
                  <c:v>4262.5</c:v>
                </c:pt>
                <c:pt idx="596">
                  <c:v>4262.541666666667</c:v>
                </c:pt>
                <c:pt idx="597">
                  <c:v>4262.583333333333</c:v>
                </c:pt>
                <c:pt idx="598">
                  <c:v>4262.625</c:v>
                </c:pt>
                <c:pt idx="599">
                  <c:v>4262.666666666667</c:v>
                </c:pt>
                <c:pt idx="600">
                  <c:v>4262.708333333333</c:v>
                </c:pt>
                <c:pt idx="601">
                  <c:v>4262.75</c:v>
                </c:pt>
                <c:pt idx="602">
                  <c:v>4262.791666666667</c:v>
                </c:pt>
                <c:pt idx="603">
                  <c:v>4262.833333333333</c:v>
                </c:pt>
                <c:pt idx="604">
                  <c:v>4262.875</c:v>
                </c:pt>
                <c:pt idx="605">
                  <c:v>4262.916666666667</c:v>
                </c:pt>
                <c:pt idx="606">
                  <c:v>4262.958333333333</c:v>
                </c:pt>
                <c:pt idx="607">
                  <c:v>4263</c:v>
                </c:pt>
                <c:pt idx="608">
                  <c:v>4263.041666666667</c:v>
                </c:pt>
                <c:pt idx="609">
                  <c:v>4263.083333333333</c:v>
                </c:pt>
                <c:pt idx="610">
                  <c:v>4263.125</c:v>
                </c:pt>
                <c:pt idx="611">
                  <c:v>4263.166666666667</c:v>
                </c:pt>
                <c:pt idx="612">
                  <c:v>4263.208333333333</c:v>
                </c:pt>
                <c:pt idx="613">
                  <c:v>4263.25</c:v>
                </c:pt>
                <c:pt idx="614">
                  <c:v>4263.291666666667</c:v>
                </c:pt>
                <c:pt idx="615">
                  <c:v>4263.333333333333</c:v>
                </c:pt>
                <c:pt idx="616">
                  <c:v>4263.375</c:v>
                </c:pt>
                <c:pt idx="617">
                  <c:v>4263.416666666667</c:v>
                </c:pt>
                <c:pt idx="618">
                  <c:v>4263.458333333333</c:v>
                </c:pt>
                <c:pt idx="619">
                  <c:v>4263.5</c:v>
                </c:pt>
                <c:pt idx="620">
                  <c:v>4263.541666666667</c:v>
                </c:pt>
                <c:pt idx="621">
                  <c:v>4263.583333333333</c:v>
                </c:pt>
                <c:pt idx="622">
                  <c:v>4263.625</c:v>
                </c:pt>
                <c:pt idx="623">
                  <c:v>4263.666666666667</c:v>
                </c:pt>
                <c:pt idx="624">
                  <c:v>4263.708333333333</c:v>
                </c:pt>
                <c:pt idx="625">
                  <c:v>4263.75</c:v>
                </c:pt>
                <c:pt idx="626">
                  <c:v>4263.791666666667</c:v>
                </c:pt>
                <c:pt idx="627">
                  <c:v>4263.833333333333</c:v>
                </c:pt>
                <c:pt idx="628">
                  <c:v>4263.875</c:v>
                </c:pt>
                <c:pt idx="629">
                  <c:v>4263.916666666667</c:v>
                </c:pt>
                <c:pt idx="630">
                  <c:v>4263.958333333333</c:v>
                </c:pt>
                <c:pt idx="631">
                  <c:v>4264</c:v>
                </c:pt>
                <c:pt idx="632">
                  <c:v>4264.041666666667</c:v>
                </c:pt>
                <c:pt idx="633">
                  <c:v>4264.083333333333</c:v>
                </c:pt>
                <c:pt idx="634">
                  <c:v>4264.125</c:v>
                </c:pt>
                <c:pt idx="635">
                  <c:v>4264.166666666667</c:v>
                </c:pt>
                <c:pt idx="636">
                  <c:v>4264.208333333333</c:v>
                </c:pt>
                <c:pt idx="637">
                  <c:v>4264.25</c:v>
                </c:pt>
                <c:pt idx="638">
                  <c:v>4264.291666666667</c:v>
                </c:pt>
                <c:pt idx="639">
                  <c:v>4264.333333333333</c:v>
                </c:pt>
                <c:pt idx="640">
                  <c:v>4264.375</c:v>
                </c:pt>
                <c:pt idx="641">
                  <c:v>4264.416666666667</c:v>
                </c:pt>
                <c:pt idx="642">
                  <c:v>4264.458333333333</c:v>
                </c:pt>
                <c:pt idx="643">
                  <c:v>4264.5</c:v>
                </c:pt>
                <c:pt idx="644">
                  <c:v>4264.541666666667</c:v>
                </c:pt>
                <c:pt idx="645">
                  <c:v>4264.583333333333</c:v>
                </c:pt>
                <c:pt idx="646">
                  <c:v>4264.625</c:v>
                </c:pt>
                <c:pt idx="647">
                  <c:v>4264.666666666667</c:v>
                </c:pt>
                <c:pt idx="648">
                  <c:v>4264.708333333333</c:v>
                </c:pt>
                <c:pt idx="649">
                  <c:v>4264.75</c:v>
                </c:pt>
                <c:pt idx="650">
                  <c:v>4264.791666666667</c:v>
                </c:pt>
                <c:pt idx="651">
                  <c:v>4264.833333333333</c:v>
                </c:pt>
                <c:pt idx="652">
                  <c:v>4264.875</c:v>
                </c:pt>
                <c:pt idx="653">
                  <c:v>4264.916666666667</c:v>
                </c:pt>
                <c:pt idx="654">
                  <c:v>4264.958333333333</c:v>
                </c:pt>
                <c:pt idx="655">
                  <c:v>4265</c:v>
                </c:pt>
                <c:pt idx="656">
                  <c:v>4265.041666666667</c:v>
                </c:pt>
                <c:pt idx="657">
                  <c:v>4265.083333333333</c:v>
                </c:pt>
                <c:pt idx="658">
                  <c:v>4265.125</c:v>
                </c:pt>
                <c:pt idx="659">
                  <c:v>4265.166666666667</c:v>
                </c:pt>
                <c:pt idx="660">
                  <c:v>4265.208333333333</c:v>
                </c:pt>
                <c:pt idx="661">
                  <c:v>4265.25</c:v>
                </c:pt>
                <c:pt idx="662">
                  <c:v>4265.291666666667</c:v>
                </c:pt>
                <c:pt idx="663">
                  <c:v>4265.333333333333</c:v>
                </c:pt>
                <c:pt idx="664">
                  <c:v>4265.375</c:v>
                </c:pt>
                <c:pt idx="665">
                  <c:v>4265.416666666667</c:v>
                </c:pt>
                <c:pt idx="666">
                  <c:v>4265.458333333333</c:v>
                </c:pt>
                <c:pt idx="667">
                  <c:v>4265.5</c:v>
                </c:pt>
                <c:pt idx="668">
                  <c:v>4265.541666666667</c:v>
                </c:pt>
                <c:pt idx="669">
                  <c:v>4265.583333333333</c:v>
                </c:pt>
                <c:pt idx="670">
                  <c:v>4265.625</c:v>
                </c:pt>
                <c:pt idx="671">
                  <c:v>4265.666666666667</c:v>
                </c:pt>
                <c:pt idx="672">
                  <c:v>4265.708333333333</c:v>
                </c:pt>
                <c:pt idx="673">
                  <c:v>4265.75</c:v>
                </c:pt>
                <c:pt idx="674">
                  <c:v>4265.791666666667</c:v>
                </c:pt>
                <c:pt idx="675">
                  <c:v>4265.833333333333</c:v>
                </c:pt>
                <c:pt idx="676">
                  <c:v>4265.875</c:v>
                </c:pt>
                <c:pt idx="677">
                  <c:v>4265.916666666667</c:v>
                </c:pt>
                <c:pt idx="678">
                  <c:v>4265.958333333333</c:v>
                </c:pt>
                <c:pt idx="679">
                  <c:v>4266</c:v>
                </c:pt>
                <c:pt idx="680">
                  <c:v>4266.041666666667</c:v>
                </c:pt>
                <c:pt idx="681">
                  <c:v>4266.083333333333</c:v>
                </c:pt>
                <c:pt idx="682">
                  <c:v>4266.125</c:v>
                </c:pt>
                <c:pt idx="683">
                  <c:v>4266.166666666667</c:v>
                </c:pt>
                <c:pt idx="684">
                  <c:v>4266.208333333333</c:v>
                </c:pt>
                <c:pt idx="685">
                  <c:v>4266.25</c:v>
                </c:pt>
                <c:pt idx="686">
                  <c:v>4266.291666666667</c:v>
                </c:pt>
                <c:pt idx="687">
                  <c:v>4266.333333333333</c:v>
                </c:pt>
                <c:pt idx="688">
                  <c:v>4266.375</c:v>
                </c:pt>
                <c:pt idx="689">
                  <c:v>4266.416666666667</c:v>
                </c:pt>
                <c:pt idx="690">
                  <c:v>4266.458333333333</c:v>
                </c:pt>
                <c:pt idx="691">
                  <c:v>4266.5</c:v>
                </c:pt>
                <c:pt idx="692">
                  <c:v>4266.541666666667</c:v>
                </c:pt>
                <c:pt idx="693">
                  <c:v>4266.583333333333</c:v>
                </c:pt>
                <c:pt idx="694">
                  <c:v>4266.625</c:v>
                </c:pt>
                <c:pt idx="695">
                  <c:v>4266.666666666667</c:v>
                </c:pt>
                <c:pt idx="696">
                  <c:v>4266.708333333333</c:v>
                </c:pt>
                <c:pt idx="697">
                  <c:v>4266.75</c:v>
                </c:pt>
                <c:pt idx="698">
                  <c:v>4266.791666666667</c:v>
                </c:pt>
                <c:pt idx="699">
                  <c:v>4266.833333333333</c:v>
                </c:pt>
                <c:pt idx="700">
                  <c:v>4266.875</c:v>
                </c:pt>
                <c:pt idx="701">
                  <c:v>4266.916666666667</c:v>
                </c:pt>
                <c:pt idx="702">
                  <c:v>4266.958333333333</c:v>
                </c:pt>
                <c:pt idx="703">
                  <c:v>4267</c:v>
                </c:pt>
                <c:pt idx="704">
                  <c:v>4267.041666666667</c:v>
                </c:pt>
                <c:pt idx="705">
                  <c:v>4267.083333333333</c:v>
                </c:pt>
                <c:pt idx="706">
                  <c:v>4267.125</c:v>
                </c:pt>
                <c:pt idx="707">
                  <c:v>4267.166666666667</c:v>
                </c:pt>
                <c:pt idx="708">
                  <c:v>4267.208333333333</c:v>
                </c:pt>
                <c:pt idx="709">
                  <c:v>4267.25</c:v>
                </c:pt>
                <c:pt idx="710">
                  <c:v>4267.291666666667</c:v>
                </c:pt>
                <c:pt idx="711">
                  <c:v>4267.333333333333</c:v>
                </c:pt>
                <c:pt idx="712">
                  <c:v>4267.375</c:v>
                </c:pt>
                <c:pt idx="713">
                  <c:v>4267.416666666667</c:v>
                </c:pt>
                <c:pt idx="714">
                  <c:v>4267.458333333333</c:v>
                </c:pt>
                <c:pt idx="715">
                  <c:v>4267.5</c:v>
                </c:pt>
                <c:pt idx="716">
                  <c:v>4267.541666666667</c:v>
                </c:pt>
                <c:pt idx="717">
                  <c:v>4267.583333333333</c:v>
                </c:pt>
                <c:pt idx="718">
                  <c:v>4267.625</c:v>
                </c:pt>
                <c:pt idx="719">
                  <c:v>4267.666666666667</c:v>
                </c:pt>
                <c:pt idx="720">
                  <c:v>4267.708333333333</c:v>
                </c:pt>
                <c:pt idx="721">
                  <c:v>4267.75</c:v>
                </c:pt>
                <c:pt idx="722">
                  <c:v>4267.791666666667</c:v>
                </c:pt>
                <c:pt idx="723">
                  <c:v>4267.833333333333</c:v>
                </c:pt>
                <c:pt idx="724">
                  <c:v>4267.875</c:v>
                </c:pt>
                <c:pt idx="725">
                  <c:v>4267.916666666667</c:v>
                </c:pt>
                <c:pt idx="726">
                  <c:v>4267.958333333333</c:v>
                </c:pt>
                <c:pt idx="727">
                  <c:v>4268</c:v>
                </c:pt>
                <c:pt idx="728">
                  <c:v>4268.041666666667</c:v>
                </c:pt>
                <c:pt idx="729">
                  <c:v>4268.083333333333</c:v>
                </c:pt>
                <c:pt idx="730">
                  <c:v>4268.125</c:v>
                </c:pt>
                <c:pt idx="731">
                  <c:v>4268.166666666667</c:v>
                </c:pt>
                <c:pt idx="732">
                  <c:v>4268.208333333333</c:v>
                </c:pt>
                <c:pt idx="733">
                  <c:v>4268.25</c:v>
                </c:pt>
                <c:pt idx="734">
                  <c:v>4268.291666666667</c:v>
                </c:pt>
                <c:pt idx="735">
                  <c:v>4268.333333333333</c:v>
                </c:pt>
                <c:pt idx="736">
                  <c:v>4268.375</c:v>
                </c:pt>
                <c:pt idx="737">
                  <c:v>4268.416666666667</c:v>
                </c:pt>
                <c:pt idx="738">
                  <c:v>4268.458333333333</c:v>
                </c:pt>
                <c:pt idx="739">
                  <c:v>4268.5</c:v>
                </c:pt>
                <c:pt idx="740">
                  <c:v>4268.541666666667</c:v>
                </c:pt>
                <c:pt idx="741">
                  <c:v>4268.583333333333</c:v>
                </c:pt>
                <c:pt idx="742">
                  <c:v>4268.625</c:v>
                </c:pt>
                <c:pt idx="743">
                  <c:v>4268.666666666667</c:v>
                </c:pt>
                <c:pt idx="744">
                  <c:v>4268.708333333333</c:v>
                </c:pt>
                <c:pt idx="745">
                  <c:v>4268.75</c:v>
                </c:pt>
                <c:pt idx="746">
                  <c:v>4268.791666666667</c:v>
                </c:pt>
                <c:pt idx="747">
                  <c:v>4268.833333333333</c:v>
                </c:pt>
                <c:pt idx="748">
                  <c:v>4268.875</c:v>
                </c:pt>
                <c:pt idx="749">
                  <c:v>4268.916666666667</c:v>
                </c:pt>
                <c:pt idx="750">
                  <c:v>4268.958333333333</c:v>
                </c:pt>
                <c:pt idx="751">
                  <c:v>4269</c:v>
                </c:pt>
                <c:pt idx="752">
                  <c:v>4269.041666666667</c:v>
                </c:pt>
                <c:pt idx="753">
                  <c:v>4269.083333333333</c:v>
                </c:pt>
                <c:pt idx="754">
                  <c:v>4269.125</c:v>
                </c:pt>
                <c:pt idx="755">
                  <c:v>4269.166666666667</c:v>
                </c:pt>
                <c:pt idx="756">
                  <c:v>4269.208333333333</c:v>
                </c:pt>
                <c:pt idx="757">
                  <c:v>4269.25</c:v>
                </c:pt>
                <c:pt idx="758">
                  <c:v>4269.291666666667</c:v>
                </c:pt>
                <c:pt idx="759">
                  <c:v>4269.333333333333</c:v>
                </c:pt>
                <c:pt idx="760">
                  <c:v>4269.375</c:v>
                </c:pt>
                <c:pt idx="761">
                  <c:v>4269.416666666667</c:v>
                </c:pt>
                <c:pt idx="762">
                  <c:v>4269.458333333333</c:v>
                </c:pt>
                <c:pt idx="763">
                  <c:v>4269.5</c:v>
                </c:pt>
                <c:pt idx="764">
                  <c:v>4269.541666666667</c:v>
                </c:pt>
                <c:pt idx="765">
                  <c:v>4269.583333333333</c:v>
                </c:pt>
                <c:pt idx="766">
                  <c:v>4269.625</c:v>
                </c:pt>
                <c:pt idx="767">
                  <c:v>4269.666666666667</c:v>
                </c:pt>
                <c:pt idx="768">
                  <c:v>4269.708333333333</c:v>
                </c:pt>
                <c:pt idx="769">
                  <c:v>4269.75</c:v>
                </c:pt>
                <c:pt idx="770">
                  <c:v>4269.791666666667</c:v>
                </c:pt>
                <c:pt idx="771">
                  <c:v>4269.833333333333</c:v>
                </c:pt>
                <c:pt idx="772">
                  <c:v>4269.875</c:v>
                </c:pt>
                <c:pt idx="773">
                  <c:v>4269.916666666667</c:v>
                </c:pt>
                <c:pt idx="774">
                  <c:v>4269.958333333333</c:v>
                </c:pt>
                <c:pt idx="775">
                  <c:v>4270</c:v>
                </c:pt>
                <c:pt idx="776">
                  <c:v>4270.041666666667</c:v>
                </c:pt>
                <c:pt idx="777">
                  <c:v>4270.083333333333</c:v>
                </c:pt>
                <c:pt idx="778">
                  <c:v>4270.125</c:v>
                </c:pt>
                <c:pt idx="779">
                  <c:v>4270.166666666667</c:v>
                </c:pt>
                <c:pt idx="780">
                  <c:v>4270.208333333333</c:v>
                </c:pt>
                <c:pt idx="781">
                  <c:v>4270.25</c:v>
                </c:pt>
                <c:pt idx="782">
                  <c:v>4270.291666666667</c:v>
                </c:pt>
                <c:pt idx="783">
                  <c:v>4270.333333333333</c:v>
                </c:pt>
                <c:pt idx="784">
                  <c:v>4270.375</c:v>
                </c:pt>
                <c:pt idx="785">
                  <c:v>4270.416666666667</c:v>
                </c:pt>
                <c:pt idx="786">
                  <c:v>4270.458333333333</c:v>
                </c:pt>
                <c:pt idx="787">
                  <c:v>4270.5</c:v>
                </c:pt>
                <c:pt idx="788">
                  <c:v>4270.541666666667</c:v>
                </c:pt>
                <c:pt idx="789">
                  <c:v>4270.583333333333</c:v>
                </c:pt>
                <c:pt idx="790">
                  <c:v>4270.625</c:v>
                </c:pt>
                <c:pt idx="791">
                  <c:v>4270.666666666667</c:v>
                </c:pt>
                <c:pt idx="792">
                  <c:v>4270.708333333333</c:v>
                </c:pt>
                <c:pt idx="793">
                  <c:v>4270.75</c:v>
                </c:pt>
                <c:pt idx="794">
                  <c:v>4270.791666666667</c:v>
                </c:pt>
                <c:pt idx="795">
                  <c:v>4270.833333333333</c:v>
                </c:pt>
                <c:pt idx="796">
                  <c:v>4270.875</c:v>
                </c:pt>
                <c:pt idx="797">
                  <c:v>4270.916666666667</c:v>
                </c:pt>
                <c:pt idx="798">
                  <c:v>4270.958333333333</c:v>
                </c:pt>
                <c:pt idx="799">
                  <c:v>4271</c:v>
                </c:pt>
                <c:pt idx="800">
                  <c:v>4271.041666666667</c:v>
                </c:pt>
                <c:pt idx="801">
                  <c:v>4271.083333333333</c:v>
                </c:pt>
                <c:pt idx="802">
                  <c:v>4271.125</c:v>
                </c:pt>
                <c:pt idx="803">
                  <c:v>4271.166666666667</c:v>
                </c:pt>
                <c:pt idx="804">
                  <c:v>4271.208333333333</c:v>
                </c:pt>
                <c:pt idx="805">
                  <c:v>4271.25</c:v>
                </c:pt>
                <c:pt idx="806">
                  <c:v>4271.291666666667</c:v>
                </c:pt>
                <c:pt idx="807">
                  <c:v>4271.333333333333</c:v>
                </c:pt>
                <c:pt idx="808">
                  <c:v>4271.375</c:v>
                </c:pt>
                <c:pt idx="809">
                  <c:v>4271.416666666667</c:v>
                </c:pt>
                <c:pt idx="810">
                  <c:v>4271.458333333333</c:v>
                </c:pt>
                <c:pt idx="811">
                  <c:v>4271.5</c:v>
                </c:pt>
                <c:pt idx="812">
                  <c:v>4271.541666666667</c:v>
                </c:pt>
                <c:pt idx="813">
                  <c:v>4271.583333333333</c:v>
                </c:pt>
                <c:pt idx="814">
                  <c:v>4271.625</c:v>
                </c:pt>
                <c:pt idx="815">
                  <c:v>4271.666666666667</c:v>
                </c:pt>
                <c:pt idx="816">
                  <c:v>4271.708333333333</c:v>
                </c:pt>
                <c:pt idx="817">
                  <c:v>4271.75</c:v>
                </c:pt>
                <c:pt idx="818">
                  <c:v>4271.791666666667</c:v>
                </c:pt>
                <c:pt idx="819">
                  <c:v>4271.833333333333</c:v>
                </c:pt>
                <c:pt idx="820">
                  <c:v>4271.875</c:v>
                </c:pt>
                <c:pt idx="821">
                  <c:v>4271.916666666667</c:v>
                </c:pt>
                <c:pt idx="822">
                  <c:v>4271.958333333333</c:v>
                </c:pt>
                <c:pt idx="823">
                  <c:v>4272</c:v>
                </c:pt>
                <c:pt idx="824">
                  <c:v>4272.041666666667</c:v>
                </c:pt>
                <c:pt idx="825">
                  <c:v>4272.083333333333</c:v>
                </c:pt>
                <c:pt idx="826">
                  <c:v>4272.125</c:v>
                </c:pt>
                <c:pt idx="827">
                  <c:v>4272.166666666667</c:v>
                </c:pt>
                <c:pt idx="828">
                  <c:v>4272.208333333333</c:v>
                </c:pt>
                <c:pt idx="829">
                  <c:v>4272.25</c:v>
                </c:pt>
                <c:pt idx="830">
                  <c:v>4272.291666666667</c:v>
                </c:pt>
                <c:pt idx="831">
                  <c:v>4272.333333333333</c:v>
                </c:pt>
                <c:pt idx="832">
                  <c:v>4272.375</c:v>
                </c:pt>
                <c:pt idx="833">
                  <c:v>4272.416666666667</c:v>
                </c:pt>
                <c:pt idx="834">
                  <c:v>4272.458333333333</c:v>
                </c:pt>
                <c:pt idx="835">
                  <c:v>4272.5</c:v>
                </c:pt>
                <c:pt idx="836">
                  <c:v>4272.541666666667</c:v>
                </c:pt>
                <c:pt idx="837">
                  <c:v>4272.583333333333</c:v>
                </c:pt>
                <c:pt idx="838">
                  <c:v>4272.625</c:v>
                </c:pt>
                <c:pt idx="839">
                  <c:v>4272.666666666667</c:v>
                </c:pt>
                <c:pt idx="840">
                  <c:v>4272.708333333333</c:v>
                </c:pt>
                <c:pt idx="841">
                  <c:v>4272.75</c:v>
                </c:pt>
                <c:pt idx="842">
                  <c:v>4272.791666666667</c:v>
                </c:pt>
                <c:pt idx="843">
                  <c:v>4272.833333333333</c:v>
                </c:pt>
                <c:pt idx="844">
                  <c:v>4272.875</c:v>
                </c:pt>
                <c:pt idx="845">
                  <c:v>4272.916666666667</c:v>
                </c:pt>
                <c:pt idx="846">
                  <c:v>4272.958333333333</c:v>
                </c:pt>
                <c:pt idx="847">
                  <c:v>4273</c:v>
                </c:pt>
                <c:pt idx="848">
                  <c:v>4273.041666666667</c:v>
                </c:pt>
                <c:pt idx="849">
                  <c:v>4273.083333333333</c:v>
                </c:pt>
                <c:pt idx="850">
                  <c:v>4273.125</c:v>
                </c:pt>
                <c:pt idx="851">
                  <c:v>4273.166666666667</c:v>
                </c:pt>
                <c:pt idx="852">
                  <c:v>4273.208333333333</c:v>
                </c:pt>
                <c:pt idx="853">
                  <c:v>4273.25</c:v>
                </c:pt>
                <c:pt idx="854">
                  <c:v>4273.291666666667</c:v>
                </c:pt>
                <c:pt idx="855">
                  <c:v>4273.333333333333</c:v>
                </c:pt>
                <c:pt idx="856">
                  <c:v>4273.375</c:v>
                </c:pt>
                <c:pt idx="857">
                  <c:v>4273.416666666667</c:v>
                </c:pt>
                <c:pt idx="858">
                  <c:v>4273.458333333333</c:v>
                </c:pt>
                <c:pt idx="859">
                  <c:v>4273.5</c:v>
                </c:pt>
                <c:pt idx="860">
                  <c:v>4273.541666666667</c:v>
                </c:pt>
                <c:pt idx="861">
                  <c:v>4273.583333333333</c:v>
                </c:pt>
                <c:pt idx="862">
                  <c:v>4273.625</c:v>
                </c:pt>
                <c:pt idx="863">
                  <c:v>4273.666666666667</c:v>
                </c:pt>
                <c:pt idx="864">
                  <c:v>4273.708333333333</c:v>
                </c:pt>
                <c:pt idx="865">
                  <c:v>4273.75</c:v>
                </c:pt>
                <c:pt idx="866">
                  <c:v>4273.791666666667</c:v>
                </c:pt>
                <c:pt idx="867">
                  <c:v>4273.833333333333</c:v>
                </c:pt>
                <c:pt idx="868">
                  <c:v>4273.875</c:v>
                </c:pt>
                <c:pt idx="869">
                  <c:v>4273.916666666667</c:v>
                </c:pt>
                <c:pt idx="870">
                  <c:v>4273.958333333333</c:v>
                </c:pt>
                <c:pt idx="871">
                  <c:v>4274</c:v>
                </c:pt>
                <c:pt idx="872">
                  <c:v>4274.041666666667</c:v>
                </c:pt>
                <c:pt idx="873">
                  <c:v>4274.083333333333</c:v>
                </c:pt>
                <c:pt idx="874">
                  <c:v>4274.125</c:v>
                </c:pt>
                <c:pt idx="875">
                  <c:v>4274.166666666667</c:v>
                </c:pt>
                <c:pt idx="876">
                  <c:v>4274.208333333333</c:v>
                </c:pt>
                <c:pt idx="877">
                  <c:v>4274.25</c:v>
                </c:pt>
                <c:pt idx="878">
                  <c:v>4274.291666666667</c:v>
                </c:pt>
                <c:pt idx="879">
                  <c:v>4274.333333333333</c:v>
                </c:pt>
                <c:pt idx="880">
                  <c:v>4274.375</c:v>
                </c:pt>
                <c:pt idx="881">
                  <c:v>4274.416666666667</c:v>
                </c:pt>
                <c:pt idx="882">
                  <c:v>4274.458333333333</c:v>
                </c:pt>
                <c:pt idx="883">
                  <c:v>4274.5</c:v>
                </c:pt>
                <c:pt idx="884">
                  <c:v>4274.541666666667</c:v>
                </c:pt>
                <c:pt idx="885">
                  <c:v>4274.583333333333</c:v>
                </c:pt>
                <c:pt idx="886">
                  <c:v>4274.625</c:v>
                </c:pt>
                <c:pt idx="887">
                  <c:v>4274.666666666667</c:v>
                </c:pt>
                <c:pt idx="888">
                  <c:v>4274.708333333333</c:v>
                </c:pt>
                <c:pt idx="889">
                  <c:v>4274.75</c:v>
                </c:pt>
                <c:pt idx="890">
                  <c:v>4274.791666666667</c:v>
                </c:pt>
                <c:pt idx="891">
                  <c:v>4274.833333333333</c:v>
                </c:pt>
                <c:pt idx="892">
                  <c:v>4274.875</c:v>
                </c:pt>
                <c:pt idx="893">
                  <c:v>4274.916666666667</c:v>
                </c:pt>
                <c:pt idx="894">
                  <c:v>4274.958333333333</c:v>
                </c:pt>
                <c:pt idx="895">
                  <c:v>4275</c:v>
                </c:pt>
                <c:pt idx="896">
                  <c:v>4275.041666666667</c:v>
                </c:pt>
                <c:pt idx="897">
                  <c:v>4275.083333333333</c:v>
                </c:pt>
                <c:pt idx="898">
                  <c:v>4275.125</c:v>
                </c:pt>
                <c:pt idx="899">
                  <c:v>4275.166666666667</c:v>
                </c:pt>
                <c:pt idx="900">
                  <c:v>4275.208333333333</c:v>
                </c:pt>
                <c:pt idx="901">
                  <c:v>4275.25</c:v>
                </c:pt>
                <c:pt idx="902">
                  <c:v>4275.291666666667</c:v>
                </c:pt>
                <c:pt idx="903">
                  <c:v>4275.333333333333</c:v>
                </c:pt>
                <c:pt idx="904">
                  <c:v>4275.375</c:v>
                </c:pt>
                <c:pt idx="905">
                  <c:v>4275.416666666667</c:v>
                </c:pt>
                <c:pt idx="906">
                  <c:v>4275.458333333333</c:v>
                </c:pt>
                <c:pt idx="907">
                  <c:v>4275.5</c:v>
                </c:pt>
                <c:pt idx="908">
                  <c:v>4275.541666666667</c:v>
                </c:pt>
                <c:pt idx="909">
                  <c:v>4275.583333333333</c:v>
                </c:pt>
                <c:pt idx="910">
                  <c:v>4275.625</c:v>
                </c:pt>
                <c:pt idx="911">
                  <c:v>4275.666666666667</c:v>
                </c:pt>
                <c:pt idx="912">
                  <c:v>4275.708333333333</c:v>
                </c:pt>
                <c:pt idx="913">
                  <c:v>4275.75</c:v>
                </c:pt>
                <c:pt idx="914">
                  <c:v>4275.791666666667</c:v>
                </c:pt>
                <c:pt idx="915">
                  <c:v>4275.833333333333</c:v>
                </c:pt>
                <c:pt idx="916">
                  <c:v>4275.875</c:v>
                </c:pt>
                <c:pt idx="917">
                  <c:v>4275.916666666667</c:v>
                </c:pt>
                <c:pt idx="918">
                  <c:v>4275.958333333333</c:v>
                </c:pt>
                <c:pt idx="919">
                  <c:v>4276</c:v>
                </c:pt>
                <c:pt idx="920">
                  <c:v>4276.041666666667</c:v>
                </c:pt>
                <c:pt idx="921">
                  <c:v>4276.083333333333</c:v>
                </c:pt>
                <c:pt idx="922">
                  <c:v>4276.125</c:v>
                </c:pt>
                <c:pt idx="923">
                  <c:v>4276.166666666667</c:v>
                </c:pt>
                <c:pt idx="924">
                  <c:v>4276.208333333333</c:v>
                </c:pt>
                <c:pt idx="925">
                  <c:v>4276.25</c:v>
                </c:pt>
                <c:pt idx="926">
                  <c:v>4276.291666666667</c:v>
                </c:pt>
                <c:pt idx="927">
                  <c:v>4276.333333333333</c:v>
                </c:pt>
                <c:pt idx="928">
                  <c:v>4276.375</c:v>
                </c:pt>
                <c:pt idx="929">
                  <c:v>4276.416666666667</c:v>
                </c:pt>
                <c:pt idx="930">
                  <c:v>4276.458333333333</c:v>
                </c:pt>
                <c:pt idx="931">
                  <c:v>4276.5</c:v>
                </c:pt>
                <c:pt idx="932">
                  <c:v>4276.541666666667</c:v>
                </c:pt>
                <c:pt idx="933">
                  <c:v>4276.583333333333</c:v>
                </c:pt>
                <c:pt idx="934">
                  <c:v>4276.625</c:v>
                </c:pt>
                <c:pt idx="935">
                  <c:v>4276.666666666667</c:v>
                </c:pt>
                <c:pt idx="936">
                  <c:v>4276.708333333333</c:v>
                </c:pt>
                <c:pt idx="937">
                  <c:v>4276.75</c:v>
                </c:pt>
                <c:pt idx="938">
                  <c:v>4276.791666666667</c:v>
                </c:pt>
                <c:pt idx="939">
                  <c:v>4276.833333333333</c:v>
                </c:pt>
                <c:pt idx="940">
                  <c:v>4276.875</c:v>
                </c:pt>
                <c:pt idx="941">
                  <c:v>4276.916666666667</c:v>
                </c:pt>
                <c:pt idx="942">
                  <c:v>4276.958333333333</c:v>
                </c:pt>
                <c:pt idx="943">
                  <c:v>4277</c:v>
                </c:pt>
                <c:pt idx="944">
                  <c:v>4277.041666666667</c:v>
                </c:pt>
                <c:pt idx="945">
                  <c:v>4277.083333333333</c:v>
                </c:pt>
                <c:pt idx="946">
                  <c:v>4277.125</c:v>
                </c:pt>
                <c:pt idx="947">
                  <c:v>4277.166666666667</c:v>
                </c:pt>
                <c:pt idx="948">
                  <c:v>4277.208333333333</c:v>
                </c:pt>
                <c:pt idx="949">
                  <c:v>4277.25</c:v>
                </c:pt>
                <c:pt idx="950">
                  <c:v>4277.291666666667</c:v>
                </c:pt>
                <c:pt idx="951">
                  <c:v>4277.333333333333</c:v>
                </c:pt>
                <c:pt idx="952">
                  <c:v>4277.375</c:v>
                </c:pt>
                <c:pt idx="953">
                  <c:v>4277.416666666667</c:v>
                </c:pt>
                <c:pt idx="954">
                  <c:v>4277.458333333333</c:v>
                </c:pt>
                <c:pt idx="955">
                  <c:v>4277.5</c:v>
                </c:pt>
                <c:pt idx="956">
                  <c:v>4277.541666666667</c:v>
                </c:pt>
                <c:pt idx="957">
                  <c:v>4277.583333333333</c:v>
                </c:pt>
                <c:pt idx="958">
                  <c:v>4277.625</c:v>
                </c:pt>
                <c:pt idx="959">
                  <c:v>4277.666666666667</c:v>
                </c:pt>
                <c:pt idx="960">
                  <c:v>4277.708333333333</c:v>
                </c:pt>
                <c:pt idx="961">
                  <c:v>4277.75</c:v>
                </c:pt>
                <c:pt idx="962">
                  <c:v>4277.791666666667</c:v>
                </c:pt>
                <c:pt idx="963">
                  <c:v>4277.833333333333</c:v>
                </c:pt>
                <c:pt idx="964">
                  <c:v>4277.875</c:v>
                </c:pt>
                <c:pt idx="965">
                  <c:v>4277.916666666667</c:v>
                </c:pt>
                <c:pt idx="966">
                  <c:v>4277.958333333333</c:v>
                </c:pt>
                <c:pt idx="967">
                  <c:v>4278</c:v>
                </c:pt>
                <c:pt idx="968">
                  <c:v>4278.041666666667</c:v>
                </c:pt>
                <c:pt idx="969">
                  <c:v>4278.083333333333</c:v>
                </c:pt>
                <c:pt idx="970">
                  <c:v>4278.125</c:v>
                </c:pt>
                <c:pt idx="971">
                  <c:v>4278.166666666667</c:v>
                </c:pt>
                <c:pt idx="972">
                  <c:v>4278.208333333333</c:v>
                </c:pt>
                <c:pt idx="973">
                  <c:v>4278.25</c:v>
                </c:pt>
                <c:pt idx="974">
                  <c:v>4278.291666666667</c:v>
                </c:pt>
                <c:pt idx="975">
                  <c:v>4278.333333333333</c:v>
                </c:pt>
                <c:pt idx="976">
                  <c:v>4278.375</c:v>
                </c:pt>
                <c:pt idx="977">
                  <c:v>4278.416666666667</c:v>
                </c:pt>
                <c:pt idx="978">
                  <c:v>4278.458333333333</c:v>
                </c:pt>
                <c:pt idx="979">
                  <c:v>4278.5</c:v>
                </c:pt>
                <c:pt idx="980">
                  <c:v>4278.541666666667</c:v>
                </c:pt>
                <c:pt idx="981">
                  <c:v>4278.583333333333</c:v>
                </c:pt>
                <c:pt idx="982">
                  <c:v>4278.625</c:v>
                </c:pt>
                <c:pt idx="983">
                  <c:v>4278.666666666667</c:v>
                </c:pt>
                <c:pt idx="984">
                  <c:v>4278.708333333333</c:v>
                </c:pt>
                <c:pt idx="985">
                  <c:v>4278.75</c:v>
                </c:pt>
                <c:pt idx="986">
                  <c:v>4278.791666666667</c:v>
                </c:pt>
                <c:pt idx="987">
                  <c:v>4278.833333333333</c:v>
                </c:pt>
                <c:pt idx="988">
                  <c:v>4278.875</c:v>
                </c:pt>
                <c:pt idx="989">
                  <c:v>4278.916666666667</c:v>
                </c:pt>
                <c:pt idx="990">
                  <c:v>4278.958333333333</c:v>
                </c:pt>
                <c:pt idx="991">
                  <c:v>4279</c:v>
                </c:pt>
                <c:pt idx="992">
                  <c:v>4279.041666666667</c:v>
                </c:pt>
                <c:pt idx="993">
                  <c:v>4279.083333333333</c:v>
                </c:pt>
                <c:pt idx="994">
                  <c:v>4279.125</c:v>
                </c:pt>
                <c:pt idx="995">
                  <c:v>4279.166666666667</c:v>
                </c:pt>
                <c:pt idx="996">
                  <c:v>4279.208333333333</c:v>
                </c:pt>
                <c:pt idx="997">
                  <c:v>4279.25</c:v>
                </c:pt>
                <c:pt idx="998">
                  <c:v>4279.291666666667</c:v>
                </c:pt>
                <c:pt idx="999">
                  <c:v>4279.333333333333</c:v>
                </c:pt>
                <c:pt idx="1000">
                  <c:v>4279.375</c:v>
                </c:pt>
                <c:pt idx="1001">
                  <c:v>4279.416666666667</c:v>
                </c:pt>
                <c:pt idx="1002">
                  <c:v>4279.458333333333</c:v>
                </c:pt>
                <c:pt idx="1003">
                  <c:v>4279.5</c:v>
                </c:pt>
                <c:pt idx="1004">
                  <c:v>4279.541666666667</c:v>
                </c:pt>
                <c:pt idx="1005">
                  <c:v>4279.583333333333</c:v>
                </c:pt>
                <c:pt idx="1006">
                  <c:v>4279.625</c:v>
                </c:pt>
                <c:pt idx="1007">
                  <c:v>4279.666666666667</c:v>
                </c:pt>
                <c:pt idx="1008">
                  <c:v>4279.708333333333</c:v>
                </c:pt>
                <c:pt idx="1009">
                  <c:v>4279.75</c:v>
                </c:pt>
                <c:pt idx="1010">
                  <c:v>4279.791666666667</c:v>
                </c:pt>
                <c:pt idx="1011">
                  <c:v>4279.833333333333</c:v>
                </c:pt>
                <c:pt idx="1012">
                  <c:v>4279.875</c:v>
                </c:pt>
                <c:pt idx="1013">
                  <c:v>4279.916666666667</c:v>
                </c:pt>
                <c:pt idx="1014">
                  <c:v>4279.958333333333</c:v>
                </c:pt>
                <c:pt idx="1015">
                  <c:v>4280</c:v>
                </c:pt>
                <c:pt idx="1016">
                  <c:v>4280.041666666667</c:v>
                </c:pt>
                <c:pt idx="1017">
                  <c:v>4280.083333333333</c:v>
                </c:pt>
                <c:pt idx="1018">
                  <c:v>4280.125</c:v>
                </c:pt>
                <c:pt idx="1019">
                  <c:v>4280.166666666667</c:v>
                </c:pt>
                <c:pt idx="1020">
                  <c:v>4280.208333333333</c:v>
                </c:pt>
                <c:pt idx="1021">
                  <c:v>4280.25</c:v>
                </c:pt>
                <c:pt idx="1022">
                  <c:v>4280.291666666667</c:v>
                </c:pt>
                <c:pt idx="1023">
                  <c:v>4280.333333333333</c:v>
                </c:pt>
                <c:pt idx="1024">
                  <c:v>4280.375</c:v>
                </c:pt>
                <c:pt idx="1025">
                  <c:v>4280.416666666667</c:v>
                </c:pt>
                <c:pt idx="1026">
                  <c:v>4280.458333333333</c:v>
                </c:pt>
                <c:pt idx="1027">
                  <c:v>4280.5</c:v>
                </c:pt>
                <c:pt idx="1028">
                  <c:v>4280.541666666667</c:v>
                </c:pt>
                <c:pt idx="1029">
                  <c:v>4280.583333333333</c:v>
                </c:pt>
                <c:pt idx="1030">
                  <c:v>4280.625</c:v>
                </c:pt>
                <c:pt idx="1031">
                  <c:v>4280.666666666667</c:v>
                </c:pt>
                <c:pt idx="1032">
                  <c:v>4280.708333333333</c:v>
                </c:pt>
                <c:pt idx="1033">
                  <c:v>4280.75</c:v>
                </c:pt>
                <c:pt idx="1034">
                  <c:v>4280.791666666667</c:v>
                </c:pt>
                <c:pt idx="1035">
                  <c:v>4280.833333333333</c:v>
                </c:pt>
                <c:pt idx="1036">
                  <c:v>4280.875</c:v>
                </c:pt>
                <c:pt idx="1037">
                  <c:v>4280.916666666667</c:v>
                </c:pt>
                <c:pt idx="1038">
                  <c:v>4280.958333333333</c:v>
                </c:pt>
                <c:pt idx="1039">
                  <c:v>4281</c:v>
                </c:pt>
                <c:pt idx="1040">
                  <c:v>4281.041666666667</c:v>
                </c:pt>
                <c:pt idx="1041">
                  <c:v>4281.083333333333</c:v>
                </c:pt>
                <c:pt idx="1042">
                  <c:v>4281.125</c:v>
                </c:pt>
                <c:pt idx="1043">
                  <c:v>4281.166666666667</c:v>
                </c:pt>
                <c:pt idx="1044">
                  <c:v>4281.208333333333</c:v>
                </c:pt>
                <c:pt idx="1045">
                  <c:v>4281.25</c:v>
                </c:pt>
                <c:pt idx="1046">
                  <c:v>4281.291666666667</c:v>
                </c:pt>
                <c:pt idx="1047">
                  <c:v>4281.333333333333</c:v>
                </c:pt>
                <c:pt idx="1048">
                  <c:v>4281.375</c:v>
                </c:pt>
                <c:pt idx="1049">
                  <c:v>4281.416666666667</c:v>
                </c:pt>
                <c:pt idx="1050">
                  <c:v>4281.458333333333</c:v>
                </c:pt>
                <c:pt idx="1051">
                  <c:v>4281.5</c:v>
                </c:pt>
                <c:pt idx="1052">
                  <c:v>4281.541666666667</c:v>
                </c:pt>
                <c:pt idx="1053">
                  <c:v>4281.583333333333</c:v>
                </c:pt>
                <c:pt idx="1054">
                  <c:v>4281.625</c:v>
                </c:pt>
                <c:pt idx="1055">
                  <c:v>4281.666666666667</c:v>
                </c:pt>
                <c:pt idx="1056">
                  <c:v>4281.708333333333</c:v>
                </c:pt>
                <c:pt idx="1057">
                  <c:v>4281.75</c:v>
                </c:pt>
                <c:pt idx="1058">
                  <c:v>4281.791666666667</c:v>
                </c:pt>
                <c:pt idx="1059">
                  <c:v>4281.833333333333</c:v>
                </c:pt>
                <c:pt idx="1060">
                  <c:v>4281.875</c:v>
                </c:pt>
                <c:pt idx="1061">
                  <c:v>4281.916666666667</c:v>
                </c:pt>
                <c:pt idx="1062">
                  <c:v>4281.958333333333</c:v>
                </c:pt>
                <c:pt idx="1063">
                  <c:v>4282</c:v>
                </c:pt>
                <c:pt idx="1064">
                  <c:v>4282.041666666667</c:v>
                </c:pt>
                <c:pt idx="1065">
                  <c:v>4282.083333333333</c:v>
                </c:pt>
                <c:pt idx="1066">
                  <c:v>4282.125</c:v>
                </c:pt>
                <c:pt idx="1067">
                  <c:v>4282.166666666667</c:v>
                </c:pt>
                <c:pt idx="1068">
                  <c:v>4282.208333333333</c:v>
                </c:pt>
                <c:pt idx="1069">
                  <c:v>4282.25</c:v>
                </c:pt>
                <c:pt idx="1070">
                  <c:v>4282.291666666667</c:v>
                </c:pt>
                <c:pt idx="1071">
                  <c:v>4282.333333333333</c:v>
                </c:pt>
                <c:pt idx="1072">
                  <c:v>4282.375</c:v>
                </c:pt>
                <c:pt idx="1073">
                  <c:v>4282.416666666667</c:v>
                </c:pt>
                <c:pt idx="1074">
                  <c:v>4282.458333333333</c:v>
                </c:pt>
                <c:pt idx="1075">
                  <c:v>4282.5</c:v>
                </c:pt>
                <c:pt idx="1076">
                  <c:v>4282.541666666667</c:v>
                </c:pt>
                <c:pt idx="1077">
                  <c:v>4282.583333333333</c:v>
                </c:pt>
                <c:pt idx="1078">
                  <c:v>4282.625</c:v>
                </c:pt>
                <c:pt idx="1079">
                  <c:v>4282.666666666667</c:v>
                </c:pt>
                <c:pt idx="1080">
                  <c:v>4282.708333333333</c:v>
                </c:pt>
                <c:pt idx="1081">
                  <c:v>4282.75</c:v>
                </c:pt>
                <c:pt idx="1082">
                  <c:v>4282.791666666667</c:v>
                </c:pt>
                <c:pt idx="1083">
                  <c:v>4282.833333333333</c:v>
                </c:pt>
                <c:pt idx="1084">
                  <c:v>4282.875</c:v>
                </c:pt>
                <c:pt idx="1085">
                  <c:v>4282.916666666667</c:v>
                </c:pt>
                <c:pt idx="1086">
                  <c:v>4282.958333333333</c:v>
                </c:pt>
                <c:pt idx="1087">
                  <c:v>4283</c:v>
                </c:pt>
                <c:pt idx="1088">
                  <c:v>4283.041666666667</c:v>
                </c:pt>
                <c:pt idx="1089">
                  <c:v>4283.083333333333</c:v>
                </c:pt>
                <c:pt idx="1090">
                  <c:v>4283.125</c:v>
                </c:pt>
                <c:pt idx="1091">
                  <c:v>4283.166666666667</c:v>
                </c:pt>
                <c:pt idx="1092">
                  <c:v>4283.208333333333</c:v>
                </c:pt>
                <c:pt idx="1093">
                  <c:v>4283.25</c:v>
                </c:pt>
                <c:pt idx="1094">
                  <c:v>4283.291666666667</c:v>
                </c:pt>
                <c:pt idx="1095">
                  <c:v>4283.333333333333</c:v>
                </c:pt>
                <c:pt idx="1096">
                  <c:v>4283.375</c:v>
                </c:pt>
                <c:pt idx="1097">
                  <c:v>4283.416666666667</c:v>
                </c:pt>
                <c:pt idx="1098">
                  <c:v>4283.458333333333</c:v>
                </c:pt>
                <c:pt idx="1099">
                  <c:v>4283.5</c:v>
                </c:pt>
                <c:pt idx="1100">
                  <c:v>4283.541666666667</c:v>
                </c:pt>
                <c:pt idx="1101">
                  <c:v>4283.583333333333</c:v>
                </c:pt>
                <c:pt idx="1102">
                  <c:v>4283.625</c:v>
                </c:pt>
                <c:pt idx="1103">
                  <c:v>4283.666666666667</c:v>
                </c:pt>
                <c:pt idx="1104">
                  <c:v>4283.708333333333</c:v>
                </c:pt>
                <c:pt idx="1105">
                  <c:v>4283.75</c:v>
                </c:pt>
                <c:pt idx="1106">
                  <c:v>4283.791666666667</c:v>
                </c:pt>
                <c:pt idx="1107">
                  <c:v>4283.833333333333</c:v>
                </c:pt>
                <c:pt idx="1108">
                  <c:v>4283.875</c:v>
                </c:pt>
                <c:pt idx="1109">
                  <c:v>4283.916666666667</c:v>
                </c:pt>
                <c:pt idx="1110">
                  <c:v>4283.958333333333</c:v>
                </c:pt>
                <c:pt idx="1111">
                  <c:v>4284</c:v>
                </c:pt>
                <c:pt idx="1112">
                  <c:v>4284.041666666667</c:v>
                </c:pt>
                <c:pt idx="1113">
                  <c:v>4284.083333333333</c:v>
                </c:pt>
                <c:pt idx="1114">
                  <c:v>4284.125</c:v>
                </c:pt>
                <c:pt idx="1115">
                  <c:v>4284.166666666667</c:v>
                </c:pt>
                <c:pt idx="1116">
                  <c:v>4284.208333333333</c:v>
                </c:pt>
                <c:pt idx="1117">
                  <c:v>4284.25</c:v>
                </c:pt>
                <c:pt idx="1118">
                  <c:v>4284.291666666667</c:v>
                </c:pt>
                <c:pt idx="1119">
                  <c:v>4284.333333333333</c:v>
                </c:pt>
                <c:pt idx="1120">
                  <c:v>4284.375</c:v>
                </c:pt>
                <c:pt idx="1121">
                  <c:v>4284.416666666667</c:v>
                </c:pt>
                <c:pt idx="1122">
                  <c:v>4284.458333333333</c:v>
                </c:pt>
                <c:pt idx="1123">
                  <c:v>4284.5</c:v>
                </c:pt>
                <c:pt idx="1124">
                  <c:v>4284.541666666667</c:v>
                </c:pt>
                <c:pt idx="1125">
                  <c:v>4284.583333333333</c:v>
                </c:pt>
                <c:pt idx="1126">
                  <c:v>4284.625</c:v>
                </c:pt>
                <c:pt idx="1127">
                  <c:v>4284.666666666667</c:v>
                </c:pt>
                <c:pt idx="1128">
                  <c:v>4284.708333333333</c:v>
                </c:pt>
                <c:pt idx="1129">
                  <c:v>4284.75</c:v>
                </c:pt>
                <c:pt idx="1130">
                  <c:v>4284.791666666667</c:v>
                </c:pt>
                <c:pt idx="1131">
                  <c:v>4284.833333333333</c:v>
                </c:pt>
                <c:pt idx="1132">
                  <c:v>4284.875</c:v>
                </c:pt>
                <c:pt idx="1133">
                  <c:v>4284.916666666667</c:v>
                </c:pt>
                <c:pt idx="1134">
                  <c:v>4284.958333333333</c:v>
                </c:pt>
                <c:pt idx="1135">
                  <c:v>4285</c:v>
                </c:pt>
                <c:pt idx="1136">
                  <c:v>4285.041666666667</c:v>
                </c:pt>
                <c:pt idx="1137">
                  <c:v>4285.083333333333</c:v>
                </c:pt>
                <c:pt idx="1138">
                  <c:v>4285.125</c:v>
                </c:pt>
                <c:pt idx="1139">
                  <c:v>4285.166666666667</c:v>
                </c:pt>
                <c:pt idx="1140">
                  <c:v>4285.208333333333</c:v>
                </c:pt>
                <c:pt idx="1141">
                  <c:v>4285.25</c:v>
                </c:pt>
                <c:pt idx="1142">
                  <c:v>4285.291666666667</c:v>
                </c:pt>
                <c:pt idx="1143">
                  <c:v>4285.333333333333</c:v>
                </c:pt>
                <c:pt idx="1144">
                  <c:v>4285.375</c:v>
                </c:pt>
                <c:pt idx="1145">
                  <c:v>4285.416666666667</c:v>
                </c:pt>
                <c:pt idx="1146">
                  <c:v>4285.458333333333</c:v>
                </c:pt>
                <c:pt idx="1147">
                  <c:v>4285.5</c:v>
                </c:pt>
                <c:pt idx="1148">
                  <c:v>4285.541666666667</c:v>
                </c:pt>
                <c:pt idx="1149">
                  <c:v>4285.583333333333</c:v>
                </c:pt>
                <c:pt idx="1150">
                  <c:v>4285.625</c:v>
                </c:pt>
                <c:pt idx="1151">
                  <c:v>4285.666666666667</c:v>
                </c:pt>
                <c:pt idx="1152">
                  <c:v>4285.708333333333</c:v>
                </c:pt>
                <c:pt idx="1153">
                  <c:v>4285.75</c:v>
                </c:pt>
                <c:pt idx="1154">
                  <c:v>4285.791666666667</c:v>
                </c:pt>
                <c:pt idx="1155">
                  <c:v>4285.833333333333</c:v>
                </c:pt>
                <c:pt idx="1156">
                  <c:v>4285.875</c:v>
                </c:pt>
                <c:pt idx="1157">
                  <c:v>4285.916666666667</c:v>
                </c:pt>
                <c:pt idx="1158">
                  <c:v>4285.958333333333</c:v>
                </c:pt>
                <c:pt idx="1159">
                  <c:v>4286</c:v>
                </c:pt>
                <c:pt idx="1160">
                  <c:v>4286.041666666667</c:v>
                </c:pt>
                <c:pt idx="1161">
                  <c:v>4286.083333333333</c:v>
                </c:pt>
                <c:pt idx="1162">
                  <c:v>4286.125</c:v>
                </c:pt>
                <c:pt idx="1163">
                  <c:v>4286.166666666667</c:v>
                </c:pt>
                <c:pt idx="1164">
                  <c:v>4286.208333333333</c:v>
                </c:pt>
                <c:pt idx="1165">
                  <c:v>4286.25</c:v>
                </c:pt>
                <c:pt idx="1166">
                  <c:v>4286.291666666667</c:v>
                </c:pt>
                <c:pt idx="1167">
                  <c:v>4286.333333333333</c:v>
                </c:pt>
                <c:pt idx="1168">
                  <c:v>4286.375</c:v>
                </c:pt>
                <c:pt idx="1169">
                  <c:v>4286.416666666667</c:v>
                </c:pt>
                <c:pt idx="1170">
                  <c:v>4286.458333333333</c:v>
                </c:pt>
                <c:pt idx="1171">
                  <c:v>4286.5</c:v>
                </c:pt>
                <c:pt idx="1172">
                  <c:v>4286.541666666667</c:v>
                </c:pt>
                <c:pt idx="1173">
                  <c:v>4286.583333333333</c:v>
                </c:pt>
                <c:pt idx="1174">
                  <c:v>4286.625</c:v>
                </c:pt>
                <c:pt idx="1175">
                  <c:v>4286.666666666667</c:v>
                </c:pt>
                <c:pt idx="1176">
                  <c:v>4286.708333333333</c:v>
                </c:pt>
                <c:pt idx="1177">
                  <c:v>4286.75</c:v>
                </c:pt>
                <c:pt idx="1178">
                  <c:v>4286.791666666667</c:v>
                </c:pt>
                <c:pt idx="1179">
                  <c:v>4286.833333333333</c:v>
                </c:pt>
                <c:pt idx="1180">
                  <c:v>4286.875</c:v>
                </c:pt>
                <c:pt idx="1181">
                  <c:v>4286.916666666667</c:v>
                </c:pt>
                <c:pt idx="1182">
                  <c:v>4286.958333333333</c:v>
                </c:pt>
                <c:pt idx="1183">
                  <c:v>4287</c:v>
                </c:pt>
                <c:pt idx="1184">
                  <c:v>4287.041666666667</c:v>
                </c:pt>
                <c:pt idx="1185">
                  <c:v>4287.083333333333</c:v>
                </c:pt>
                <c:pt idx="1186">
                  <c:v>4287.125</c:v>
                </c:pt>
                <c:pt idx="1187">
                  <c:v>4287.166666666667</c:v>
                </c:pt>
                <c:pt idx="1188">
                  <c:v>4287.208333333333</c:v>
                </c:pt>
                <c:pt idx="1189">
                  <c:v>4287.25</c:v>
                </c:pt>
                <c:pt idx="1190">
                  <c:v>4287.291666666667</c:v>
                </c:pt>
                <c:pt idx="1191">
                  <c:v>4287.333333333333</c:v>
                </c:pt>
                <c:pt idx="1192">
                  <c:v>4287.375</c:v>
                </c:pt>
                <c:pt idx="1193">
                  <c:v>4287.416666666667</c:v>
                </c:pt>
                <c:pt idx="1194">
                  <c:v>4287.458333333333</c:v>
                </c:pt>
                <c:pt idx="1195">
                  <c:v>4287.5</c:v>
                </c:pt>
                <c:pt idx="1196">
                  <c:v>4287.541666666667</c:v>
                </c:pt>
                <c:pt idx="1197">
                  <c:v>4287.583333333333</c:v>
                </c:pt>
                <c:pt idx="1198">
                  <c:v>4287.625</c:v>
                </c:pt>
                <c:pt idx="1199">
                  <c:v>4287.666666666667</c:v>
                </c:pt>
                <c:pt idx="1200">
                  <c:v>4287.708333333333</c:v>
                </c:pt>
                <c:pt idx="1201">
                  <c:v>4287.75</c:v>
                </c:pt>
                <c:pt idx="1202">
                  <c:v>4287.791666666667</c:v>
                </c:pt>
                <c:pt idx="1203">
                  <c:v>4287.833333333333</c:v>
                </c:pt>
                <c:pt idx="1204">
                  <c:v>4287.875</c:v>
                </c:pt>
                <c:pt idx="1205">
                  <c:v>4287.916666666667</c:v>
                </c:pt>
                <c:pt idx="1206">
                  <c:v>4287.958333333333</c:v>
                </c:pt>
                <c:pt idx="1207">
                  <c:v>4288</c:v>
                </c:pt>
                <c:pt idx="1208">
                  <c:v>4288.041666666667</c:v>
                </c:pt>
                <c:pt idx="1209">
                  <c:v>4288.083333333333</c:v>
                </c:pt>
                <c:pt idx="1210">
                  <c:v>4288.125</c:v>
                </c:pt>
                <c:pt idx="1211">
                  <c:v>4288.166666666667</c:v>
                </c:pt>
                <c:pt idx="1212">
                  <c:v>4288.208333333333</c:v>
                </c:pt>
                <c:pt idx="1213">
                  <c:v>4288.25</c:v>
                </c:pt>
                <c:pt idx="1214">
                  <c:v>4288.291666666667</c:v>
                </c:pt>
                <c:pt idx="1215">
                  <c:v>4288.333333333333</c:v>
                </c:pt>
                <c:pt idx="1216">
                  <c:v>4288.375</c:v>
                </c:pt>
                <c:pt idx="1217">
                  <c:v>4288.416666666667</c:v>
                </c:pt>
                <c:pt idx="1218">
                  <c:v>4288.458333333333</c:v>
                </c:pt>
                <c:pt idx="1219">
                  <c:v>4288.5</c:v>
                </c:pt>
                <c:pt idx="1220">
                  <c:v>4288.541666666667</c:v>
                </c:pt>
                <c:pt idx="1221">
                  <c:v>4288.583333333333</c:v>
                </c:pt>
                <c:pt idx="1222">
                  <c:v>4288.625</c:v>
                </c:pt>
                <c:pt idx="1223">
                  <c:v>4288.666666666667</c:v>
                </c:pt>
                <c:pt idx="1224">
                  <c:v>4288.708333333333</c:v>
                </c:pt>
                <c:pt idx="1225">
                  <c:v>4288.75</c:v>
                </c:pt>
                <c:pt idx="1226">
                  <c:v>4288.791666666667</c:v>
                </c:pt>
                <c:pt idx="1227">
                  <c:v>4288.833333333333</c:v>
                </c:pt>
                <c:pt idx="1228">
                  <c:v>4288.875</c:v>
                </c:pt>
                <c:pt idx="1229">
                  <c:v>4288.916666666667</c:v>
                </c:pt>
                <c:pt idx="1230">
                  <c:v>4288.958333333333</c:v>
                </c:pt>
                <c:pt idx="1231">
                  <c:v>4289</c:v>
                </c:pt>
                <c:pt idx="1232">
                  <c:v>4289.041666666667</c:v>
                </c:pt>
                <c:pt idx="1233">
                  <c:v>4289.083333333333</c:v>
                </c:pt>
                <c:pt idx="1234">
                  <c:v>4289.125</c:v>
                </c:pt>
                <c:pt idx="1235">
                  <c:v>4289.166666666667</c:v>
                </c:pt>
                <c:pt idx="1236">
                  <c:v>4289.208333333333</c:v>
                </c:pt>
                <c:pt idx="1237">
                  <c:v>4289.25</c:v>
                </c:pt>
                <c:pt idx="1238">
                  <c:v>4289.291666666667</c:v>
                </c:pt>
                <c:pt idx="1239">
                  <c:v>4289.333333333333</c:v>
                </c:pt>
                <c:pt idx="1240">
                  <c:v>4289.375</c:v>
                </c:pt>
                <c:pt idx="1241">
                  <c:v>4289.416666666667</c:v>
                </c:pt>
                <c:pt idx="1242">
                  <c:v>4289.458333333333</c:v>
                </c:pt>
                <c:pt idx="1243">
                  <c:v>4289.5</c:v>
                </c:pt>
                <c:pt idx="1244">
                  <c:v>4289.541666666667</c:v>
                </c:pt>
                <c:pt idx="1245">
                  <c:v>4289.583333333333</c:v>
                </c:pt>
                <c:pt idx="1246">
                  <c:v>4289.625</c:v>
                </c:pt>
                <c:pt idx="1247">
                  <c:v>4289.666666666667</c:v>
                </c:pt>
                <c:pt idx="1248">
                  <c:v>4289.708333333333</c:v>
                </c:pt>
                <c:pt idx="1249">
                  <c:v>4289.75</c:v>
                </c:pt>
                <c:pt idx="1250">
                  <c:v>4289.791666666667</c:v>
                </c:pt>
                <c:pt idx="1251">
                  <c:v>4289.833333333333</c:v>
                </c:pt>
                <c:pt idx="1252">
                  <c:v>4289.875</c:v>
                </c:pt>
                <c:pt idx="1253">
                  <c:v>4289.916666666667</c:v>
                </c:pt>
                <c:pt idx="1254">
                  <c:v>4289.958333333333</c:v>
                </c:pt>
                <c:pt idx="1255">
                  <c:v>4290</c:v>
                </c:pt>
                <c:pt idx="1256">
                  <c:v>4290.041666666667</c:v>
                </c:pt>
                <c:pt idx="1257">
                  <c:v>4290.083333333333</c:v>
                </c:pt>
                <c:pt idx="1258">
                  <c:v>4290.125</c:v>
                </c:pt>
                <c:pt idx="1259">
                  <c:v>4290.166666666667</c:v>
                </c:pt>
                <c:pt idx="1260">
                  <c:v>4290.208333333333</c:v>
                </c:pt>
                <c:pt idx="1261">
                  <c:v>4290.25</c:v>
                </c:pt>
                <c:pt idx="1262">
                  <c:v>4290.291666666667</c:v>
                </c:pt>
                <c:pt idx="1263">
                  <c:v>4290.333333333333</c:v>
                </c:pt>
                <c:pt idx="1264">
                  <c:v>4290.375</c:v>
                </c:pt>
                <c:pt idx="1265">
                  <c:v>4290.416666666667</c:v>
                </c:pt>
                <c:pt idx="1266">
                  <c:v>4290.458333333333</c:v>
                </c:pt>
                <c:pt idx="1267">
                  <c:v>4290.5</c:v>
                </c:pt>
                <c:pt idx="1268">
                  <c:v>4290.541666666667</c:v>
                </c:pt>
                <c:pt idx="1269">
                  <c:v>4290.583333333333</c:v>
                </c:pt>
                <c:pt idx="1270">
                  <c:v>4290.625</c:v>
                </c:pt>
                <c:pt idx="1271">
                  <c:v>4290.666666666667</c:v>
                </c:pt>
                <c:pt idx="1272">
                  <c:v>4290.708333333333</c:v>
                </c:pt>
                <c:pt idx="1273">
                  <c:v>4290.75</c:v>
                </c:pt>
                <c:pt idx="1274">
                  <c:v>4290.791666666667</c:v>
                </c:pt>
                <c:pt idx="1275">
                  <c:v>4290.833333333333</c:v>
                </c:pt>
                <c:pt idx="1276">
                  <c:v>4290.875</c:v>
                </c:pt>
                <c:pt idx="1277">
                  <c:v>4290.916666666667</c:v>
                </c:pt>
                <c:pt idx="1278">
                  <c:v>4290.958333333333</c:v>
                </c:pt>
                <c:pt idx="1279">
                  <c:v>4291</c:v>
                </c:pt>
                <c:pt idx="1280">
                  <c:v>4291.041666666667</c:v>
                </c:pt>
                <c:pt idx="1281">
                  <c:v>4291.083333333333</c:v>
                </c:pt>
                <c:pt idx="1282">
                  <c:v>4291.125</c:v>
                </c:pt>
                <c:pt idx="1283">
                  <c:v>4291.166666666667</c:v>
                </c:pt>
                <c:pt idx="1284">
                  <c:v>4291.208333333333</c:v>
                </c:pt>
                <c:pt idx="1285">
                  <c:v>4291.25</c:v>
                </c:pt>
                <c:pt idx="1286">
                  <c:v>4291.291666666667</c:v>
                </c:pt>
                <c:pt idx="1287">
                  <c:v>4291.333333333333</c:v>
                </c:pt>
                <c:pt idx="1288">
                  <c:v>4291.375</c:v>
                </c:pt>
                <c:pt idx="1289">
                  <c:v>4291.416666666667</c:v>
                </c:pt>
                <c:pt idx="1290">
                  <c:v>4291.458333333333</c:v>
                </c:pt>
                <c:pt idx="1291">
                  <c:v>4291.5</c:v>
                </c:pt>
                <c:pt idx="1292">
                  <c:v>4291.541666666667</c:v>
                </c:pt>
                <c:pt idx="1293">
                  <c:v>4291.583333333333</c:v>
                </c:pt>
                <c:pt idx="1294">
                  <c:v>4291.625</c:v>
                </c:pt>
                <c:pt idx="1295">
                  <c:v>4291.666666666667</c:v>
                </c:pt>
                <c:pt idx="1296">
                  <c:v>4291.708333333333</c:v>
                </c:pt>
                <c:pt idx="1297">
                  <c:v>4291.75</c:v>
                </c:pt>
                <c:pt idx="1298">
                  <c:v>4291.791666666667</c:v>
                </c:pt>
                <c:pt idx="1299">
                  <c:v>4291.833333333333</c:v>
                </c:pt>
                <c:pt idx="1300">
                  <c:v>4291.875</c:v>
                </c:pt>
                <c:pt idx="1301">
                  <c:v>4291.916666666667</c:v>
                </c:pt>
                <c:pt idx="1302">
                  <c:v>4291.958333333333</c:v>
                </c:pt>
                <c:pt idx="1303">
                  <c:v>4292</c:v>
                </c:pt>
                <c:pt idx="1304">
                  <c:v>4292.041666666667</c:v>
                </c:pt>
                <c:pt idx="1305">
                  <c:v>4292.083333333333</c:v>
                </c:pt>
                <c:pt idx="1306">
                  <c:v>4292.125</c:v>
                </c:pt>
                <c:pt idx="1307">
                  <c:v>4292.166666666667</c:v>
                </c:pt>
                <c:pt idx="1308">
                  <c:v>4292.208333333333</c:v>
                </c:pt>
                <c:pt idx="1309">
                  <c:v>4292.25</c:v>
                </c:pt>
                <c:pt idx="1310">
                  <c:v>4292.291666666667</c:v>
                </c:pt>
                <c:pt idx="1311">
                  <c:v>4292.333333333333</c:v>
                </c:pt>
                <c:pt idx="1312">
                  <c:v>4292.375</c:v>
                </c:pt>
                <c:pt idx="1313">
                  <c:v>4292.416666666667</c:v>
                </c:pt>
                <c:pt idx="1314">
                  <c:v>4292.458333333333</c:v>
                </c:pt>
                <c:pt idx="1315">
                  <c:v>4292.5</c:v>
                </c:pt>
                <c:pt idx="1316">
                  <c:v>4292.541666666667</c:v>
                </c:pt>
                <c:pt idx="1317">
                  <c:v>4292.583333333333</c:v>
                </c:pt>
                <c:pt idx="1318">
                  <c:v>4292.625</c:v>
                </c:pt>
                <c:pt idx="1319">
                  <c:v>4292.666666666667</c:v>
                </c:pt>
                <c:pt idx="1320">
                  <c:v>4292.708333333333</c:v>
                </c:pt>
                <c:pt idx="1321">
                  <c:v>4292.75</c:v>
                </c:pt>
                <c:pt idx="1322">
                  <c:v>4292.791666666667</c:v>
                </c:pt>
                <c:pt idx="1323">
                  <c:v>4292.833333333333</c:v>
                </c:pt>
                <c:pt idx="1324">
                  <c:v>4292.875</c:v>
                </c:pt>
                <c:pt idx="1325">
                  <c:v>4292.916666666667</c:v>
                </c:pt>
                <c:pt idx="1326">
                  <c:v>4292.958333333333</c:v>
                </c:pt>
                <c:pt idx="1327">
                  <c:v>4293</c:v>
                </c:pt>
                <c:pt idx="1328">
                  <c:v>4293.041666666667</c:v>
                </c:pt>
                <c:pt idx="1329">
                  <c:v>4293.083333333333</c:v>
                </c:pt>
                <c:pt idx="1330">
                  <c:v>4293.125</c:v>
                </c:pt>
                <c:pt idx="1331">
                  <c:v>4293.166666666667</c:v>
                </c:pt>
                <c:pt idx="1332">
                  <c:v>4293.208333333333</c:v>
                </c:pt>
                <c:pt idx="1333">
                  <c:v>4293.25</c:v>
                </c:pt>
                <c:pt idx="1334">
                  <c:v>4293.291666666667</c:v>
                </c:pt>
                <c:pt idx="1335">
                  <c:v>4293.333333333333</c:v>
                </c:pt>
                <c:pt idx="1336">
                  <c:v>4293.375</c:v>
                </c:pt>
                <c:pt idx="1337">
                  <c:v>4293.416666666667</c:v>
                </c:pt>
                <c:pt idx="1338">
                  <c:v>4293.458333333333</c:v>
                </c:pt>
                <c:pt idx="1339">
                  <c:v>4293.5</c:v>
                </c:pt>
                <c:pt idx="1340">
                  <c:v>4293.541666666667</c:v>
                </c:pt>
                <c:pt idx="1341">
                  <c:v>4293.583333333333</c:v>
                </c:pt>
                <c:pt idx="1342">
                  <c:v>4293.625</c:v>
                </c:pt>
                <c:pt idx="1343">
                  <c:v>4293.666666666667</c:v>
                </c:pt>
                <c:pt idx="1344">
                  <c:v>4293.708333333333</c:v>
                </c:pt>
                <c:pt idx="1345">
                  <c:v>4293.75</c:v>
                </c:pt>
                <c:pt idx="1346">
                  <c:v>4293.791666666667</c:v>
                </c:pt>
                <c:pt idx="1347">
                  <c:v>4293.833333333333</c:v>
                </c:pt>
                <c:pt idx="1348">
                  <c:v>4293.875</c:v>
                </c:pt>
                <c:pt idx="1349">
                  <c:v>4293.916666666667</c:v>
                </c:pt>
                <c:pt idx="1350">
                  <c:v>4293.958333333333</c:v>
                </c:pt>
                <c:pt idx="1351">
                  <c:v>4294</c:v>
                </c:pt>
                <c:pt idx="1352">
                  <c:v>4294.041666666667</c:v>
                </c:pt>
                <c:pt idx="1353">
                  <c:v>4294.083333333333</c:v>
                </c:pt>
                <c:pt idx="1354">
                  <c:v>4294.125</c:v>
                </c:pt>
                <c:pt idx="1355">
                  <c:v>4294.166666666667</c:v>
                </c:pt>
                <c:pt idx="1356">
                  <c:v>4294.208333333333</c:v>
                </c:pt>
                <c:pt idx="1357">
                  <c:v>4294.25</c:v>
                </c:pt>
                <c:pt idx="1358">
                  <c:v>4294.291666666667</c:v>
                </c:pt>
                <c:pt idx="1359">
                  <c:v>4294.333333333333</c:v>
                </c:pt>
                <c:pt idx="1360">
                  <c:v>4294.375</c:v>
                </c:pt>
                <c:pt idx="1361">
                  <c:v>4294.416666666667</c:v>
                </c:pt>
                <c:pt idx="1362">
                  <c:v>4294.458333333333</c:v>
                </c:pt>
                <c:pt idx="1363">
                  <c:v>4294.5</c:v>
                </c:pt>
                <c:pt idx="1364">
                  <c:v>4294.541666666667</c:v>
                </c:pt>
                <c:pt idx="1365">
                  <c:v>4294.583333333333</c:v>
                </c:pt>
                <c:pt idx="1366">
                  <c:v>4294.625</c:v>
                </c:pt>
                <c:pt idx="1367">
                  <c:v>4294.666666666667</c:v>
                </c:pt>
                <c:pt idx="1368">
                  <c:v>4294.708333333333</c:v>
                </c:pt>
                <c:pt idx="1369">
                  <c:v>4294.75</c:v>
                </c:pt>
                <c:pt idx="1370">
                  <c:v>4294.791666666667</c:v>
                </c:pt>
                <c:pt idx="1371">
                  <c:v>4294.833333333333</c:v>
                </c:pt>
                <c:pt idx="1372">
                  <c:v>4294.875</c:v>
                </c:pt>
                <c:pt idx="1373">
                  <c:v>4294.916666666667</c:v>
                </c:pt>
                <c:pt idx="1374">
                  <c:v>4294.958333333333</c:v>
                </c:pt>
                <c:pt idx="1375">
                  <c:v>4295</c:v>
                </c:pt>
                <c:pt idx="1376">
                  <c:v>4295.041666666667</c:v>
                </c:pt>
                <c:pt idx="1377">
                  <c:v>4295.083333333333</c:v>
                </c:pt>
                <c:pt idx="1378">
                  <c:v>4295.125</c:v>
                </c:pt>
                <c:pt idx="1379">
                  <c:v>4295.166666666667</c:v>
                </c:pt>
                <c:pt idx="1380">
                  <c:v>4295.208333333333</c:v>
                </c:pt>
                <c:pt idx="1381">
                  <c:v>4295.25</c:v>
                </c:pt>
                <c:pt idx="1382">
                  <c:v>4295.291666666667</c:v>
                </c:pt>
                <c:pt idx="1383">
                  <c:v>4295.333333333333</c:v>
                </c:pt>
                <c:pt idx="1384">
                  <c:v>4295.375</c:v>
                </c:pt>
                <c:pt idx="1385">
                  <c:v>4295.416666666667</c:v>
                </c:pt>
                <c:pt idx="1386">
                  <c:v>4295.458333333333</c:v>
                </c:pt>
                <c:pt idx="1387">
                  <c:v>4295.5</c:v>
                </c:pt>
                <c:pt idx="1388">
                  <c:v>4295.541666666667</c:v>
                </c:pt>
                <c:pt idx="1389">
                  <c:v>4295.583333333333</c:v>
                </c:pt>
                <c:pt idx="1390">
                  <c:v>4295.625</c:v>
                </c:pt>
                <c:pt idx="1391">
                  <c:v>4295.666666666667</c:v>
                </c:pt>
                <c:pt idx="1392">
                  <c:v>4295.708333333333</c:v>
                </c:pt>
                <c:pt idx="1393">
                  <c:v>4295.75</c:v>
                </c:pt>
                <c:pt idx="1394">
                  <c:v>4295.791666666667</c:v>
                </c:pt>
                <c:pt idx="1395">
                  <c:v>4295.833333333333</c:v>
                </c:pt>
                <c:pt idx="1396">
                  <c:v>4295.875</c:v>
                </c:pt>
                <c:pt idx="1397">
                  <c:v>4295.916666666667</c:v>
                </c:pt>
                <c:pt idx="1398">
                  <c:v>4295.958333333333</c:v>
                </c:pt>
                <c:pt idx="1399">
                  <c:v>4296</c:v>
                </c:pt>
                <c:pt idx="1400">
                  <c:v>4296.041666666667</c:v>
                </c:pt>
                <c:pt idx="1401">
                  <c:v>4296.083333333333</c:v>
                </c:pt>
                <c:pt idx="1402">
                  <c:v>4296.125</c:v>
                </c:pt>
                <c:pt idx="1403">
                  <c:v>4296.166666666667</c:v>
                </c:pt>
                <c:pt idx="1404">
                  <c:v>4296.208333333333</c:v>
                </c:pt>
                <c:pt idx="1405">
                  <c:v>4296.25</c:v>
                </c:pt>
                <c:pt idx="1406">
                  <c:v>4296.291666666667</c:v>
                </c:pt>
                <c:pt idx="1407">
                  <c:v>4296.333333333333</c:v>
                </c:pt>
                <c:pt idx="1408">
                  <c:v>4296.375</c:v>
                </c:pt>
                <c:pt idx="1409">
                  <c:v>4296.416666666667</c:v>
                </c:pt>
                <c:pt idx="1410">
                  <c:v>4296.458333333333</c:v>
                </c:pt>
                <c:pt idx="1411">
                  <c:v>4296.5</c:v>
                </c:pt>
                <c:pt idx="1412">
                  <c:v>4296.541666666667</c:v>
                </c:pt>
                <c:pt idx="1413">
                  <c:v>4296.583333333333</c:v>
                </c:pt>
                <c:pt idx="1414">
                  <c:v>4296.625</c:v>
                </c:pt>
                <c:pt idx="1415">
                  <c:v>4296.666666666667</c:v>
                </c:pt>
                <c:pt idx="1416">
                  <c:v>4296.708333333333</c:v>
                </c:pt>
                <c:pt idx="1417">
                  <c:v>4296.75</c:v>
                </c:pt>
                <c:pt idx="1418">
                  <c:v>4296.791666666667</c:v>
                </c:pt>
                <c:pt idx="1419">
                  <c:v>4296.833333333333</c:v>
                </c:pt>
                <c:pt idx="1420">
                  <c:v>4296.875</c:v>
                </c:pt>
                <c:pt idx="1421">
                  <c:v>4296.916666666667</c:v>
                </c:pt>
                <c:pt idx="1422">
                  <c:v>4296.958333333333</c:v>
                </c:pt>
                <c:pt idx="1423">
                  <c:v>4297</c:v>
                </c:pt>
                <c:pt idx="1424">
                  <c:v>4297.041666666667</c:v>
                </c:pt>
                <c:pt idx="1425">
                  <c:v>4297.083333333333</c:v>
                </c:pt>
                <c:pt idx="1426">
                  <c:v>4297.125</c:v>
                </c:pt>
                <c:pt idx="1427">
                  <c:v>4297.166666666667</c:v>
                </c:pt>
                <c:pt idx="1428">
                  <c:v>4297.208333333333</c:v>
                </c:pt>
                <c:pt idx="1429">
                  <c:v>4297.25</c:v>
                </c:pt>
                <c:pt idx="1430">
                  <c:v>4297.291666666667</c:v>
                </c:pt>
                <c:pt idx="1431">
                  <c:v>4297.333333333333</c:v>
                </c:pt>
                <c:pt idx="1432">
                  <c:v>4297.375</c:v>
                </c:pt>
                <c:pt idx="1433">
                  <c:v>4297.416666666667</c:v>
                </c:pt>
                <c:pt idx="1434">
                  <c:v>4297.458333333333</c:v>
                </c:pt>
                <c:pt idx="1435">
                  <c:v>4297.5</c:v>
                </c:pt>
                <c:pt idx="1436">
                  <c:v>4297.541666666667</c:v>
                </c:pt>
                <c:pt idx="1437">
                  <c:v>4297.583333333333</c:v>
                </c:pt>
                <c:pt idx="1438">
                  <c:v>4297.625</c:v>
                </c:pt>
                <c:pt idx="1439">
                  <c:v>4297.666666666667</c:v>
                </c:pt>
                <c:pt idx="1440">
                  <c:v>4297.708333333333</c:v>
                </c:pt>
                <c:pt idx="1441">
                  <c:v>4297.75</c:v>
                </c:pt>
                <c:pt idx="1442">
                  <c:v>4297.791666666667</c:v>
                </c:pt>
                <c:pt idx="1443">
                  <c:v>4297.833333333333</c:v>
                </c:pt>
                <c:pt idx="1444">
                  <c:v>4297.875</c:v>
                </c:pt>
                <c:pt idx="1445">
                  <c:v>4297.916666666667</c:v>
                </c:pt>
                <c:pt idx="1446">
                  <c:v>4297.958333333333</c:v>
                </c:pt>
                <c:pt idx="1447">
                  <c:v>4298</c:v>
                </c:pt>
                <c:pt idx="1448">
                  <c:v>4298.041666666667</c:v>
                </c:pt>
                <c:pt idx="1449">
                  <c:v>4298.083333333333</c:v>
                </c:pt>
                <c:pt idx="1450">
                  <c:v>4298.125</c:v>
                </c:pt>
                <c:pt idx="1451">
                  <c:v>4298.166666666667</c:v>
                </c:pt>
                <c:pt idx="1452">
                  <c:v>4298.208333333333</c:v>
                </c:pt>
                <c:pt idx="1453">
                  <c:v>4298.25</c:v>
                </c:pt>
                <c:pt idx="1454">
                  <c:v>4298.291666666667</c:v>
                </c:pt>
                <c:pt idx="1455">
                  <c:v>4298.333333333333</c:v>
                </c:pt>
                <c:pt idx="1456">
                  <c:v>4298.375</c:v>
                </c:pt>
                <c:pt idx="1457">
                  <c:v>4298.416666666667</c:v>
                </c:pt>
                <c:pt idx="1458">
                  <c:v>4298.458333333333</c:v>
                </c:pt>
                <c:pt idx="1459">
                  <c:v>4298.5</c:v>
                </c:pt>
                <c:pt idx="1460">
                  <c:v>4298.541666666667</c:v>
                </c:pt>
                <c:pt idx="1461">
                  <c:v>4298.583333333333</c:v>
                </c:pt>
                <c:pt idx="1462">
                  <c:v>4298.625</c:v>
                </c:pt>
                <c:pt idx="1463">
                  <c:v>4298.666666666667</c:v>
                </c:pt>
                <c:pt idx="1464">
                  <c:v>4298.708333333333</c:v>
                </c:pt>
                <c:pt idx="1465">
                  <c:v>4298.75</c:v>
                </c:pt>
                <c:pt idx="1466">
                  <c:v>4298.791666666667</c:v>
                </c:pt>
                <c:pt idx="1467">
                  <c:v>4298.833333333333</c:v>
                </c:pt>
                <c:pt idx="1468">
                  <c:v>4298.875</c:v>
                </c:pt>
                <c:pt idx="1469">
                  <c:v>4298.916666666667</c:v>
                </c:pt>
                <c:pt idx="1470">
                  <c:v>4298.958333333333</c:v>
                </c:pt>
                <c:pt idx="1471">
                  <c:v>4299</c:v>
                </c:pt>
                <c:pt idx="1472">
                  <c:v>4299.041666666667</c:v>
                </c:pt>
                <c:pt idx="1473">
                  <c:v>4299.083333333333</c:v>
                </c:pt>
                <c:pt idx="1474">
                  <c:v>4299.125</c:v>
                </c:pt>
                <c:pt idx="1475">
                  <c:v>4299.166666666667</c:v>
                </c:pt>
                <c:pt idx="1476">
                  <c:v>4299.208333333333</c:v>
                </c:pt>
                <c:pt idx="1477">
                  <c:v>4299.25</c:v>
                </c:pt>
                <c:pt idx="1478">
                  <c:v>4299.291666666667</c:v>
                </c:pt>
                <c:pt idx="1479">
                  <c:v>4299.333333333333</c:v>
                </c:pt>
                <c:pt idx="1480">
                  <c:v>4299.375</c:v>
                </c:pt>
                <c:pt idx="1481">
                  <c:v>4299.416666666667</c:v>
                </c:pt>
                <c:pt idx="1482">
                  <c:v>4299.458333333333</c:v>
                </c:pt>
                <c:pt idx="1483">
                  <c:v>4299.5</c:v>
                </c:pt>
                <c:pt idx="1484">
                  <c:v>4299.541666666667</c:v>
                </c:pt>
                <c:pt idx="1485">
                  <c:v>4299.583333333333</c:v>
                </c:pt>
                <c:pt idx="1486">
                  <c:v>4299.625</c:v>
                </c:pt>
                <c:pt idx="1487">
                  <c:v>4299.666666666667</c:v>
                </c:pt>
                <c:pt idx="1488">
                  <c:v>4299.708333333333</c:v>
                </c:pt>
                <c:pt idx="1489">
                  <c:v>4299.75</c:v>
                </c:pt>
                <c:pt idx="1490">
                  <c:v>4299.791666666667</c:v>
                </c:pt>
                <c:pt idx="1491">
                  <c:v>4299.833333333333</c:v>
                </c:pt>
                <c:pt idx="1492">
                  <c:v>4299.875</c:v>
                </c:pt>
                <c:pt idx="1493">
                  <c:v>4299.916666666667</c:v>
                </c:pt>
                <c:pt idx="1494">
                  <c:v>4299.958333333333</c:v>
                </c:pt>
                <c:pt idx="1495">
                  <c:v>4300</c:v>
                </c:pt>
                <c:pt idx="1496">
                  <c:v>4300.041666666667</c:v>
                </c:pt>
                <c:pt idx="1497">
                  <c:v>4300.083333333333</c:v>
                </c:pt>
                <c:pt idx="1498">
                  <c:v>4300.125</c:v>
                </c:pt>
                <c:pt idx="1499">
                  <c:v>4300.166666666667</c:v>
                </c:pt>
                <c:pt idx="1500">
                  <c:v>4300.208333333333</c:v>
                </c:pt>
                <c:pt idx="1501">
                  <c:v>4300.25</c:v>
                </c:pt>
                <c:pt idx="1502">
                  <c:v>4300.291666666667</c:v>
                </c:pt>
                <c:pt idx="1503">
                  <c:v>4300.333333333333</c:v>
                </c:pt>
                <c:pt idx="1504">
                  <c:v>4300.375</c:v>
                </c:pt>
                <c:pt idx="1505">
                  <c:v>4300.416666666667</c:v>
                </c:pt>
                <c:pt idx="1506">
                  <c:v>4300.458333333333</c:v>
                </c:pt>
                <c:pt idx="1507">
                  <c:v>4300.5</c:v>
                </c:pt>
                <c:pt idx="1508">
                  <c:v>4300.541666666667</c:v>
                </c:pt>
                <c:pt idx="1509">
                  <c:v>4300.583333333333</c:v>
                </c:pt>
                <c:pt idx="1510">
                  <c:v>4300.625</c:v>
                </c:pt>
                <c:pt idx="1511">
                  <c:v>4300.666666666667</c:v>
                </c:pt>
                <c:pt idx="1512">
                  <c:v>4300.708333333333</c:v>
                </c:pt>
                <c:pt idx="1513">
                  <c:v>4300.75</c:v>
                </c:pt>
                <c:pt idx="1514">
                  <c:v>4300.791666666667</c:v>
                </c:pt>
                <c:pt idx="1515">
                  <c:v>4300.833333333333</c:v>
                </c:pt>
                <c:pt idx="1516">
                  <c:v>4300.875</c:v>
                </c:pt>
                <c:pt idx="1517">
                  <c:v>4300.916666666667</c:v>
                </c:pt>
                <c:pt idx="1518">
                  <c:v>4300.958333333333</c:v>
                </c:pt>
                <c:pt idx="1519">
                  <c:v>4301</c:v>
                </c:pt>
                <c:pt idx="1520">
                  <c:v>4301.041666666667</c:v>
                </c:pt>
                <c:pt idx="1521">
                  <c:v>4301.083333333333</c:v>
                </c:pt>
                <c:pt idx="1522">
                  <c:v>4301.125</c:v>
                </c:pt>
                <c:pt idx="1523">
                  <c:v>4301.166666666667</c:v>
                </c:pt>
                <c:pt idx="1524">
                  <c:v>4301.208333333333</c:v>
                </c:pt>
                <c:pt idx="1525">
                  <c:v>4301.25</c:v>
                </c:pt>
                <c:pt idx="1526">
                  <c:v>4301.291666666667</c:v>
                </c:pt>
                <c:pt idx="1527">
                  <c:v>4301.333333333333</c:v>
                </c:pt>
                <c:pt idx="1528">
                  <c:v>4301.375</c:v>
                </c:pt>
                <c:pt idx="1529">
                  <c:v>4301.416666666667</c:v>
                </c:pt>
                <c:pt idx="1530">
                  <c:v>4301.458333333333</c:v>
                </c:pt>
                <c:pt idx="1531">
                  <c:v>4301.5</c:v>
                </c:pt>
                <c:pt idx="1532">
                  <c:v>4301.541666666667</c:v>
                </c:pt>
                <c:pt idx="1533">
                  <c:v>4301.583333333333</c:v>
                </c:pt>
                <c:pt idx="1534">
                  <c:v>4301.625</c:v>
                </c:pt>
                <c:pt idx="1535">
                  <c:v>4301.666666666667</c:v>
                </c:pt>
                <c:pt idx="1536">
                  <c:v>4301.708333333333</c:v>
                </c:pt>
                <c:pt idx="1537">
                  <c:v>4301.75</c:v>
                </c:pt>
                <c:pt idx="1538">
                  <c:v>4301.791666666667</c:v>
                </c:pt>
                <c:pt idx="1539">
                  <c:v>4301.833333333333</c:v>
                </c:pt>
                <c:pt idx="1540">
                  <c:v>4301.875</c:v>
                </c:pt>
                <c:pt idx="1541">
                  <c:v>4301.916666666667</c:v>
                </c:pt>
                <c:pt idx="1542">
                  <c:v>4301.958333333333</c:v>
                </c:pt>
                <c:pt idx="1543">
                  <c:v>4302</c:v>
                </c:pt>
                <c:pt idx="1544">
                  <c:v>4302.041666666667</c:v>
                </c:pt>
                <c:pt idx="1545">
                  <c:v>4302.083333333333</c:v>
                </c:pt>
                <c:pt idx="1546">
                  <c:v>4302.125</c:v>
                </c:pt>
                <c:pt idx="1547">
                  <c:v>4302.166666666667</c:v>
                </c:pt>
                <c:pt idx="1548">
                  <c:v>4302.208333333333</c:v>
                </c:pt>
                <c:pt idx="1549">
                  <c:v>4302.25</c:v>
                </c:pt>
                <c:pt idx="1550">
                  <c:v>4302.291666666667</c:v>
                </c:pt>
                <c:pt idx="1551">
                  <c:v>4302.333333333333</c:v>
                </c:pt>
                <c:pt idx="1552">
                  <c:v>4302.375</c:v>
                </c:pt>
                <c:pt idx="1553">
                  <c:v>4302.416666666667</c:v>
                </c:pt>
                <c:pt idx="1554">
                  <c:v>4302.458333333333</c:v>
                </c:pt>
                <c:pt idx="1555">
                  <c:v>4302.5</c:v>
                </c:pt>
                <c:pt idx="1556">
                  <c:v>4302.541666666667</c:v>
                </c:pt>
                <c:pt idx="1557">
                  <c:v>4302.583333333333</c:v>
                </c:pt>
                <c:pt idx="1558">
                  <c:v>4302.625</c:v>
                </c:pt>
                <c:pt idx="1559">
                  <c:v>4302.666666666667</c:v>
                </c:pt>
                <c:pt idx="1560">
                  <c:v>4302.708333333333</c:v>
                </c:pt>
                <c:pt idx="1561">
                  <c:v>4302.75</c:v>
                </c:pt>
                <c:pt idx="1562">
                  <c:v>4302.791666666667</c:v>
                </c:pt>
                <c:pt idx="1563">
                  <c:v>4302.833333333333</c:v>
                </c:pt>
                <c:pt idx="1564">
                  <c:v>4302.875</c:v>
                </c:pt>
                <c:pt idx="1565">
                  <c:v>4302.916666666667</c:v>
                </c:pt>
                <c:pt idx="1566">
                  <c:v>4302.958333333333</c:v>
                </c:pt>
                <c:pt idx="1567">
                  <c:v>4303</c:v>
                </c:pt>
                <c:pt idx="1568">
                  <c:v>4303.041666666667</c:v>
                </c:pt>
                <c:pt idx="1569">
                  <c:v>4303.083333333333</c:v>
                </c:pt>
                <c:pt idx="1570">
                  <c:v>4303.125</c:v>
                </c:pt>
                <c:pt idx="1571">
                  <c:v>4303.166666666667</c:v>
                </c:pt>
                <c:pt idx="1572">
                  <c:v>4303.208333333333</c:v>
                </c:pt>
                <c:pt idx="1573">
                  <c:v>4303.25</c:v>
                </c:pt>
                <c:pt idx="1574">
                  <c:v>4303.291666666667</c:v>
                </c:pt>
                <c:pt idx="1575">
                  <c:v>4303.333333333333</c:v>
                </c:pt>
                <c:pt idx="1576">
                  <c:v>4303.375</c:v>
                </c:pt>
                <c:pt idx="1577">
                  <c:v>4303.416666666667</c:v>
                </c:pt>
                <c:pt idx="1578">
                  <c:v>4303.458333333333</c:v>
                </c:pt>
                <c:pt idx="1579">
                  <c:v>4303.5</c:v>
                </c:pt>
                <c:pt idx="1580">
                  <c:v>4303.541666666667</c:v>
                </c:pt>
                <c:pt idx="1581">
                  <c:v>4303.583333333333</c:v>
                </c:pt>
                <c:pt idx="1582">
                  <c:v>4303.625</c:v>
                </c:pt>
                <c:pt idx="1583">
                  <c:v>4303.666666666667</c:v>
                </c:pt>
                <c:pt idx="1584">
                  <c:v>4303.708333333333</c:v>
                </c:pt>
                <c:pt idx="1585">
                  <c:v>4303.75</c:v>
                </c:pt>
                <c:pt idx="1586">
                  <c:v>4303.791666666667</c:v>
                </c:pt>
                <c:pt idx="1587">
                  <c:v>4303.833333333333</c:v>
                </c:pt>
                <c:pt idx="1588">
                  <c:v>4303.875</c:v>
                </c:pt>
                <c:pt idx="1589">
                  <c:v>4303.916666666667</c:v>
                </c:pt>
                <c:pt idx="1590">
                  <c:v>4303.958333333333</c:v>
                </c:pt>
                <c:pt idx="1591">
                  <c:v>4304</c:v>
                </c:pt>
                <c:pt idx="1592">
                  <c:v>4304.041666666667</c:v>
                </c:pt>
                <c:pt idx="1593">
                  <c:v>4304.083333333333</c:v>
                </c:pt>
                <c:pt idx="1594">
                  <c:v>4304.125</c:v>
                </c:pt>
                <c:pt idx="1595">
                  <c:v>4304.166666666667</c:v>
                </c:pt>
                <c:pt idx="1596">
                  <c:v>4304.208333333333</c:v>
                </c:pt>
                <c:pt idx="1597">
                  <c:v>4304.25</c:v>
                </c:pt>
                <c:pt idx="1598">
                  <c:v>4304.291666666667</c:v>
                </c:pt>
                <c:pt idx="1599">
                  <c:v>4304.333333333333</c:v>
                </c:pt>
                <c:pt idx="1600">
                  <c:v>4304.375</c:v>
                </c:pt>
                <c:pt idx="1601">
                  <c:v>4304.416666666667</c:v>
                </c:pt>
                <c:pt idx="1602">
                  <c:v>4304.458333333333</c:v>
                </c:pt>
                <c:pt idx="1603">
                  <c:v>4304.5</c:v>
                </c:pt>
                <c:pt idx="1604">
                  <c:v>4304.541666666667</c:v>
                </c:pt>
                <c:pt idx="1605">
                  <c:v>4304.583333333333</c:v>
                </c:pt>
                <c:pt idx="1606">
                  <c:v>4304.625</c:v>
                </c:pt>
                <c:pt idx="1607">
                  <c:v>4304.666666666667</c:v>
                </c:pt>
                <c:pt idx="1608">
                  <c:v>4304.708333333333</c:v>
                </c:pt>
                <c:pt idx="1609">
                  <c:v>4304.75</c:v>
                </c:pt>
                <c:pt idx="1610">
                  <c:v>4304.791666666667</c:v>
                </c:pt>
                <c:pt idx="1611">
                  <c:v>4304.833333333333</c:v>
                </c:pt>
                <c:pt idx="1612">
                  <c:v>4304.875</c:v>
                </c:pt>
                <c:pt idx="1613">
                  <c:v>4304.916666666667</c:v>
                </c:pt>
                <c:pt idx="1614">
                  <c:v>4304.958333333333</c:v>
                </c:pt>
                <c:pt idx="1615">
                  <c:v>4305</c:v>
                </c:pt>
                <c:pt idx="1616">
                  <c:v>4305.041666666667</c:v>
                </c:pt>
                <c:pt idx="1617">
                  <c:v>4305.083333333333</c:v>
                </c:pt>
                <c:pt idx="1618">
                  <c:v>4305.125</c:v>
                </c:pt>
                <c:pt idx="1619">
                  <c:v>4305.166666666667</c:v>
                </c:pt>
                <c:pt idx="1620">
                  <c:v>4305.208333333333</c:v>
                </c:pt>
                <c:pt idx="1621">
                  <c:v>4305.25</c:v>
                </c:pt>
                <c:pt idx="1622">
                  <c:v>4305.291666666667</c:v>
                </c:pt>
                <c:pt idx="1623">
                  <c:v>4305.333333333333</c:v>
                </c:pt>
                <c:pt idx="1624">
                  <c:v>4305.375</c:v>
                </c:pt>
                <c:pt idx="1625">
                  <c:v>4305.416666666667</c:v>
                </c:pt>
                <c:pt idx="1626">
                  <c:v>4305.458333333333</c:v>
                </c:pt>
                <c:pt idx="1627">
                  <c:v>4305.5</c:v>
                </c:pt>
                <c:pt idx="1628">
                  <c:v>4305.541666666667</c:v>
                </c:pt>
                <c:pt idx="1629">
                  <c:v>4305.583333333333</c:v>
                </c:pt>
                <c:pt idx="1630">
                  <c:v>4305.625</c:v>
                </c:pt>
                <c:pt idx="1631">
                  <c:v>4305.666666666667</c:v>
                </c:pt>
                <c:pt idx="1632">
                  <c:v>4305.708333333333</c:v>
                </c:pt>
                <c:pt idx="1633">
                  <c:v>4305.75</c:v>
                </c:pt>
                <c:pt idx="1634">
                  <c:v>4305.791666666667</c:v>
                </c:pt>
                <c:pt idx="1635">
                  <c:v>4305.833333333333</c:v>
                </c:pt>
                <c:pt idx="1636">
                  <c:v>4305.875</c:v>
                </c:pt>
                <c:pt idx="1637">
                  <c:v>4305.916666666667</c:v>
                </c:pt>
                <c:pt idx="1638">
                  <c:v>4305.958333333333</c:v>
                </c:pt>
                <c:pt idx="1639">
                  <c:v>4306</c:v>
                </c:pt>
                <c:pt idx="1640">
                  <c:v>4306.041666666667</c:v>
                </c:pt>
                <c:pt idx="1641">
                  <c:v>4306.083333333333</c:v>
                </c:pt>
                <c:pt idx="1642">
                  <c:v>4306.125</c:v>
                </c:pt>
                <c:pt idx="1643">
                  <c:v>4306.166666666667</c:v>
                </c:pt>
                <c:pt idx="1644">
                  <c:v>4306.208333333333</c:v>
                </c:pt>
                <c:pt idx="1645">
                  <c:v>4306.25</c:v>
                </c:pt>
                <c:pt idx="1646">
                  <c:v>4306.291666666667</c:v>
                </c:pt>
                <c:pt idx="1647">
                  <c:v>4306.333333333333</c:v>
                </c:pt>
                <c:pt idx="1648">
                  <c:v>4306.375</c:v>
                </c:pt>
                <c:pt idx="1649">
                  <c:v>4306.416666666667</c:v>
                </c:pt>
                <c:pt idx="1650">
                  <c:v>4306.458333333333</c:v>
                </c:pt>
                <c:pt idx="1651">
                  <c:v>4306.5</c:v>
                </c:pt>
                <c:pt idx="1652">
                  <c:v>4306.541666666667</c:v>
                </c:pt>
                <c:pt idx="1653">
                  <c:v>4306.583333333333</c:v>
                </c:pt>
                <c:pt idx="1654">
                  <c:v>4306.625</c:v>
                </c:pt>
                <c:pt idx="1655">
                  <c:v>4306.666666666667</c:v>
                </c:pt>
                <c:pt idx="1656">
                  <c:v>4306.708333333333</c:v>
                </c:pt>
                <c:pt idx="1657">
                  <c:v>4306.75</c:v>
                </c:pt>
                <c:pt idx="1658">
                  <c:v>4306.791666666667</c:v>
                </c:pt>
                <c:pt idx="1659">
                  <c:v>4306.833333333333</c:v>
                </c:pt>
                <c:pt idx="1660">
                  <c:v>4306.875</c:v>
                </c:pt>
                <c:pt idx="1661">
                  <c:v>4306.916666666667</c:v>
                </c:pt>
                <c:pt idx="1662">
                  <c:v>4306.958333333333</c:v>
                </c:pt>
                <c:pt idx="1663">
                  <c:v>4307</c:v>
                </c:pt>
                <c:pt idx="1664">
                  <c:v>4307.041666666667</c:v>
                </c:pt>
                <c:pt idx="1665">
                  <c:v>4307.083333333333</c:v>
                </c:pt>
                <c:pt idx="1666">
                  <c:v>4307.125</c:v>
                </c:pt>
                <c:pt idx="1667">
                  <c:v>4307.166666666667</c:v>
                </c:pt>
                <c:pt idx="1668">
                  <c:v>4307.208333333333</c:v>
                </c:pt>
                <c:pt idx="1669">
                  <c:v>4307.25</c:v>
                </c:pt>
                <c:pt idx="1670">
                  <c:v>4307.291666666667</c:v>
                </c:pt>
                <c:pt idx="1671">
                  <c:v>4307.333333333333</c:v>
                </c:pt>
                <c:pt idx="1672">
                  <c:v>4307.375</c:v>
                </c:pt>
                <c:pt idx="1673">
                  <c:v>4307.416666666667</c:v>
                </c:pt>
                <c:pt idx="1674">
                  <c:v>4307.458333333333</c:v>
                </c:pt>
                <c:pt idx="1675">
                  <c:v>4307.5</c:v>
                </c:pt>
                <c:pt idx="1676">
                  <c:v>4307.541666666667</c:v>
                </c:pt>
                <c:pt idx="1677">
                  <c:v>4307.583333333333</c:v>
                </c:pt>
                <c:pt idx="1678">
                  <c:v>4307.625</c:v>
                </c:pt>
                <c:pt idx="1679">
                  <c:v>4307.666666666667</c:v>
                </c:pt>
                <c:pt idx="1680">
                  <c:v>4307.708333333333</c:v>
                </c:pt>
                <c:pt idx="1681">
                  <c:v>4307.75</c:v>
                </c:pt>
                <c:pt idx="1682">
                  <c:v>4307.791666666667</c:v>
                </c:pt>
                <c:pt idx="1683">
                  <c:v>4307.833333333333</c:v>
                </c:pt>
                <c:pt idx="1684">
                  <c:v>4307.875</c:v>
                </c:pt>
                <c:pt idx="1685">
                  <c:v>4307.916666666667</c:v>
                </c:pt>
                <c:pt idx="1686">
                  <c:v>4307.958333333333</c:v>
                </c:pt>
                <c:pt idx="1687">
                  <c:v>4308</c:v>
                </c:pt>
                <c:pt idx="1688">
                  <c:v>4308.041666666667</c:v>
                </c:pt>
                <c:pt idx="1689">
                  <c:v>4308.083333333333</c:v>
                </c:pt>
                <c:pt idx="1690">
                  <c:v>4308.125</c:v>
                </c:pt>
                <c:pt idx="1691">
                  <c:v>4308.166666666667</c:v>
                </c:pt>
                <c:pt idx="1692">
                  <c:v>4308.208333333333</c:v>
                </c:pt>
                <c:pt idx="1693">
                  <c:v>4308.25</c:v>
                </c:pt>
                <c:pt idx="1694">
                  <c:v>4308.291666666667</c:v>
                </c:pt>
                <c:pt idx="1695">
                  <c:v>4308.333333333333</c:v>
                </c:pt>
                <c:pt idx="1696">
                  <c:v>4308.375</c:v>
                </c:pt>
                <c:pt idx="1697">
                  <c:v>4308.416666666667</c:v>
                </c:pt>
                <c:pt idx="1698">
                  <c:v>4308.458333333333</c:v>
                </c:pt>
                <c:pt idx="1699">
                  <c:v>4308.5</c:v>
                </c:pt>
                <c:pt idx="1700">
                  <c:v>4308.541666666667</c:v>
                </c:pt>
                <c:pt idx="1701">
                  <c:v>4308.583333333333</c:v>
                </c:pt>
                <c:pt idx="1702">
                  <c:v>4308.625</c:v>
                </c:pt>
                <c:pt idx="1703">
                  <c:v>4308.666666666667</c:v>
                </c:pt>
                <c:pt idx="1704">
                  <c:v>4308.708333333333</c:v>
                </c:pt>
                <c:pt idx="1705">
                  <c:v>4308.75</c:v>
                </c:pt>
                <c:pt idx="1706">
                  <c:v>4308.791666666667</c:v>
                </c:pt>
                <c:pt idx="1707">
                  <c:v>4308.833333333333</c:v>
                </c:pt>
                <c:pt idx="1708">
                  <c:v>4308.875</c:v>
                </c:pt>
                <c:pt idx="1709">
                  <c:v>4308.916666666667</c:v>
                </c:pt>
                <c:pt idx="1710">
                  <c:v>4308.958333333333</c:v>
                </c:pt>
                <c:pt idx="1711">
                  <c:v>4309</c:v>
                </c:pt>
                <c:pt idx="1712">
                  <c:v>4309.041666666667</c:v>
                </c:pt>
                <c:pt idx="1713">
                  <c:v>4309.083333333333</c:v>
                </c:pt>
                <c:pt idx="1714">
                  <c:v>4309.125</c:v>
                </c:pt>
                <c:pt idx="1715">
                  <c:v>4309.166666666667</c:v>
                </c:pt>
                <c:pt idx="1716">
                  <c:v>4309.208333333333</c:v>
                </c:pt>
                <c:pt idx="1717">
                  <c:v>4309.25</c:v>
                </c:pt>
                <c:pt idx="1718">
                  <c:v>4309.291666666667</c:v>
                </c:pt>
                <c:pt idx="1719">
                  <c:v>4309.333333333333</c:v>
                </c:pt>
                <c:pt idx="1720">
                  <c:v>4309.375</c:v>
                </c:pt>
                <c:pt idx="1721">
                  <c:v>4309.416666666667</c:v>
                </c:pt>
                <c:pt idx="1722">
                  <c:v>4309.458333333333</c:v>
                </c:pt>
                <c:pt idx="1723">
                  <c:v>4309.5</c:v>
                </c:pt>
                <c:pt idx="1724">
                  <c:v>4309.541666666667</c:v>
                </c:pt>
                <c:pt idx="1725">
                  <c:v>4309.583333333333</c:v>
                </c:pt>
                <c:pt idx="1726">
                  <c:v>4309.625</c:v>
                </c:pt>
                <c:pt idx="1727">
                  <c:v>4309.666666666667</c:v>
                </c:pt>
                <c:pt idx="1728">
                  <c:v>4309.708333333333</c:v>
                </c:pt>
                <c:pt idx="1729">
                  <c:v>4309.75</c:v>
                </c:pt>
                <c:pt idx="1730">
                  <c:v>4309.791666666667</c:v>
                </c:pt>
                <c:pt idx="1731">
                  <c:v>4309.833333333333</c:v>
                </c:pt>
                <c:pt idx="1732">
                  <c:v>4309.875</c:v>
                </c:pt>
                <c:pt idx="1733">
                  <c:v>4309.916666666667</c:v>
                </c:pt>
                <c:pt idx="1734">
                  <c:v>4309.958333333333</c:v>
                </c:pt>
                <c:pt idx="1735">
                  <c:v>4310</c:v>
                </c:pt>
                <c:pt idx="1736">
                  <c:v>4310.041666666667</c:v>
                </c:pt>
                <c:pt idx="1737">
                  <c:v>4310.083333333333</c:v>
                </c:pt>
                <c:pt idx="1738">
                  <c:v>4310.125</c:v>
                </c:pt>
                <c:pt idx="1739">
                  <c:v>4310.166666666667</c:v>
                </c:pt>
                <c:pt idx="1740">
                  <c:v>4310.208333333333</c:v>
                </c:pt>
                <c:pt idx="1741">
                  <c:v>4310.25</c:v>
                </c:pt>
                <c:pt idx="1742">
                  <c:v>4310.291666666667</c:v>
                </c:pt>
                <c:pt idx="1743">
                  <c:v>4310.333333333333</c:v>
                </c:pt>
                <c:pt idx="1744">
                  <c:v>4310.375</c:v>
                </c:pt>
                <c:pt idx="1745">
                  <c:v>4310.416666666667</c:v>
                </c:pt>
                <c:pt idx="1746">
                  <c:v>4310.458333333333</c:v>
                </c:pt>
                <c:pt idx="1747">
                  <c:v>4310.5</c:v>
                </c:pt>
                <c:pt idx="1748">
                  <c:v>4310.541666666667</c:v>
                </c:pt>
                <c:pt idx="1749">
                  <c:v>4310.583333333333</c:v>
                </c:pt>
                <c:pt idx="1750">
                  <c:v>4310.625</c:v>
                </c:pt>
                <c:pt idx="1751">
                  <c:v>4310.666666666667</c:v>
                </c:pt>
                <c:pt idx="1752">
                  <c:v>4310.708333333333</c:v>
                </c:pt>
                <c:pt idx="1753">
                  <c:v>4310.75</c:v>
                </c:pt>
                <c:pt idx="1754">
                  <c:v>4310.791666666667</c:v>
                </c:pt>
                <c:pt idx="1755">
                  <c:v>4310.833333333333</c:v>
                </c:pt>
                <c:pt idx="1756">
                  <c:v>4310.875</c:v>
                </c:pt>
                <c:pt idx="1757">
                  <c:v>4310.916666666667</c:v>
                </c:pt>
                <c:pt idx="1758">
                  <c:v>4310.958333333333</c:v>
                </c:pt>
                <c:pt idx="1759">
                  <c:v>4311</c:v>
                </c:pt>
                <c:pt idx="1760">
                  <c:v>4311.041666666667</c:v>
                </c:pt>
                <c:pt idx="1761">
                  <c:v>4311.083333333333</c:v>
                </c:pt>
                <c:pt idx="1762">
                  <c:v>4311.125</c:v>
                </c:pt>
                <c:pt idx="1763">
                  <c:v>4311.166666666667</c:v>
                </c:pt>
                <c:pt idx="1764">
                  <c:v>4311.208333333333</c:v>
                </c:pt>
                <c:pt idx="1765">
                  <c:v>4311.25</c:v>
                </c:pt>
                <c:pt idx="1766">
                  <c:v>4311.291666666667</c:v>
                </c:pt>
                <c:pt idx="1767">
                  <c:v>4311.333333333333</c:v>
                </c:pt>
                <c:pt idx="1768">
                  <c:v>4311.375</c:v>
                </c:pt>
                <c:pt idx="1769">
                  <c:v>4311.416666666667</c:v>
                </c:pt>
                <c:pt idx="1770">
                  <c:v>4311.458333333333</c:v>
                </c:pt>
                <c:pt idx="1771">
                  <c:v>4311.5</c:v>
                </c:pt>
                <c:pt idx="1772">
                  <c:v>4311.541666666667</c:v>
                </c:pt>
                <c:pt idx="1773">
                  <c:v>4311.583333333333</c:v>
                </c:pt>
                <c:pt idx="1774">
                  <c:v>4311.625</c:v>
                </c:pt>
                <c:pt idx="1775">
                  <c:v>4311.666666666667</c:v>
                </c:pt>
                <c:pt idx="1776">
                  <c:v>4311.708333333333</c:v>
                </c:pt>
                <c:pt idx="1777">
                  <c:v>4311.75</c:v>
                </c:pt>
                <c:pt idx="1778">
                  <c:v>4311.791666666667</c:v>
                </c:pt>
                <c:pt idx="1779">
                  <c:v>4311.833333333333</c:v>
                </c:pt>
                <c:pt idx="1780">
                  <c:v>4311.875</c:v>
                </c:pt>
                <c:pt idx="1781">
                  <c:v>4311.916666666667</c:v>
                </c:pt>
                <c:pt idx="1782">
                  <c:v>4311.958333333333</c:v>
                </c:pt>
                <c:pt idx="1783">
                  <c:v>4312</c:v>
                </c:pt>
                <c:pt idx="1784">
                  <c:v>4312.041666666667</c:v>
                </c:pt>
                <c:pt idx="1785">
                  <c:v>4312.083333333333</c:v>
                </c:pt>
                <c:pt idx="1786">
                  <c:v>4312.125</c:v>
                </c:pt>
                <c:pt idx="1787">
                  <c:v>4312.166666666667</c:v>
                </c:pt>
                <c:pt idx="1788">
                  <c:v>4312.208333333333</c:v>
                </c:pt>
                <c:pt idx="1789">
                  <c:v>4312.25</c:v>
                </c:pt>
                <c:pt idx="1790">
                  <c:v>4312.291666666667</c:v>
                </c:pt>
                <c:pt idx="1791">
                  <c:v>4312.333333333333</c:v>
                </c:pt>
                <c:pt idx="1792">
                  <c:v>4312.375</c:v>
                </c:pt>
                <c:pt idx="1793">
                  <c:v>4312.416666666667</c:v>
                </c:pt>
                <c:pt idx="1794">
                  <c:v>4312.458333333333</c:v>
                </c:pt>
                <c:pt idx="1795">
                  <c:v>4312.5</c:v>
                </c:pt>
                <c:pt idx="1796">
                  <c:v>4312.541666666667</c:v>
                </c:pt>
                <c:pt idx="1797">
                  <c:v>4312.583333333333</c:v>
                </c:pt>
                <c:pt idx="1798">
                  <c:v>4312.625</c:v>
                </c:pt>
                <c:pt idx="1799">
                  <c:v>4312.666666666667</c:v>
                </c:pt>
                <c:pt idx="1800">
                  <c:v>4312.708333333333</c:v>
                </c:pt>
                <c:pt idx="1801">
                  <c:v>4312.75</c:v>
                </c:pt>
                <c:pt idx="1802">
                  <c:v>4312.791666666667</c:v>
                </c:pt>
                <c:pt idx="1803">
                  <c:v>4312.833333333333</c:v>
                </c:pt>
                <c:pt idx="1804">
                  <c:v>4312.875</c:v>
                </c:pt>
                <c:pt idx="1805">
                  <c:v>4312.916666666667</c:v>
                </c:pt>
                <c:pt idx="1806">
                  <c:v>4312.958333333333</c:v>
                </c:pt>
                <c:pt idx="1807">
                  <c:v>4313</c:v>
                </c:pt>
                <c:pt idx="1808">
                  <c:v>4313.041666666667</c:v>
                </c:pt>
                <c:pt idx="1809">
                  <c:v>4313.083333333333</c:v>
                </c:pt>
                <c:pt idx="1810">
                  <c:v>4313.125</c:v>
                </c:pt>
                <c:pt idx="1811">
                  <c:v>4313.166666666667</c:v>
                </c:pt>
                <c:pt idx="1812">
                  <c:v>4313.208333333333</c:v>
                </c:pt>
                <c:pt idx="1813">
                  <c:v>4313.25</c:v>
                </c:pt>
                <c:pt idx="1814">
                  <c:v>4313.291666666667</c:v>
                </c:pt>
                <c:pt idx="1815">
                  <c:v>4313.333333333333</c:v>
                </c:pt>
                <c:pt idx="1816">
                  <c:v>4313.375</c:v>
                </c:pt>
                <c:pt idx="1817">
                  <c:v>4313.416666666667</c:v>
                </c:pt>
                <c:pt idx="1818">
                  <c:v>4313.458333333333</c:v>
                </c:pt>
                <c:pt idx="1819">
                  <c:v>4313.5</c:v>
                </c:pt>
                <c:pt idx="1820">
                  <c:v>4313.541666666667</c:v>
                </c:pt>
                <c:pt idx="1821">
                  <c:v>4313.583333333333</c:v>
                </c:pt>
                <c:pt idx="1822">
                  <c:v>4313.625</c:v>
                </c:pt>
                <c:pt idx="1823">
                  <c:v>4313.666666666667</c:v>
                </c:pt>
                <c:pt idx="1824">
                  <c:v>4313.708333333333</c:v>
                </c:pt>
                <c:pt idx="1825">
                  <c:v>4313.75</c:v>
                </c:pt>
                <c:pt idx="1826">
                  <c:v>4313.791666666667</c:v>
                </c:pt>
                <c:pt idx="1827">
                  <c:v>4313.833333333333</c:v>
                </c:pt>
                <c:pt idx="1828">
                  <c:v>4313.875</c:v>
                </c:pt>
                <c:pt idx="1829">
                  <c:v>4313.916666666667</c:v>
                </c:pt>
                <c:pt idx="1830">
                  <c:v>4313.958333333333</c:v>
                </c:pt>
                <c:pt idx="1831">
                  <c:v>4314</c:v>
                </c:pt>
                <c:pt idx="1832">
                  <c:v>4314.041666666667</c:v>
                </c:pt>
                <c:pt idx="1833">
                  <c:v>4314.083333333333</c:v>
                </c:pt>
                <c:pt idx="1834">
                  <c:v>4314.125</c:v>
                </c:pt>
                <c:pt idx="1835">
                  <c:v>4314.166666666667</c:v>
                </c:pt>
                <c:pt idx="1836">
                  <c:v>4314.208333333333</c:v>
                </c:pt>
                <c:pt idx="1837">
                  <c:v>4314.25</c:v>
                </c:pt>
                <c:pt idx="1838">
                  <c:v>4314.291666666667</c:v>
                </c:pt>
                <c:pt idx="1839">
                  <c:v>4314.333333333333</c:v>
                </c:pt>
                <c:pt idx="1840">
                  <c:v>4314.375</c:v>
                </c:pt>
                <c:pt idx="1841">
                  <c:v>4314.416666666667</c:v>
                </c:pt>
                <c:pt idx="1842">
                  <c:v>4314.458333333333</c:v>
                </c:pt>
                <c:pt idx="1843">
                  <c:v>4314.5</c:v>
                </c:pt>
                <c:pt idx="1844">
                  <c:v>4314.541666666667</c:v>
                </c:pt>
                <c:pt idx="1845">
                  <c:v>4314.583333333333</c:v>
                </c:pt>
                <c:pt idx="1846">
                  <c:v>4314.625</c:v>
                </c:pt>
                <c:pt idx="1847">
                  <c:v>4314.666666666667</c:v>
                </c:pt>
                <c:pt idx="1848">
                  <c:v>4314.708333333333</c:v>
                </c:pt>
                <c:pt idx="1849">
                  <c:v>4314.75</c:v>
                </c:pt>
                <c:pt idx="1850">
                  <c:v>4314.791666666667</c:v>
                </c:pt>
                <c:pt idx="1851">
                  <c:v>4314.833333333333</c:v>
                </c:pt>
                <c:pt idx="1852">
                  <c:v>4314.875</c:v>
                </c:pt>
                <c:pt idx="1853">
                  <c:v>4314.916666666667</c:v>
                </c:pt>
                <c:pt idx="1854">
                  <c:v>4314.958333333333</c:v>
                </c:pt>
                <c:pt idx="1855">
                  <c:v>4315</c:v>
                </c:pt>
                <c:pt idx="1856">
                  <c:v>4315.041666666667</c:v>
                </c:pt>
                <c:pt idx="1857">
                  <c:v>4315.083333333333</c:v>
                </c:pt>
                <c:pt idx="1858">
                  <c:v>4315.125</c:v>
                </c:pt>
                <c:pt idx="1859">
                  <c:v>4315.166666666667</c:v>
                </c:pt>
                <c:pt idx="1860">
                  <c:v>4315.208333333333</c:v>
                </c:pt>
                <c:pt idx="1861">
                  <c:v>4315.25</c:v>
                </c:pt>
                <c:pt idx="1862">
                  <c:v>4315.291666666667</c:v>
                </c:pt>
                <c:pt idx="1863">
                  <c:v>4315.333333333333</c:v>
                </c:pt>
                <c:pt idx="1864">
                  <c:v>4315.375</c:v>
                </c:pt>
                <c:pt idx="1865">
                  <c:v>4315.416666666667</c:v>
                </c:pt>
                <c:pt idx="1866">
                  <c:v>4315.458333333333</c:v>
                </c:pt>
                <c:pt idx="1867">
                  <c:v>4315.5</c:v>
                </c:pt>
                <c:pt idx="1868">
                  <c:v>4315.541666666667</c:v>
                </c:pt>
                <c:pt idx="1869">
                  <c:v>4315.583333333333</c:v>
                </c:pt>
                <c:pt idx="1870">
                  <c:v>4315.625</c:v>
                </c:pt>
                <c:pt idx="1871">
                  <c:v>4315.666666666667</c:v>
                </c:pt>
                <c:pt idx="1872">
                  <c:v>4315.708333333333</c:v>
                </c:pt>
                <c:pt idx="1873">
                  <c:v>4315.75</c:v>
                </c:pt>
                <c:pt idx="1874">
                  <c:v>4315.791666666667</c:v>
                </c:pt>
                <c:pt idx="1875">
                  <c:v>4315.833333333333</c:v>
                </c:pt>
                <c:pt idx="1876">
                  <c:v>4315.875</c:v>
                </c:pt>
                <c:pt idx="1877">
                  <c:v>4315.916666666667</c:v>
                </c:pt>
                <c:pt idx="1878">
                  <c:v>4315.958333333333</c:v>
                </c:pt>
                <c:pt idx="1879">
                  <c:v>4316</c:v>
                </c:pt>
                <c:pt idx="1880">
                  <c:v>4316.041666666667</c:v>
                </c:pt>
                <c:pt idx="1881">
                  <c:v>4316.083333333333</c:v>
                </c:pt>
                <c:pt idx="1882">
                  <c:v>4316.125</c:v>
                </c:pt>
                <c:pt idx="1883">
                  <c:v>4316.166666666667</c:v>
                </c:pt>
                <c:pt idx="1884">
                  <c:v>4316.208333333333</c:v>
                </c:pt>
                <c:pt idx="1885">
                  <c:v>4316.25</c:v>
                </c:pt>
                <c:pt idx="1886">
                  <c:v>4316.291666666667</c:v>
                </c:pt>
                <c:pt idx="1887">
                  <c:v>4316.333333333333</c:v>
                </c:pt>
                <c:pt idx="1888">
                  <c:v>4316.375</c:v>
                </c:pt>
                <c:pt idx="1889">
                  <c:v>4316.416666666667</c:v>
                </c:pt>
                <c:pt idx="1890">
                  <c:v>4316.458333333333</c:v>
                </c:pt>
                <c:pt idx="1891">
                  <c:v>4316.5</c:v>
                </c:pt>
                <c:pt idx="1892">
                  <c:v>4316.541666666667</c:v>
                </c:pt>
                <c:pt idx="1893">
                  <c:v>4316.583333333333</c:v>
                </c:pt>
                <c:pt idx="1894">
                  <c:v>4316.625</c:v>
                </c:pt>
                <c:pt idx="1895">
                  <c:v>4316.666666666667</c:v>
                </c:pt>
                <c:pt idx="1896">
                  <c:v>4316.708333333333</c:v>
                </c:pt>
                <c:pt idx="1897">
                  <c:v>4316.75</c:v>
                </c:pt>
                <c:pt idx="1898">
                  <c:v>4316.791666666667</c:v>
                </c:pt>
                <c:pt idx="1899">
                  <c:v>4316.833333333333</c:v>
                </c:pt>
                <c:pt idx="1900">
                  <c:v>4316.875</c:v>
                </c:pt>
                <c:pt idx="1901">
                  <c:v>4316.916666666667</c:v>
                </c:pt>
                <c:pt idx="1902">
                  <c:v>4316.958333333333</c:v>
                </c:pt>
                <c:pt idx="1903">
                  <c:v>4317</c:v>
                </c:pt>
                <c:pt idx="1904">
                  <c:v>4317.041666666667</c:v>
                </c:pt>
                <c:pt idx="1905">
                  <c:v>4317.083333333333</c:v>
                </c:pt>
                <c:pt idx="1906">
                  <c:v>4317.125</c:v>
                </c:pt>
                <c:pt idx="1907">
                  <c:v>4317.166666666667</c:v>
                </c:pt>
                <c:pt idx="1908">
                  <c:v>4317.208333333333</c:v>
                </c:pt>
                <c:pt idx="1909">
                  <c:v>4317.25</c:v>
                </c:pt>
                <c:pt idx="1910">
                  <c:v>4317.291666666667</c:v>
                </c:pt>
                <c:pt idx="1911">
                  <c:v>4317.333333333333</c:v>
                </c:pt>
                <c:pt idx="1912">
                  <c:v>4317.375</c:v>
                </c:pt>
                <c:pt idx="1913">
                  <c:v>4317.416666666667</c:v>
                </c:pt>
                <c:pt idx="1914">
                  <c:v>4317.458333333333</c:v>
                </c:pt>
                <c:pt idx="1915">
                  <c:v>4317.5</c:v>
                </c:pt>
                <c:pt idx="1916">
                  <c:v>4317.541666666667</c:v>
                </c:pt>
                <c:pt idx="1917">
                  <c:v>4317.583333333333</c:v>
                </c:pt>
                <c:pt idx="1918">
                  <c:v>4317.625</c:v>
                </c:pt>
                <c:pt idx="1919">
                  <c:v>4317.666666666667</c:v>
                </c:pt>
                <c:pt idx="1920">
                  <c:v>4317.708333333333</c:v>
                </c:pt>
                <c:pt idx="1921">
                  <c:v>4317.75</c:v>
                </c:pt>
                <c:pt idx="1922">
                  <c:v>4317.791666666667</c:v>
                </c:pt>
                <c:pt idx="1923">
                  <c:v>4317.833333333333</c:v>
                </c:pt>
                <c:pt idx="1924">
                  <c:v>4317.875</c:v>
                </c:pt>
                <c:pt idx="1925">
                  <c:v>4317.916666666667</c:v>
                </c:pt>
                <c:pt idx="1926">
                  <c:v>4317.958333333333</c:v>
                </c:pt>
                <c:pt idx="1927">
                  <c:v>4318</c:v>
                </c:pt>
                <c:pt idx="1928">
                  <c:v>4318.041666666667</c:v>
                </c:pt>
                <c:pt idx="1929">
                  <c:v>4318.083333333333</c:v>
                </c:pt>
                <c:pt idx="1930">
                  <c:v>4318.125</c:v>
                </c:pt>
                <c:pt idx="1931">
                  <c:v>4318.166666666667</c:v>
                </c:pt>
                <c:pt idx="1932">
                  <c:v>4318.208333333333</c:v>
                </c:pt>
                <c:pt idx="1933">
                  <c:v>4318.25</c:v>
                </c:pt>
                <c:pt idx="1934">
                  <c:v>4318.291666666667</c:v>
                </c:pt>
                <c:pt idx="1935">
                  <c:v>4318.333333333333</c:v>
                </c:pt>
                <c:pt idx="1936">
                  <c:v>4318.375</c:v>
                </c:pt>
                <c:pt idx="1937">
                  <c:v>4318.416666666667</c:v>
                </c:pt>
                <c:pt idx="1938">
                  <c:v>4318.458333333333</c:v>
                </c:pt>
                <c:pt idx="1939">
                  <c:v>4318.5</c:v>
                </c:pt>
                <c:pt idx="1940">
                  <c:v>4318.541666666667</c:v>
                </c:pt>
                <c:pt idx="1941">
                  <c:v>4318.583333333333</c:v>
                </c:pt>
                <c:pt idx="1942">
                  <c:v>4318.625</c:v>
                </c:pt>
                <c:pt idx="1943">
                  <c:v>4318.666666666667</c:v>
                </c:pt>
                <c:pt idx="1944">
                  <c:v>4318.708333333333</c:v>
                </c:pt>
                <c:pt idx="1945">
                  <c:v>4318.75</c:v>
                </c:pt>
                <c:pt idx="1946">
                  <c:v>4318.791666666667</c:v>
                </c:pt>
                <c:pt idx="1947">
                  <c:v>4318.833333333333</c:v>
                </c:pt>
                <c:pt idx="1948">
                  <c:v>4318.875</c:v>
                </c:pt>
                <c:pt idx="1949">
                  <c:v>4318.916666666667</c:v>
                </c:pt>
                <c:pt idx="1950">
                  <c:v>4318.958333333333</c:v>
                </c:pt>
                <c:pt idx="1951">
                  <c:v>4319</c:v>
                </c:pt>
                <c:pt idx="1952">
                  <c:v>4319.041666666667</c:v>
                </c:pt>
                <c:pt idx="1953">
                  <c:v>4319.083333333333</c:v>
                </c:pt>
                <c:pt idx="1954">
                  <c:v>4319.125</c:v>
                </c:pt>
                <c:pt idx="1955">
                  <c:v>4319.166666666667</c:v>
                </c:pt>
                <c:pt idx="1956">
                  <c:v>4319.208333333333</c:v>
                </c:pt>
                <c:pt idx="1957">
                  <c:v>4319.25</c:v>
                </c:pt>
                <c:pt idx="1958">
                  <c:v>4319.291666666667</c:v>
                </c:pt>
                <c:pt idx="1959">
                  <c:v>4319.333333333333</c:v>
                </c:pt>
                <c:pt idx="1960">
                  <c:v>4319.375</c:v>
                </c:pt>
                <c:pt idx="1961">
                  <c:v>4319.416666666667</c:v>
                </c:pt>
                <c:pt idx="1962">
                  <c:v>4319.458333333333</c:v>
                </c:pt>
                <c:pt idx="1963">
                  <c:v>4319.5</c:v>
                </c:pt>
                <c:pt idx="1964">
                  <c:v>4319.541666666667</c:v>
                </c:pt>
                <c:pt idx="1965">
                  <c:v>4319.583333333333</c:v>
                </c:pt>
                <c:pt idx="1966">
                  <c:v>4319.625</c:v>
                </c:pt>
                <c:pt idx="1967">
                  <c:v>4319.666666666667</c:v>
                </c:pt>
                <c:pt idx="1968">
                  <c:v>4319.708333333333</c:v>
                </c:pt>
                <c:pt idx="1969">
                  <c:v>4319.75</c:v>
                </c:pt>
                <c:pt idx="1970">
                  <c:v>4319.791666666667</c:v>
                </c:pt>
                <c:pt idx="1971">
                  <c:v>4319.833333333333</c:v>
                </c:pt>
                <c:pt idx="1972">
                  <c:v>4319.875</c:v>
                </c:pt>
                <c:pt idx="1973">
                  <c:v>4319.916666666667</c:v>
                </c:pt>
                <c:pt idx="1974">
                  <c:v>4319.958333333333</c:v>
                </c:pt>
                <c:pt idx="1975">
                  <c:v>4320</c:v>
                </c:pt>
                <c:pt idx="1976">
                  <c:v>4320.041666666667</c:v>
                </c:pt>
                <c:pt idx="1977">
                  <c:v>4320.083333333333</c:v>
                </c:pt>
                <c:pt idx="1978">
                  <c:v>4320.125</c:v>
                </c:pt>
                <c:pt idx="1979">
                  <c:v>4320.166666666667</c:v>
                </c:pt>
                <c:pt idx="1980">
                  <c:v>4320.208333333333</c:v>
                </c:pt>
                <c:pt idx="1981">
                  <c:v>4320.25</c:v>
                </c:pt>
                <c:pt idx="1982">
                  <c:v>4320.291666666667</c:v>
                </c:pt>
                <c:pt idx="1983">
                  <c:v>4320.333333333333</c:v>
                </c:pt>
                <c:pt idx="1984">
                  <c:v>4320.375</c:v>
                </c:pt>
                <c:pt idx="1985">
                  <c:v>4320.416666666667</c:v>
                </c:pt>
                <c:pt idx="1986">
                  <c:v>4320.458333333333</c:v>
                </c:pt>
                <c:pt idx="1987">
                  <c:v>4320.5</c:v>
                </c:pt>
                <c:pt idx="1988">
                  <c:v>4320.541666666667</c:v>
                </c:pt>
                <c:pt idx="1989">
                  <c:v>4320.583333333333</c:v>
                </c:pt>
                <c:pt idx="1990">
                  <c:v>4320.625</c:v>
                </c:pt>
                <c:pt idx="1991">
                  <c:v>4320.666666666667</c:v>
                </c:pt>
                <c:pt idx="1992">
                  <c:v>4320.708333333333</c:v>
                </c:pt>
                <c:pt idx="1993">
                  <c:v>4320.75</c:v>
                </c:pt>
                <c:pt idx="1994">
                  <c:v>4320.791666666667</c:v>
                </c:pt>
                <c:pt idx="1995">
                  <c:v>4320.833333333333</c:v>
                </c:pt>
                <c:pt idx="1996">
                  <c:v>4320.875</c:v>
                </c:pt>
                <c:pt idx="1997">
                  <c:v>4320.916666666667</c:v>
                </c:pt>
                <c:pt idx="1998">
                  <c:v>4320.958333333333</c:v>
                </c:pt>
                <c:pt idx="1999">
                  <c:v>4321</c:v>
                </c:pt>
                <c:pt idx="2000">
                  <c:v>4321.041666666667</c:v>
                </c:pt>
                <c:pt idx="2001">
                  <c:v>4321.083333333333</c:v>
                </c:pt>
                <c:pt idx="2002">
                  <c:v>4321.125</c:v>
                </c:pt>
                <c:pt idx="2003">
                  <c:v>4321.166666666667</c:v>
                </c:pt>
                <c:pt idx="2004">
                  <c:v>4321.208333333333</c:v>
                </c:pt>
                <c:pt idx="2005">
                  <c:v>4321.25</c:v>
                </c:pt>
                <c:pt idx="2006">
                  <c:v>4321.291666666667</c:v>
                </c:pt>
                <c:pt idx="2007">
                  <c:v>4321.333333333333</c:v>
                </c:pt>
                <c:pt idx="2008">
                  <c:v>4321.375</c:v>
                </c:pt>
                <c:pt idx="2009">
                  <c:v>4321.416666666667</c:v>
                </c:pt>
                <c:pt idx="2010">
                  <c:v>4321.458333333333</c:v>
                </c:pt>
                <c:pt idx="2011">
                  <c:v>4321.5</c:v>
                </c:pt>
                <c:pt idx="2012">
                  <c:v>4321.541666666667</c:v>
                </c:pt>
                <c:pt idx="2013">
                  <c:v>4321.583333333333</c:v>
                </c:pt>
                <c:pt idx="2014">
                  <c:v>4321.625</c:v>
                </c:pt>
                <c:pt idx="2015">
                  <c:v>4321.666666666667</c:v>
                </c:pt>
                <c:pt idx="2016">
                  <c:v>4321.708333333333</c:v>
                </c:pt>
                <c:pt idx="2017">
                  <c:v>4321.75</c:v>
                </c:pt>
                <c:pt idx="2018">
                  <c:v>4321.791666666667</c:v>
                </c:pt>
                <c:pt idx="2019">
                  <c:v>4321.833333333333</c:v>
                </c:pt>
                <c:pt idx="2020">
                  <c:v>4321.875</c:v>
                </c:pt>
                <c:pt idx="2021">
                  <c:v>4321.916666666667</c:v>
                </c:pt>
                <c:pt idx="2022">
                  <c:v>4321.958333333333</c:v>
                </c:pt>
                <c:pt idx="2023">
                  <c:v>4322</c:v>
                </c:pt>
                <c:pt idx="2024">
                  <c:v>4322.041666666667</c:v>
                </c:pt>
                <c:pt idx="2025">
                  <c:v>4322.083333333333</c:v>
                </c:pt>
                <c:pt idx="2026">
                  <c:v>4322.125</c:v>
                </c:pt>
                <c:pt idx="2027">
                  <c:v>4322.166666666667</c:v>
                </c:pt>
                <c:pt idx="2028">
                  <c:v>4322.208333333333</c:v>
                </c:pt>
                <c:pt idx="2029">
                  <c:v>4322.25</c:v>
                </c:pt>
                <c:pt idx="2030">
                  <c:v>4322.291666666667</c:v>
                </c:pt>
                <c:pt idx="2031">
                  <c:v>4322.333333333333</c:v>
                </c:pt>
                <c:pt idx="2032">
                  <c:v>4322.375</c:v>
                </c:pt>
                <c:pt idx="2033">
                  <c:v>4322.416666666667</c:v>
                </c:pt>
                <c:pt idx="2034">
                  <c:v>4322.458333333333</c:v>
                </c:pt>
                <c:pt idx="2035">
                  <c:v>4322.5</c:v>
                </c:pt>
                <c:pt idx="2036">
                  <c:v>4322.541666666667</c:v>
                </c:pt>
                <c:pt idx="2037">
                  <c:v>4322.583333333333</c:v>
                </c:pt>
                <c:pt idx="2038">
                  <c:v>4322.625</c:v>
                </c:pt>
                <c:pt idx="2039">
                  <c:v>4322.666666666667</c:v>
                </c:pt>
                <c:pt idx="2040">
                  <c:v>4322.708333333333</c:v>
                </c:pt>
                <c:pt idx="2041">
                  <c:v>4322.75</c:v>
                </c:pt>
                <c:pt idx="2042">
                  <c:v>4322.791666666667</c:v>
                </c:pt>
                <c:pt idx="2043">
                  <c:v>4322.833333333333</c:v>
                </c:pt>
                <c:pt idx="2044">
                  <c:v>4322.875</c:v>
                </c:pt>
                <c:pt idx="2045">
                  <c:v>4322.916666666667</c:v>
                </c:pt>
                <c:pt idx="2046">
                  <c:v>4322.958333333333</c:v>
                </c:pt>
                <c:pt idx="2047">
                  <c:v>4323</c:v>
                </c:pt>
                <c:pt idx="2048">
                  <c:v>4323.041666666667</c:v>
                </c:pt>
                <c:pt idx="2049">
                  <c:v>4323.083333333333</c:v>
                </c:pt>
                <c:pt idx="2050">
                  <c:v>4323.125</c:v>
                </c:pt>
                <c:pt idx="2051">
                  <c:v>4323.166666666667</c:v>
                </c:pt>
                <c:pt idx="2052">
                  <c:v>4323.208333333333</c:v>
                </c:pt>
                <c:pt idx="2053">
                  <c:v>4323.25</c:v>
                </c:pt>
                <c:pt idx="2054">
                  <c:v>4323.291666666667</c:v>
                </c:pt>
                <c:pt idx="2055">
                  <c:v>4323.333333333333</c:v>
                </c:pt>
                <c:pt idx="2056">
                  <c:v>4323.375</c:v>
                </c:pt>
                <c:pt idx="2057">
                  <c:v>4323.416666666667</c:v>
                </c:pt>
                <c:pt idx="2058">
                  <c:v>4323.458333333333</c:v>
                </c:pt>
                <c:pt idx="2059">
                  <c:v>4323.5</c:v>
                </c:pt>
                <c:pt idx="2060">
                  <c:v>4323.541666666667</c:v>
                </c:pt>
                <c:pt idx="2061">
                  <c:v>4323.583333333333</c:v>
                </c:pt>
                <c:pt idx="2062">
                  <c:v>4323.625</c:v>
                </c:pt>
                <c:pt idx="2063">
                  <c:v>4323.666666666667</c:v>
                </c:pt>
                <c:pt idx="2064">
                  <c:v>4323.708333333333</c:v>
                </c:pt>
                <c:pt idx="2065">
                  <c:v>4323.75</c:v>
                </c:pt>
                <c:pt idx="2066">
                  <c:v>4323.791666666667</c:v>
                </c:pt>
                <c:pt idx="2067">
                  <c:v>4323.833333333333</c:v>
                </c:pt>
                <c:pt idx="2068">
                  <c:v>4323.875</c:v>
                </c:pt>
                <c:pt idx="2069">
                  <c:v>4323.916666666667</c:v>
                </c:pt>
                <c:pt idx="2070">
                  <c:v>4323.958333333333</c:v>
                </c:pt>
                <c:pt idx="2071">
                  <c:v>4324</c:v>
                </c:pt>
                <c:pt idx="2072">
                  <c:v>4324.041666666667</c:v>
                </c:pt>
                <c:pt idx="2073">
                  <c:v>4324.083333333333</c:v>
                </c:pt>
                <c:pt idx="2074">
                  <c:v>4324.125</c:v>
                </c:pt>
                <c:pt idx="2075">
                  <c:v>4324.166666666667</c:v>
                </c:pt>
                <c:pt idx="2076">
                  <c:v>4324.208333333333</c:v>
                </c:pt>
                <c:pt idx="2077">
                  <c:v>4324.25</c:v>
                </c:pt>
                <c:pt idx="2078">
                  <c:v>4324.291666666667</c:v>
                </c:pt>
                <c:pt idx="2079">
                  <c:v>4324.333333333333</c:v>
                </c:pt>
                <c:pt idx="2080">
                  <c:v>4324.375</c:v>
                </c:pt>
                <c:pt idx="2081">
                  <c:v>4324.416666666667</c:v>
                </c:pt>
                <c:pt idx="2082">
                  <c:v>4324.458333333333</c:v>
                </c:pt>
                <c:pt idx="2083">
                  <c:v>4324.5</c:v>
                </c:pt>
                <c:pt idx="2084">
                  <c:v>4324.541666666667</c:v>
                </c:pt>
                <c:pt idx="2085">
                  <c:v>4324.583333333333</c:v>
                </c:pt>
                <c:pt idx="2086">
                  <c:v>4324.625</c:v>
                </c:pt>
                <c:pt idx="2087">
                  <c:v>4324.666666666667</c:v>
                </c:pt>
                <c:pt idx="2088">
                  <c:v>4324.708333333333</c:v>
                </c:pt>
                <c:pt idx="2089">
                  <c:v>4324.75</c:v>
                </c:pt>
                <c:pt idx="2090">
                  <c:v>4324.791666666667</c:v>
                </c:pt>
                <c:pt idx="2091">
                  <c:v>4324.833333333333</c:v>
                </c:pt>
                <c:pt idx="2092">
                  <c:v>4324.875</c:v>
                </c:pt>
                <c:pt idx="2093">
                  <c:v>4324.916666666667</c:v>
                </c:pt>
                <c:pt idx="2094">
                  <c:v>4324.958333333333</c:v>
                </c:pt>
                <c:pt idx="2095">
                  <c:v>4325</c:v>
                </c:pt>
                <c:pt idx="2096">
                  <c:v>4325.041666666667</c:v>
                </c:pt>
                <c:pt idx="2097">
                  <c:v>4325.083333333333</c:v>
                </c:pt>
                <c:pt idx="2098">
                  <c:v>4325.125</c:v>
                </c:pt>
                <c:pt idx="2099">
                  <c:v>4325.166666666667</c:v>
                </c:pt>
                <c:pt idx="2100">
                  <c:v>4325.208333333333</c:v>
                </c:pt>
                <c:pt idx="2101">
                  <c:v>4325.25</c:v>
                </c:pt>
                <c:pt idx="2102">
                  <c:v>4325.291666666667</c:v>
                </c:pt>
                <c:pt idx="2103">
                  <c:v>4325.333333333333</c:v>
                </c:pt>
                <c:pt idx="2104">
                  <c:v>4325.375</c:v>
                </c:pt>
                <c:pt idx="2105">
                  <c:v>4325.416666666667</c:v>
                </c:pt>
                <c:pt idx="2106">
                  <c:v>4325.458333333333</c:v>
                </c:pt>
                <c:pt idx="2107">
                  <c:v>4325.5</c:v>
                </c:pt>
                <c:pt idx="2108">
                  <c:v>4325.541666666667</c:v>
                </c:pt>
                <c:pt idx="2109">
                  <c:v>4325.583333333333</c:v>
                </c:pt>
                <c:pt idx="2110">
                  <c:v>4325.625</c:v>
                </c:pt>
                <c:pt idx="2111">
                  <c:v>4325.666666666667</c:v>
                </c:pt>
                <c:pt idx="2112">
                  <c:v>4325.708333333333</c:v>
                </c:pt>
                <c:pt idx="2113">
                  <c:v>4325.75</c:v>
                </c:pt>
                <c:pt idx="2114">
                  <c:v>4325.791666666667</c:v>
                </c:pt>
                <c:pt idx="2115">
                  <c:v>4325.833333333333</c:v>
                </c:pt>
                <c:pt idx="2116">
                  <c:v>4325.875</c:v>
                </c:pt>
                <c:pt idx="2117">
                  <c:v>4325.916666666667</c:v>
                </c:pt>
                <c:pt idx="2118">
                  <c:v>4325.958333333333</c:v>
                </c:pt>
                <c:pt idx="2119">
                  <c:v>4326</c:v>
                </c:pt>
                <c:pt idx="2120">
                  <c:v>4326.041666666667</c:v>
                </c:pt>
                <c:pt idx="2121">
                  <c:v>4326.083333333333</c:v>
                </c:pt>
                <c:pt idx="2122">
                  <c:v>4326.125</c:v>
                </c:pt>
                <c:pt idx="2123">
                  <c:v>4326.166666666667</c:v>
                </c:pt>
                <c:pt idx="2124">
                  <c:v>4326.208333333333</c:v>
                </c:pt>
                <c:pt idx="2125">
                  <c:v>4326.25</c:v>
                </c:pt>
                <c:pt idx="2126">
                  <c:v>4326.291666666667</c:v>
                </c:pt>
                <c:pt idx="2127">
                  <c:v>4326.333333333333</c:v>
                </c:pt>
                <c:pt idx="2128">
                  <c:v>4326.375</c:v>
                </c:pt>
                <c:pt idx="2129">
                  <c:v>4326.416666666667</c:v>
                </c:pt>
                <c:pt idx="2130">
                  <c:v>4326.458333333333</c:v>
                </c:pt>
                <c:pt idx="2131">
                  <c:v>4326.5</c:v>
                </c:pt>
                <c:pt idx="2132">
                  <c:v>4326.541666666667</c:v>
                </c:pt>
                <c:pt idx="2133">
                  <c:v>4326.583333333333</c:v>
                </c:pt>
                <c:pt idx="2134">
                  <c:v>4326.625</c:v>
                </c:pt>
                <c:pt idx="2135">
                  <c:v>4326.666666666667</c:v>
                </c:pt>
                <c:pt idx="2136">
                  <c:v>4326.708333333333</c:v>
                </c:pt>
                <c:pt idx="2137">
                  <c:v>4326.75</c:v>
                </c:pt>
                <c:pt idx="2138">
                  <c:v>4326.791666666667</c:v>
                </c:pt>
                <c:pt idx="2139">
                  <c:v>4326.833333333333</c:v>
                </c:pt>
                <c:pt idx="2140">
                  <c:v>4326.875</c:v>
                </c:pt>
                <c:pt idx="2141">
                  <c:v>4326.916666666667</c:v>
                </c:pt>
                <c:pt idx="2142">
                  <c:v>4326.958333333333</c:v>
                </c:pt>
                <c:pt idx="2143">
                  <c:v>4327</c:v>
                </c:pt>
                <c:pt idx="2144">
                  <c:v>4327.041666666667</c:v>
                </c:pt>
                <c:pt idx="2145">
                  <c:v>4327.083333333333</c:v>
                </c:pt>
                <c:pt idx="2146">
                  <c:v>4327.125</c:v>
                </c:pt>
                <c:pt idx="2147">
                  <c:v>4327.166666666667</c:v>
                </c:pt>
                <c:pt idx="2148">
                  <c:v>4327.208333333333</c:v>
                </c:pt>
                <c:pt idx="2149">
                  <c:v>4327.25</c:v>
                </c:pt>
                <c:pt idx="2150">
                  <c:v>4327.291666666667</c:v>
                </c:pt>
                <c:pt idx="2151">
                  <c:v>4327.333333333333</c:v>
                </c:pt>
                <c:pt idx="2152">
                  <c:v>4327.375</c:v>
                </c:pt>
                <c:pt idx="2153">
                  <c:v>4327.416666666667</c:v>
                </c:pt>
                <c:pt idx="2154">
                  <c:v>4327.458333333333</c:v>
                </c:pt>
                <c:pt idx="2155">
                  <c:v>4327.5</c:v>
                </c:pt>
                <c:pt idx="2156">
                  <c:v>4327.541666666667</c:v>
                </c:pt>
                <c:pt idx="2157">
                  <c:v>4327.583333333333</c:v>
                </c:pt>
                <c:pt idx="2158">
                  <c:v>4327.625</c:v>
                </c:pt>
                <c:pt idx="2159">
                  <c:v>4327.666666666667</c:v>
                </c:pt>
                <c:pt idx="2160">
                  <c:v>4327.708333333333</c:v>
                </c:pt>
                <c:pt idx="2161">
                  <c:v>4327.75</c:v>
                </c:pt>
                <c:pt idx="2162">
                  <c:v>4327.791666666667</c:v>
                </c:pt>
                <c:pt idx="2163">
                  <c:v>4327.833333333333</c:v>
                </c:pt>
                <c:pt idx="2164">
                  <c:v>4327.875</c:v>
                </c:pt>
                <c:pt idx="2165">
                  <c:v>4327.916666666667</c:v>
                </c:pt>
                <c:pt idx="2166">
                  <c:v>4327.958333333333</c:v>
                </c:pt>
                <c:pt idx="2167">
                  <c:v>4328</c:v>
                </c:pt>
                <c:pt idx="2168">
                  <c:v>4328.041666666667</c:v>
                </c:pt>
                <c:pt idx="2169">
                  <c:v>4328.083333333333</c:v>
                </c:pt>
                <c:pt idx="2170">
                  <c:v>4328.125</c:v>
                </c:pt>
                <c:pt idx="2171">
                  <c:v>4328.166666666667</c:v>
                </c:pt>
                <c:pt idx="2172">
                  <c:v>4328.208333333333</c:v>
                </c:pt>
                <c:pt idx="2173">
                  <c:v>4328.25</c:v>
                </c:pt>
                <c:pt idx="2174">
                  <c:v>4328.291666666667</c:v>
                </c:pt>
                <c:pt idx="2175">
                  <c:v>4328.333333333333</c:v>
                </c:pt>
                <c:pt idx="2176">
                  <c:v>4328.375</c:v>
                </c:pt>
                <c:pt idx="2177">
                  <c:v>4328.416666666667</c:v>
                </c:pt>
                <c:pt idx="2178">
                  <c:v>4328.458333333333</c:v>
                </c:pt>
                <c:pt idx="2179">
                  <c:v>4328.5</c:v>
                </c:pt>
                <c:pt idx="2180">
                  <c:v>4328.541666666667</c:v>
                </c:pt>
                <c:pt idx="2181">
                  <c:v>4328.583333333333</c:v>
                </c:pt>
                <c:pt idx="2182">
                  <c:v>4328.625</c:v>
                </c:pt>
                <c:pt idx="2183">
                  <c:v>4328.666666666667</c:v>
                </c:pt>
                <c:pt idx="2184">
                  <c:v>4328.708333333333</c:v>
                </c:pt>
                <c:pt idx="2185">
                  <c:v>4328.75</c:v>
                </c:pt>
                <c:pt idx="2186">
                  <c:v>4328.791666666667</c:v>
                </c:pt>
                <c:pt idx="2187">
                  <c:v>4328.833333333333</c:v>
                </c:pt>
                <c:pt idx="2188">
                  <c:v>4328.875</c:v>
                </c:pt>
                <c:pt idx="2189">
                  <c:v>4328.916666666667</c:v>
                </c:pt>
                <c:pt idx="2190">
                  <c:v>4328.958333333333</c:v>
                </c:pt>
                <c:pt idx="2191">
                  <c:v>4329</c:v>
                </c:pt>
                <c:pt idx="2192">
                  <c:v>4329.041666666667</c:v>
                </c:pt>
                <c:pt idx="2193">
                  <c:v>4329.083333333333</c:v>
                </c:pt>
                <c:pt idx="2194">
                  <c:v>4329.125</c:v>
                </c:pt>
                <c:pt idx="2195">
                  <c:v>4329.166666666667</c:v>
                </c:pt>
                <c:pt idx="2196">
                  <c:v>4329.208333333333</c:v>
                </c:pt>
                <c:pt idx="2197">
                  <c:v>4329.25</c:v>
                </c:pt>
                <c:pt idx="2198">
                  <c:v>4329.291666666667</c:v>
                </c:pt>
                <c:pt idx="2199">
                  <c:v>4329.333333333333</c:v>
                </c:pt>
                <c:pt idx="2200">
                  <c:v>4329.375</c:v>
                </c:pt>
                <c:pt idx="2201">
                  <c:v>4329.416666666667</c:v>
                </c:pt>
                <c:pt idx="2202">
                  <c:v>4329.458333333333</c:v>
                </c:pt>
                <c:pt idx="2203">
                  <c:v>4329.5</c:v>
                </c:pt>
                <c:pt idx="2204">
                  <c:v>4329.541666666667</c:v>
                </c:pt>
                <c:pt idx="2205">
                  <c:v>4329.583333333333</c:v>
                </c:pt>
                <c:pt idx="2206">
                  <c:v>4329.625</c:v>
                </c:pt>
                <c:pt idx="2207">
                  <c:v>4329.666666666667</c:v>
                </c:pt>
                <c:pt idx="2208">
                  <c:v>4329.708333333333</c:v>
                </c:pt>
                <c:pt idx="2209">
                  <c:v>4329.75</c:v>
                </c:pt>
                <c:pt idx="2210">
                  <c:v>4329.791666666667</c:v>
                </c:pt>
                <c:pt idx="2211">
                  <c:v>4329.833333333333</c:v>
                </c:pt>
                <c:pt idx="2212">
                  <c:v>4329.875</c:v>
                </c:pt>
                <c:pt idx="2213">
                  <c:v>4329.916666666667</c:v>
                </c:pt>
                <c:pt idx="2214">
                  <c:v>4329.958333333333</c:v>
                </c:pt>
                <c:pt idx="2215">
                  <c:v>4330</c:v>
                </c:pt>
                <c:pt idx="2216">
                  <c:v>4330.041666666667</c:v>
                </c:pt>
                <c:pt idx="2217">
                  <c:v>4330.083333333333</c:v>
                </c:pt>
                <c:pt idx="2218">
                  <c:v>4330.125</c:v>
                </c:pt>
                <c:pt idx="2219">
                  <c:v>4330.166666666667</c:v>
                </c:pt>
                <c:pt idx="2220">
                  <c:v>4330.208333333333</c:v>
                </c:pt>
                <c:pt idx="2221">
                  <c:v>4330.25</c:v>
                </c:pt>
                <c:pt idx="2222">
                  <c:v>4330.291666666667</c:v>
                </c:pt>
                <c:pt idx="2223">
                  <c:v>4330.333333333333</c:v>
                </c:pt>
                <c:pt idx="2224">
                  <c:v>4330.375</c:v>
                </c:pt>
                <c:pt idx="2225">
                  <c:v>4330.416666666667</c:v>
                </c:pt>
                <c:pt idx="2226">
                  <c:v>4330.458333333333</c:v>
                </c:pt>
                <c:pt idx="2227">
                  <c:v>4330.5</c:v>
                </c:pt>
                <c:pt idx="2228">
                  <c:v>4330.541666666667</c:v>
                </c:pt>
                <c:pt idx="2229">
                  <c:v>4330.583333333333</c:v>
                </c:pt>
                <c:pt idx="2230">
                  <c:v>4330.625</c:v>
                </c:pt>
                <c:pt idx="2231">
                  <c:v>4330.666666666667</c:v>
                </c:pt>
                <c:pt idx="2232">
                  <c:v>4330.708333333333</c:v>
                </c:pt>
                <c:pt idx="2233">
                  <c:v>4330.75</c:v>
                </c:pt>
                <c:pt idx="2234">
                  <c:v>4330.791666666667</c:v>
                </c:pt>
                <c:pt idx="2235">
                  <c:v>4330.833333333333</c:v>
                </c:pt>
                <c:pt idx="2236">
                  <c:v>4330.875</c:v>
                </c:pt>
                <c:pt idx="2237">
                  <c:v>4330.916666666667</c:v>
                </c:pt>
                <c:pt idx="2238">
                  <c:v>4330.958333333333</c:v>
                </c:pt>
                <c:pt idx="2239">
                  <c:v>4331</c:v>
                </c:pt>
                <c:pt idx="2240">
                  <c:v>4331.041666666667</c:v>
                </c:pt>
                <c:pt idx="2241">
                  <c:v>4331.083333333333</c:v>
                </c:pt>
                <c:pt idx="2242">
                  <c:v>4331.125</c:v>
                </c:pt>
                <c:pt idx="2243">
                  <c:v>4331.166666666667</c:v>
                </c:pt>
                <c:pt idx="2244">
                  <c:v>4331.208333333333</c:v>
                </c:pt>
                <c:pt idx="2245">
                  <c:v>4331.25</c:v>
                </c:pt>
                <c:pt idx="2246">
                  <c:v>4331.291666666667</c:v>
                </c:pt>
                <c:pt idx="2247">
                  <c:v>4331.333333333333</c:v>
                </c:pt>
                <c:pt idx="2248">
                  <c:v>4331.375</c:v>
                </c:pt>
                <c:pt idx="2249">
                  <c:v>4331.416666666667</c:v>
                </c:pt>
                <c:pt idx="2250">
                  <c:v>4331.458333333333</c:v>
                </c:pt>
                <c:pt idx="2251">
                  <c:v>4331.5</c:v>
                </c:pt>
                <c:pt idx="2252">
                  <c:v>4331.541666666667</c:v>
                </c:pt>
                <c:pt idx="2253">
                  <c:v>4331.583333333333</c:v>
                </c:pt>
                <c:pt idx="2254">
                  <c:v>4331.625</c:v>
                </c:pt>
                <c:pt idx="2255">
                  <c:v>4331.666666666667</c:v>
                </c:pt>
                <c:pt idx="2256">
                  <c:v>4331.708333333333</c:v>
                </c:pt>
                <c:pt idx="2257">
                  <c:v>4331.75</c:v>
                </c:pt>
                <c:pt idx="2258">
                  <c:v>4331.791666666667</c:v>
                </c:pt>
                <c:pt idx="2259">
                  <c:v>4331.833333333333</c:v>
                </c:pt>
                <c:pt idx="2260">
                  <c:v>4331.875</c:v>
                </c:pt>
                <c:pt idx="2261">
                  <c:v>4331.916666666667</c:v>
                </c:pt>
                <c:pt idx="2262">
                  <c:v>4331.958333333333</c:v>
                </c:pt>
                <c:pt idx="2263">
                  <c:v>4332</c:v>
                </c:pt>
                <c:pt idx="2264">
                  <c:v>4332.041666666667</c:v>
                </c:pt>
                <c:pt idx="2265">
                  <c:v>4332.083333333333</c:v>
                </c:pt>
                <c:pt idx="2266">
                  <c:v>4332.125</c:v>
                </c:pt>
                <c:pt idx="2267">
                  <c:v>4332.166666666667</c:v>
                </c:pt>
                <c:pt idx="2268">
                  <c:v>4332.208333333333</c:v>
                </c:pt>
                <c:pt idx="2269">
                  <c:v>4332.25</c:v>
                </c:pt>
                <c:pt idx="2270">
                  <c:v>4332.291666666667</c:v>
                </c:pt>
                <c:pt idx="2271">
                  <c:v>4332.333333333333</c:v>
                </c:pt>
                <c:pt idx="2272">
                  <c:v>4332.375</c:v>
                </c:pt>
                <c:pt idx="2273">
                  <c:v>4332.416666666667</c:v>
                </c:pt>
                <c:pt idx="2274">
                  <c:v>4332.458333333333</c:v>
                </c:pt>
                <c:pt idx="2275">
                  <c:v>4332.5</c:v>
                </c:pt>
                <c:pt idx="2276">
                  <c:v>4332.541666666667</c:v>
                </c:pt>
                <c:pt idx="2277">
                  <c:v>4332.583333333333</c:v>
                </c:pt>
                <c:pt idx="2278">
                  <c:v>4332.625</c:v>
                </c:pt>
                <c:pt idx="2279">
                  <c:v>4332.666666666667</c:v>
                </c:pt>
                <c:pt idx="2280">
                  <c:v>4332.708333333333</c:v>
                </c:pt>
                <c:pt idx="2281">
                  <c:v>4332.75</c:v>
                </c:pt>
                <c:pt idx="2282">
                  <c:v>4332.791666666667</c:v>
                </c:pt>
                <c:pt idx="2283">
                  <c:v>4332.833333333333</c:v>
                </c:pt>
                <c:pt idx="2284">
                  <c:v>4332.875</c:v>
                </c:pt>
                <c:pt idx="2285">
                  <c:v>4332.916666666667</c:v>
                </c:pt>
                <c:pt idx="2286">
                  <c:v>4332.958333333333</c:v>
                </c:pt>
                <c:pt idx="2287">
                  <c:v>4333</c:v>
                </c:pt>
                <c:pt idx="2288">
                  <c:v>4333.041666666667</c:v>
                </c:pt>
                <c:pt idx="2289">
                  <c:v>4333.083333333333</c:v>
                </c:pt>
                <c:pt idx="2290">
                  <c:v>4333.125</c:v>
                </c:pt>
                <c:pt idx="2291">
                  <c:v>4333.166666666667</c:v>
                </c:pt>
                <c:pt idx="2292">
                  <c:v>4333.208333333333</c:v>
                </c:pt>
                <c:pt idx="2293">
                  <c:v>4333.25</c:v>
                </c:pt>
                <c:pt idx="2294">
                  <c:v>4333.291666666667</c:v>
                </c:pt>
                <c:pt idx="2295">
                  <c:v>4333.333333333333</c:v>
                </c:pt>
                <c:pt idx="2296">
                  <c:v>4333.375</c:v>
                </c:pt>
                <c:pt idx="2297">
                  <c:v>4333.416666666667</c:v>
                </c:pt>
                <c:pt idx="2298">
                  <c:v>4333.458333333333</c:v>
                </c:pt>
                <c:pt idx="2299">
                  <c:v>4333.5</c:v>
                </c:pt>
                <c:pt idx="2300">
                  <c:v>4333.541666666667</c:v>
                </c:pt>
                <c:pt idx="2301">
                  <c:v>4333.583333333333</c:v>
                </c:pt>
                <c:pt idx="2302">
                  <c:v>4333.625</c:v>
                </c:pt>
                <c:pt idx="2303">
                  <c:v>4333.666666666667</c:v>
                </c:pt>
                <c:pt idx="2304">
                  <c:v>4333.708333333333</c:v>
                </c:pt>
                <c:pt idx="2305">
                  <c:v>4333.75</c:v>
                </c:pt>
                <c:pt idx="2306">
                  <c:v>4333.791666666667</c:v>
                </c:pt>
                <c:pt idx="2307">
                  <c:v>4333.833333333333</c:v>
                </c:pt>
                <c:pt idx="2308">
                  <c:v>4333.875</c:v>
                </c:pt>
                <c:pt idx="2309">
                  <c:v>4333.916666666667</c:v>
                </c:pt>
                <c:pt idx="2310">
                  <c:v>4333.958333333333</c:v>
                </c:pt>
              </c:numCache>
            </c:numRef>
          </c:cat>
          <c:val>
            <c:numRef>
              <c:f>PLOT!$C$3:$C$2313</c:f>
              <c:numCache>
                <c:formatCode>General</c:formatCode>
                <c:ptCount val="2311"/>
                <c:pt idx="0">
                  <c:v>17.2</c:v>
                </c:pt>
                <c:pt idx="1">
                  <c:v>17.2</c:v>
                </c:pt>
                <c:pt idx="2">
                  <c:v>15.6</c:v>
                </c:pt>
                <c:pt idx="3">
                  <c:v>16.7</c:v>
                </c:pt>
                <c:pt idx="4">
                  <c:v>16.100000000000001</c:v>
                </c:pt>
                <c:pt idx="5">
                  <c:v>15.6</c:v>
                </c:pt>
                <c:pt idx="6">
                  <c:v>15</c:v>
                </c:pt>
                <c:pt idx="7">
                  <c:v>13.9</c:v>
                </c:pt>
                <c:pt idx="8">
                  <c:v>14.4</c:v>
                </c:pt>
                <c:pt idx="9">
                  <c:v>13.3</c:v>
                </c:pt>
                <c:pt idx="10">
                  <c:v>12.8</c:v>
                </c:pt>
                <c:pt idx="11">
                  <c:v>12.2</c:v>
                </c:pt>
                <c:pt idx="12">
                  <c:v>12.2</c:v>
                </c:pt>
                <c:pt idx="13">
                  <c:v>12.2</c:v>
                </c:pt>
                <c:pt idx="14">
                  <c:v>12.2</c:v>
                </c:pt>
                <c:pt idx="15">
                  <c:v>13.9</c:v>
                </c:pt>
                <c:pt idx="16">
                  <c:v>13.9</c:v>
                </c:pt>
                <c:pt idx="17">
                  <c:v>15.6</c:v>
                </c:pt>
                <c:pt idx="18">
                  <c:v>17.2</c:v>
                </c:pt>
                <c:pt idx="19">
                  <c:v>17.2</c:v>
                </c:pt>
                <c:pt idx="20">
                  <c:v>17.8</c:v>
                </c:pt>
                <c:pt idx="21">
                  <c:v>18.3</c:v>
                </c:pt>
                <c:pt idx="22">
                  <c:v>18.3</c:v>
                </c:pt>
                <c:pt idx="23">
                  <c:v>18.3</c:v>
                </c:pt>
                <c:pt idx="24">
                  <c:v>18.3</c:v>
                </c:pt>
                <c:pt idx="25">
                  <c:v>18.3</c:v>
                </c:pt>
                <c:pt idx="26">
                  <c:v>17.8</c:v>
                </c:pt>
                <c:pt idx="27">
                  <c:v>17.2</c:v>
                </c:pt>
                <c:pt idx="28">
                  <c:v>16.7</c:v>
                </c:pt>
                <c:pt idx="29">
                  <c:v>15.6</c:v>
                </c:pt>
                <c:pt idx="30">
                  <c:v>13.9</c:v>
                </c:pt>
                <c:pt idx="31">
                  <c:v>13.9</c:v>
                </c:pt>
                <c:pt idx="32">
                  <c:v>12.8</c:v>
                </c:pt>
                <c:pt idx="33">
                  <c:v>10.6</c:v>
                </c:pt>
                <c:pt idx="34">
                  <c:v>10</c:v>
                </c:pt>
                <c:pt idx="35">
                  <c:v>9.4</c:v>
                </c:pt>
                <c:pt idx="36">
                  <c:v>9.4</c:v>
                </c:pt>
                <c:pt idx="37">
                  <c:v>9.4</c:v>
                </c:pt>
                <c:pt idx="38">
                  <c:v>10</c:v>
                </c:pt>
                <c:pt idx="39">
                  <c:v>11.7</c:v>
                </c:pt>
                <c:pt idx="40">
                  <c:v>12.8</c:v>
                </c:pt>
                <c:pt idx="41">
                  <c:v>15.6</c:v>
                </c:pt>
                <c:pt idx="42">
                  <c:v>17.2</c:v>
                </c:pt>
                <c:pt idx="43">
                  <c:v>18.899999999999999</c:v>
                </c:pt>
                <c:pt idx="44">
                  <c:v>18.899999999999999</c:v>
                </c:pt>
                <c:pt idx="45">
                  <c:v>21.1</c:v>
                </c:pt>
                <c:pt idx="46">
                  <c:v>22.2</c:v>
                </c:pt>
                <c:pt idx="47">
                  <c:v>21.7</c:v>
                </c:pt>
                <c:pt idx="48">
                  <c:v>21.7</c:v>
                </c:pt>
                <c:pt idx="49">
                  <c:v>21.7</c:v>
                </c:pt>
                <c:pt idx="50">
                  <c:v>21.1</c:v>
                </c:pt>
                <c:pt idx="51">
                  <c:v>20</c:v>
                </c:pt>
                <c:pt idx="52">
                  <c:v>17.8</c:v>
                </c:pt>
                <c:pt idx="53">
                  <c:v>15.6</c:v>
                </c:pt>
                <c:pt idx="54">
                  <c:v>13.9</c:v>
                </c:pt>
                <c:pt idx="55">
                  <c:v>12.8</c:v>
                </c:pt>
                <c:pt idx="56">
                  <c:v>11.1</c:v>
                </c:pt>
                <c:pt idx="57">
                  <c:v>11.7</c:v>
                </c:pt>
                <c:pt idx="58">
                  <c:v>11.7</c:v>
                </c:pt>
                <c:pt idx="59">
                  <c:v>10</c:v>
                </c:pt>
                <c:pt idx="60">
                  <c:v>10</c:v>
                </c:pt>
                <c:pt idx="61">
                  <c:v>10.6</c:v>
                </c:pt>
                <c:pt idx="62">
                  <c:v>11.7</c:v>
                </c:pt>
                <c:pt idx="63">
                  <c:v>13.3</c:v>
                </c:pt>
                <c:pt idx="64">
                  <c:v>14.4</c:v>
                </c:pt>
                <c:pt idx="65">
                  <c:v>17.8</c:v>
                </c:pt>
                <c:pt idx="66">
                  <c:v>19.399999999999999</c:v>
                </c:pt>
                <c:pt idx="67">
                  <c:v>21.1</c:v>
                </c:pt>
                <c:pt idx="68">
                  <c:v>21.7</c:v>
                </c:pt>
                <c:pt idx="69">
                  <c:v>22.2</c:v>
                </c:pt>
                <c:pt idx="70">
                  <c:v>22.2</c:v>
                </c:pt>
                <c:pt idx="71">
                  <c:v>22.8</c:v>
                </c:pt>
                <c:pt idx="72">
                  <c:v>23.3</c:v>
                </c:pt>
                <c:pt idx="73">
                  <c:v>22.8</c:v>
                </c:pt>
                <c:pt idx="74">
                  <c:v>21.7</c:v>
                </c:pt>
                <c:pt idx="75">
                  <c:v>20</c:v>
                </c:pt>
                <c:pt idx="76">
                  <c:v>18.3</c:v>
                </c:pt>
                <c:pt idx="77">
                  <c:v>16.100000000000001</c:v>
                </c:pt>
                <c:pt idx="78">
                  <c:v>14.4</c:v>
                </c:pt>
                <c:pt idx="79">
                  <c:v>13.3</c:v>
                </c:pt>
                <c:pt idx="80">
                  <c:v>13.3</c:v>
                </c:pt>
                <c:pt idx="81">
                  <c:v>12.2</c:v>
                </c:pt>
                <c:pt idx="82">
                  <c:v>11.1</c:v>
                </c:pt>
                <c:pt idx="83">
                  <c:v>11.1</c:v>
                </c:pt>
                <c:pt idx="84">
                  <c:v>11.1</c:v>
                </c:pt>
                <c:pt idx="85">
                  <c:v>10.6</c:v>
                </c:pt>
                <c:pt idx="86">
                  <c:v>12.8</c:v>
                </c:pt>
                <c:pt idx="87">
                  <c:v>15</c:v>
                </c:pt>
                <c:pt idx="88">
                  <c:v>16.7</c:v>
                </c:pt>
                <c:pt idx="89">
                  <c:v>18.3</c:v>
                </c:pt>
                <c:pt idx="90">
                  <c:v>20.6</c:v>
                </c:pt>
                <c:pt idx="91">
                  <c:v>21.7</c:v>
                </c:pt>
                <c:pt idx="92">
                  <c:v>22.8</c:v>
                </c:pt>
                <c:pt idx="93">
                  <c:v>23.9</c:v>
                </c:pt>
                <c:pt idx="94">
                  <c:v>24.4</c:v>
                </c:pt>
                <c:pt idx="95">
                  <c:v>25.6</c:v>
                </c:pt>
                <c:pt idx="96">
                  <c:v>25.6</c:v>
                </c:pt>
                <c:pt idx="97">
                  <c:v>25.6</c:v>
                </c:pt>
                <c:pt idx="98">
                  <c:v>25</c:v>
                </c:pt>
                <c:pt idx="99">
                  <c:v>24.4</c:v>
                </c:pt>
                <c:pt idx="100">
                  <c:v>22.8</c:v>
                </c:pt>
                <c:pt idx="101">
                  <c:v>20</c:v>
                </c:pt>
                <c:pt idx="102">
                  <c:v>19.399999999999999</c:v>
                </c:pt>
                <c:pt idx="103">
                  <c:v>18.3</c:v>
                </c:pt>
                <c:pt idx="104">
                  <c:v>17.8</c:v>
                </c:pt>
                <c:pt idx="105">
                  <c:v>16.7</c:v>
                </c:pt>
                <c:pt idx="106">
                  <c:v>16.100000000000001</c:v>
                </c:pt>
                <c:pt idx="107">
                  <c:v>15</c:v>
                </c:pt>
                <c:pt idx="108">
                  <c:v>14.4</c:v>
                </c:pt>
                <c:pt idx="109">
                  <c:v>15.6</c:v>
                </c:pt>
                <c:pt idx="110">
                  <c:v>15</c:v>
                </c:pt>
                <c:pt idx="111">
                  <c:v>15</c:v>
                </c:pt>
                <c:pt idx="112">
                  <c:v>15.6</c:v>
                </c:pt>
                <c:pt idx="113">
                  <c:v>17.2</c:v>
                </c:pt>
                <c:pt idx="114">
                  <c:v>18.3</c:v>
                </c:pt>
                <c:pt idx="115">
                  <c:v>19.399999999999999</c:v>
                </c:pt>
                <c:pt idx="116">
                  <c:v>19.399999999999999</c:v>
                </c:pt>
                <c:pt idx="117">
                  <c:v>20.6</c:v>
                </c:pt>
                <c:pt idx="118">
                  <c:v>20.6</c:v>
                </c:pt>
                <c:pt idx="119">
                  <c:v>19.399999999999999</c:v>
                </c:pt>
                <c:pt idx="120">
                  <c:v>19.399999999999999</c:v>
                </c:pt>
                <c:pt idx="121">
                  <c:v>18.899999999999999</c:v>
                </c:pt>
                <c:pt idx="122">
                  <c:v>17.2</c:v>
                </c:pt>
                <c:pt idx="123">
                  <c:v>17.2</c:v>
                </c:pt>
                <c:pt idx="124">
                  <c:v>17.2</c:v>
                </c:pt>
                <c:pt idx="125">
                  <c:v>16.7</c:v>
                </c:pt>
                <c:pt idx="126">
                  <c:v>16.100000000000001</c:v>
                </c:pt>
                <c:pt idx="127">
                  <c:v>15.6</c:v>
                </c:pt>
                <c:pt idx="128">
                  <c:v>15</c:v>
                </c:pt>
                <c:pt idx="129">
                  <c:v>15</c:v>
                </c:pt>
                <c:pt idx="130">
                  <c:v>14.4</c:v>
                </c:pt>
                <c:pt idx="131">
                  <c:v>14.4</c:v>
                </c:pt>
                <c:pt idx="132">
                  <c:v>13.9</c:v>
                </c:pt>
                <c:pt idx="133">
                  <c:v>13.9</c:v>
                </c:pt>
                <c:pt idx="134">
                  <c:v>14.4</c:v>
                </c:pt>
                <c:pt idx="135">
                  <c:v>14.4</c:v>
                </c:pt>
                <c:pt idx="136">
                  <c:v>14.4</c:v>
                </c:pt>
                <c:pt idx="137">
                  <c:v>15.6</c:v>
                </c:pt>
                <c:pt idx="138">
                  <c:v>16.100000000000001</c:v>
                </c:pt>
                <c:pt idx="139">
                  <c:v>17.2</c:v>
                </c:pt>
                <c:pt idx="140">
                  <c:v>17.8</c:v>
                </c:pt>
                <c:pt idx="141">
                  <c:v>18.899999999999999</c:v>
                </c:pt>
                <c:pt idx="142">
                  <c:v>18.3</c:v>
                </c:pt>
                <c:pt idx="143">
                  <c:v>18.899999999999999</c:v>
                </c:pt>
                <c:pt idx="144">
                  <c:v>18.3</c:v>
                </c:pt>
                <c:pt idx="145">
                  <c:v>17.2</c:v>
                </c:pt>
                <c:pt idx="146">
                  <c:v>16.7</c:v>
                </c:pt>
                <c:pt idx="147">
                  <c:v>15.6</c:v>
                </c:pt>
                <c:pt idx="148">
                  <c:v>15</c:v>
                </c:pt>
                <c:pt idx="149">
                  <c:v>14.4</c:v>
                </c:pt>
                <c:pt idx="150">
                  <c:v>13.9</c:v>
                </c:pt>
                <c:pt idx="151">
                  <c:v>13.3</c:v>
                </c:pt>
                <c:pt idx="152">
                  <c:v>12.8</c:v>
                </c:pt>
                <c:pt idx="153">
                  <c:v>12.2</c:v>
                </c:pt>
                <c:pt idx="154">
                  <c:v>12.2</c:v>
                </c:pt>
                <c:pt idx="155">
                  <c:v>11.7</c:v>
                </c:pt>
                <c:pt idx="156">
                  <c:v>11.1</c:v>
                </c:pt>
                <c:pt idx="157">
                  <c:v>11.1</c:v>
                </c:pt>
                <c:pt idx="158">
                  <c:v>11.1</c:v>
                </c:pt>
                <c:pt idx="159">
                  <c:v>11.7</c:v>
                </c:pt>
                <c:pt idx="160">
                  <c:v>12.8</c:v>
                </c:pt>
                <c:pt idx="161">
                  <c:v>12.2</c:v>
                </c:pt>
                <c:pt idx="162">
                  <c:v>13.3</c:v>
                </c:pt>
                <c:pt idx="163">
                  <c:v>13.9</c:v>
                </c:pt>
                <c:pt idx="164">
                  <c:v>13.9</c:v>
                </c:pt>
                <c:pt idx="165">
                  <c:v>15.6</c:v>
                </c:pt>
                <c:pt idx="166">
                  <c:v>15</c:v>
                </c:pt>
                <c:pt idx="167">
                  <c:v>14.4</c:v>
                </c:pt>
                <c:pt idx="168">
                  <c:v>15</c:v>
                </c:pt>
                <c:pt idx="169">
                  <c:v>15.6</c:v>
                </c:pt>
                <c:pt idx="170">
                  <c:v>14.4</c:v>
                </c:pt>
                <c:pt idx="171">
                  <c:v>13.9</c:v>
                </c:pt>
                <c:pt idx="172">
                  <c:v>13.9</c:v>
                </c:pt>
                <c:pt idx="173">
                  <c:v>12.8</c:v>
                </c:pt>
                <c:pt idx="174">
                  <c:v>11.7</c:v>
                </c:pt>
                <c:pt idx="175">
                  <c:v>11.7</c:v>
                </c:pt>
                <c:pt idx="176">
                  <c:v>11.7</c:v>
                </c:pt>
                <c:pt idx="177">
                  <c:v>11.7</c:v>
                </c:pt>
                <c:pt idx="178">
                  <c:v>11.1</c:v>
                </c:pt>
                <c:pt idx="179">
                  <c:v>10.6</c:v>
                </c:pt>
                <c:pt idx="180">
                  <c:v>10.6</c:v>
                </c:pt>
                <c:pt idx="181">
                  <c:v>10.6</c:v>
                </c:pt>
                <c:pt idx="182">
                  <c:v>11.1</c:v>
                </c:pt>
                <c:pt idx="183">
                  <c:v>11.1</c:v>
                </c:pt>
                <c:pt idx="184">
                  <c:v>12.2</c:v>
                </c:pt>
                <c:pt idx="185">
                  <c:v>12.8</c:v>
                </c:pt>
                <c:pt idx="186">
                  <c:v>13.3</c:v>
                </c:pt>
                <c:pt idx="187">
                  <c:v>15</c:v>
                </c:pt>
                <c:pt idx="188">
                  <c:v>15</c:v>
                </c:pt>
                <c:pt idx="189">
                  <c:v>15.6</c:v>
                </c:pt>
                <c:pt idx="190">
                  <c:v>13.3</c:v>
                </c:pt>
                <c:pt idx="191">
                  <c:v>16.100000000000001</c:v>
                </c:pt>
                <c:pt idx="192">
                  <c:v>13.9</c:v>
                </c:pt>
                <c:pt idx="193">
                  <c:v>16.7</c:v>
                </c:pt>
                <c:pt idx="194">
                  <c:v>15.6</c:v>
                </c:pt>
                <c:pt idx="195">
                  <c:v>15</c:v>
                </c:pt>
                <c:pt idx="196">
                  <c:v>13.9</c:v>
                </c:pt>
                <c:pt idx="197">
                  <c:v>13.3</c:v>
                </c:pt>
                <c:pt idx="198">
                  <c:v>12.8</c:v>
                </c:pt>
                <c:pt idx="199">
                  <c:v>12.2</c:v>
                </c:pt>
                <c:pt idx="200">
                  <c:v>11.1</c:v>
                </c:pt>
                <c:pt idx="201">
                  <c:v>11.1</c:v>
                </c:pt>
                <c:pt idx="202">
                  <c:v>11.7</c:v>
                </c:pt>
                <c:pt idx="203">
                  <c:v>11.1</c:v>
                </c:pt>
                <c:pt idx="204">
                  <c:v>11.1</c:v>
                </c:pt>
                <c:pt idx="205">
                  <c:v>11.1</c:v>
                </c:pt>
                <c:pt idx="206">
                  <c:v>11.7</c:v>
                </c:pt>
                <c:pt idx="207">
                  <c:v>11.7</c:v>
                </c:pt>
                <c:pt idx="208">
                  <c:v>12.2</c:v>
                </c:pt>
                <c:pt idx="209">
                  <c:v>14.4</c:v>
                </c:pt>
                <c:pt idx="210">
                  <c:v>15.6</c:v>
                </c:pt>
                <c:pt idx="211">
                  <c:v>16.7</c:v>
                </c:pt>
                <c:pt idx="212">
                  <c:v>17.8</c:v>
                </c:pt>
                <c:pt idx="213">
                  <c:v>17.8</c:v>
                </c:pt>
                <c:pt idx="214">
                  <c:v>17.8</c:v>
                </c:pt>
                <c:pt idx="215">
                  <c:v>17.8</c:v>
                </c:pt>
                <c:pt idx="216">
                  <c:v>17.8</c:v>
                </c:pt>
                <c:pt idx="217">
                  <c:v>17.8</c:v>
                </c:pt>
                <c:pt idx="218">
                  <c:v>16.100000000000001</c:v>
                </c:pt>
                <c:pt idx="219">
                  <c:v>15.6</c:v>
                </c:pt>
                <c:pt idx="220">
                  <c:v>15.6</c:v>
                </c:pt>
                <c:pt idx="221">
                  <c:v>13.9</c:v>
                </c:pt>
                <c:pt idx="222">
                  <c:v>13.3</c:v>
                </c:pt>
                <c:pt idx="223">
                  <c:v>13.3</c:v>
                </c:pt>
                <c:pt idx="224">
                  <c:v>12.8</c:v>
                </c:pt>
                <c:pt idx="225">
                  <c:v>12.2</c:v>
                </c:pt>
                <c:pt idx="226">
                  <c:v>11.7</c:v>
                </c:pt>
                <c:pt idx="227">
                  <c:v>11.1</c:v>
                </c:pt>
                <c:pt idx="228">
                  <c:v>10.6</c:v>
                </c:pt>
                <c:pt idx="229">
                  <c:v>8.9</c:v>
                </c:pt>
                <c:pt idx="230">
                  <c:v>10.6</c:v>
                </c:pt>
                <c:pt idx="231">
                  <c:v>11.1</c:v>
                </c:pt>
                <c:pt idx="232">
                  <c:v>12.2</c:v>
                </c:pt>
                <c:pt idx="233">
                  <c:v>13.9</c:v>
                </c:pt>
                <c:pt idx="234">
                  <c:v>15</c:v>
                </c:pt>
                <c:pt idx="235">
                  <c:v>15.6</c:v>
                </c:pt>
                <c:pt idx="236">
                  <c:v>16.100000000000001</c:v>
                </c:pt>
                <c:pt idx="237">
                  <c:v>17.8</c:v>
                </c:pt>
                <c:pt idx="238">
                  <c:v>18.3</c:v>
                </c:pt>
                <c:pt idx="239">
                  <c:v>17.8</c:v>
                </c:pt>
                <c:pt idx="240">
                  <c:v>17.8</c:v>
                </c:pt>
                <c:pt idx="241">
                  <c:v>17.8</c:v>
                </c:pt>
                <c:pt idx="242">
                  <c:v>18.3</c:v>
                </c:pt>
                <c:pt idx="243">
                  <c:v>16.7</c:v>
                </c:pt>
                <c:pt idx="244">
                  <c:v>15.6</c:v>
                </c:pt>
                <c:pt idx="245">
                  <c:v>13.9</c:v>
                </c:pt>
                <c:pt idx="246">
                  <c:v>13.3</c:v>
                </c:pt>
                <c:pt idx="247">
                  <c:v>12.8</c:v>
                </c:pt>
                <c:pt idx="248">
                  <c:v>12.2</c:v>
                </c:pt>
                <c:pt idx="249">
                  <c:v>11.1</c:v>
                </c:pt>
                <c:pt idx="250">
                  <c:v>10.6</c:v>
                </c:pt>
                <c:pt idx="251">
                  <c:v>10.6</c:v>
                </c:pt>
                <c:pt idx="252">
                  <c:v>10.6</c:v>
                </c:pt>
                <c:pt idx="253">
                  <c:v>10</c:v>
                </c:pt>
                <c:pt idx="254">
                  <c:v>10.6</c:v>
                </c:pt>
                <c:pt idx="255">
                  <c:v>10.6</c:v>
                </c:pt>
                <c:pt idx="256">
                  <c:v>11.7</c:v>
                </c:pt>
                <c:pt idx="257">
                  <c:v>12.2</c:v>
                </c:pt>
                <c:pt idx="258">
                  <c:v>13.3</c:v>
                </c:pt>
                <c:pt idx="259">
                  <c:v>15.6</c:v>
                </c:pt>
                <c:pt idx="260">
                  <c:v>13.9</c:v>
                </c:pt>
                <c:pt idx="261">
                  <c:v>12.2</c:v>
                </c:pt>
                <c:pt idx="262">
                  <c:v>13.3</c:v>
                </c:pt>
                <c:pt idx="263">
                  <c:v>12.8</c:v>
                </c:pt>
                <c:pt idx="264">
                  <c:v>12.8</c:v>
                </c:pt>
                <c:pt idx="265">
                  <c:v>12.2</c:v>
                </c:pt>
                <c:pt idx="266">
                  <c:v>12.2</c:v>
                </c:pt>
                <c:pt idx="267">
                  <c:v>11.7</c:v>
                </c:pt>
                <c:pt idx="268">
                  <c:v>11.1</c:v>
                </c:pt>
                <c:pt idx="269">
                  <c:v>11.1</c:v>
                </c:pt>
                <c:pt idx="270">
                  <c:v>11.7</c:v>
                </c:pt>
                <c:pt idx="271">
                  <c:v>11.1</c:v>
                </c:pt>
                <c:pt idx="272">
                  <c:v>11.1</c:v>
                </c:pt>
                <c:pt idx="273">
                  <c:v>10</c:v>
                </c:pt>
                <c:pt idx="274">
                  <c:v>10</c:v>
                </c:pt>
                <c:pt idx="275">
                  <c:v>9.4</c:v>
                </c:pt>
                <c:pt idx="276">
                  <c:v>9.4</c:v>
                </c:pt>
                <c:pt idx="277">
                  <c:v>9.4</c:v>
                </c:pt>
                <c:pt idx="278">
                  <c:v>8.9</c:v>
                </c:pt>
                <c:pt idx="279">
                  <c:v>8.9</c:v>
                </c:pt>
                <c:pt idx="280">
                  <c:v>9.4</c:v>
                </c:pt>
                <c:pt idx="281">
                  <c:v>10</c:v>
                </c:pt>
                <c:pt idx="282">
                  <c:v>10</c:v>
                </c:pt>
                <c:pt idx="283">
                  <c:v>10.6</c:v>
                </c:pt>
                <c:pt idx="284">
                  <c:v>11.7</c:v>
                </c:pt>
                <c:pt idx="285">
                  <c:v>12.8</c:v>
                </c:pt>
                <c:pt idx="286">
                  <c:v>12.8</c:v>
                </c:pt>
                <c:pt idx="287">
                  <c:v>12.8</c:v>
                </c:pt>
                <c:pt idx="288">
                  <c:v>13.3</c:v>
                </c:pt>
                <c:pt idx="289">
                  <c:v>13.3</c:v>
                </c:pt>
                <c:pt idx="290">
                  <c:v>13.3</c:v>
                </c:pt>
                <c:pt idx="291">
                  <c:v>11.7</c:v>
                </c:pt>
                <c:pt idx="292">
                  <c:v>11.1</c:v>
                </c:pt>
                <c:pt idx="293">
                  <c:v>10.6</c:v>
                </c:pt>
                <c:pt idx="294">
                  <c:v>9.4</c:v>
                </c:pt>
                <c:pt idx="295">
                  <c:v>9.4</c:v>
                </c:pt>
                <c:pt idx="296">
                  <c:v>9.4</c:v>
                </c:pt>
                <c:pt idx="297">
                  <c:v>7.8</c:v>
                </c:pt>
                <c:pt idx="298">
                  <c:v>7.2</c:v>
                </c:pt>
                <c:pt idx="299">
                  <c:v>5.6</c:v>
                </c:pt>
                <c:pt idx="300">
                  <c:v>4.4000000000000004</c:v>
                </c:pt>
                <c:pt idx="301">
                  <c:v>5.6</c:v>
                </c:pt>
                <c:pt idx="302">
                  <c:v>6.1</c:v>
                </c:pt>
                <c:pt idx="303">
                  <c:v>6.7</c:v>
                </c:pt>
                <c:pt idx="304">
                  <c:v>7.2</c:v>
                </c:pt>
                <c:pt idx="305">
                  <c:v>7.8</c:v>
                </c:pt>
                <c:pt idx="306">
                  <c:v>8.9</c:v>
                </c:pt>
                <c:pt idx="307">
                  <c:v>11.7</c:v>
                </c:pt>
                <c:pt idx="308">
                  <c:v>13.9</c:v>
                </c:pt>
                <c:pt idx="309">
                  <c:v>15.6</c:v>
                </c:pt>
                <c:pt idx="310">
                  <c:v>17.2</c:v>
                </c:pt>
                <c:pt idx="311">
                  <c:v>16.100000000000001</c:v>
                </c:pt>
                <c:pt idx="312">
                  <c:v>17.8</c:v>
                </c:pt>
                <c:pt idx="313">
                  <c:v>17.8</c:v>
                </c:pt>
                <c:pt idx="314">
                  <c:v>16.7</c:v>
                </c:pt>
                <c:pt idx="315">
                  <c:v>15.6</c:v>
                </c:pt>
                <c:pt idx="316">
                  <c:v>13.3</c:v>
                </c:pt>
                <c:pt idx="317">
                  <c:v>11.1</c:v>
                </c:pt>
                <c:pt idx="318">
                  <c:v>9.4</c:v>
                </c:pt>
                <c:pt idx="319">
                  <c:v>8.3000000000000007</c:v>
                </c:pt>
                <c:pt idx="320">
                  <c:v>7.2</c:v>
                </c:pt>
                <c:pt idx="321">
                  <c:v>6.1</c:v>
                </c:pt>
                <c:pt idx="322">
                  <c:v>6.1</c:v>
                </c:pt>
                <c:pt idx="323">
                  <c:v>4.4000000000000004</c:v>
                </c:pt>
                <c:pt idx="324">
                  <c:v>3.9</c:v>
                </c:pt>
                <c:pt idx="325">
                  <c:v>3.9</c:v>
                </c:pt>
                <c:pt idx="326">
                  <c:v>5.6</c:v>
                </c:pt>
                <c:pt idx="327">
                  <c:v>7.2</c:v>
                </c:pt>
                <c:pt idx="328">
                  <c:v>8.9</c:v>
                </c:pt>
                <c:pt idx="329">
                  <c:v>10</c:v>
                </c:pt>
                <c:pt idx="330">
                  <c:v>11.1</c:v>
                </c:pt>
                <c:pt idx="331">
                  <c:v>12.8</c:v>
                </c:pt>
                <c:pt idx="332">
                  <c:v>15</c:v>
                </c:pt>
                <c:pt idx="333">
                  <c:v>16.7</c:v>
                </c:pt>
                <c:pt idx="334">
                  <c:v>17.8</c:v>
                </c:pt>
                <c:pt idx="335">
                  <c:v>18.3</c:v>
                </c:pt>
                <c:pt idx="336">
                  <c:v>18.899999999999999</c:v>
                </c:pt>
                <c:pt idx="337">
                  <c:v>18.899999999999999</c:v>
                </c:pt>
                <c:pt idx="338">
                  <c:v>18.3</c:v>
                </c:pt>
                <c:pt idx="339">
                  <c:v>17.2</c:v>
                </c:pt>
                <c:pt idx="340">
                  <c:v>15</c:v>
                </c:pt>
                <c:pt idx="341">
                  <c:v>11.1</c:v>
                </c:pt>
                <c:pt idx="342">
                  <c:v>10</c:v>
                </c:pt>
                <c:pt idx="343">
                  <c:v>8.9</c:v>
                </c:pt>
                <c:pt idx="344">
                  <c:v>8.3000000000000007</c:v>
                </c:pt>
                <c:pt idx="345">
                  <c:v>7.2</c:v>
                </c:pt>
                <c:pt idx="346">
                  <c:v>6.1</c:v>
                </c:pt>
                <c:pt idx="347">
                  <c:v>5.6</c:v>
                </c:pt>
                <c:pt idx="348">
                  <c:v>5.6</c:v>
                </c:pt>
                <c:pt idx="349">
                  <c:v>6.1</c:v>
                </c:pt>
                <c:pt idx="350">
                  <c:v>6.7</c:v>
                </c:pt>
                <c:pt idx="351">
                  <c:v>7.8</c:v>
                </c:pt>
                <c:pt idx="352">
                  <c:v>8.9</c:v>
                </c:pt>
                <c:pt idx="353">
                  <c:v>10</c:v>
                </c:pt>
                <c:pt idx="354">
                  <c:v>12.8</c:v>
                </c:pt>
                <c:pt idx="355">
                  <c:v>15.6</c:v>
                </c:pt>
                <c:pt idx="356">
                  <c:v>17.2</c:v>
                </c:pt>
                <c:pt idx="357">
                  <c:v>18.3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20.6</c:v>
                </c:pt>
                <c:pt idx="362">
                  <c:v>20</c:v>
                </c:pt>
                <c:pt idx="363">
                  <c:v>18.3</c:v>
                </c:pt>
                <c:pt idx="364">
                  <c:v>16.100000000000001</c:v>
                </c:pt>
                <c:pt idx="365">
                  <c:v>13.9</c:v>
                </c:pt>
                <c:pt idx="366">
                  <c:v>12.8</c:v>
                </c:pt>
                <c:pt idx="367">
                  <c:v>12.8</c:v>
                </c:pt>
                <c:pt idx="368">
                  <c:v>12.8</c:v>
                </c:pt>
                <c:pt idx="369">
                  <c:v>12.8</c:v>
                </c:pt>
                <c:pt idx="370">
                  <c:v>12.2</c:v>
                </c:pt>
                <c:pt idx="371">
                  <c:v>11.7</c:v>
                </c:pt>
                <c:pt idx="372">
                  <c:v>11.1</c:v>
                </c:pt>
                <c:pt idx="373">
                  <c:v>10.6</c:v>
                </c:pt>
                <c:pt idx="374">
                  <c:v>10.6</c:v>
                </c:pt>
                <c:pt idx="375">
                  <c:v>12.2</c:v>
                </c:pt>
                <c:pt idx="376">
                  <c:v>13.9</c:v>
                </c:pt>
                <c:pt idx="377">
                  <c:v>16.7</c:v>
                </c:pt>
                <c:pt idx="378">
                  <c:v>18.899999999999999</c:v>
                </c:pt>
                <c:pt idx="379">
                  <c:v>20.6</c:v>
                </c:pt>
                <c:pt idx="380">
                  <c:v>23.3</c:v>
                </c:pt>
                <c:pt idx="381">
                  <c:v>23.9</c:v>
                </c:pt>
                <c:pt idx="382">
                  <c:v>24.4</c:v>
                </c:pt>
                <c:pt idx="383">
                  <c:v>25</c:v>
                </c:pt>
                <c:pt idx="384">
                  <c:v>25</c:v>
                </c:pt>
                <c:pt idx="385">
                  <c:v>25</c:v>
                </c:pt>
                <c:pt idx="386">
                  <c:v>24.4</c:v>
                </c:pt>
                <c:pt idx="387">
                  <c:v>22.2</c:v>
                </c:pt>
                <c:pt idx="388">
                  <c:v>18.899999999999999</c:v>
                </c:pt>
                <c:pt idx="389">
                  <c:v>16.100000000000001</c:v>
                </c:pt>
                <c:pt idx="390">
                  <c:v>14.4</c:v>
                </c:pt>
                <c:pt idx="391">
                  <c:v>12.2</c:v>
                </c:pt>
                <c:pt idx="392">
                  <c:v>11.1</c:v>
                </c:pt>
                <c:pt idx="393">
                  <c:v>10</c:v>
                </c:pt>
                <c:pt idx="394">
                  <c:v>10</c:v>
                </c:pt>
                <c:pt idx="395">
                  <c:v>8.9</c:v>
                </c:pt>
                <c:pt idx="396">
                  <c:v>8.9</c:v>
                </c:pt>
                <c:pt idx="397">
                  <c:v>7.8</c:v>
                </c:pt>
                <c:pt idx="398">
                  <c:v>10</c:v>
                </c:pt>
                <c:pt idx="399">
                  <c:v>11.7</c:v>
                </c:pt>
                <c:pt idx="400">
                  <c:v>13.3</c:v>
                </c:pt>
                <c:pt idx="401">
                  <c:v>15.6</c:v>
                </c:pt>
                <c:pt idx="402">
                  <c:v>17.2</c:v>
                </c:pt>
                <c:pt idx="403">
                  <c:v>20</c:v>
                </c:pt>
                <c:pt idx="404">
                  <c:v>21.7</c:v>
                </c:pt>
                <c:pt idx="405">
                  <c:v>23.3</c:v>
                </c:pt>
                <c:pt idx="406">
                  <c:v>24.4</c:v>
                </c:pt>
                <c:pt idx="407">
                  <c:v>24.4</c:v>
                </c:pt>
                <c:pt idx="408">
                  <c:v>23.9</c:v>
                </c:pt>
                <c:pt idx="409">
                  <c:v>23.3</c:v>
                </c:pt>
                <c:pt idx="410">
                  <c:v>22.8</c:v>
                </c:pt>
                <c:pt idx="411">
                  <c:v>20.6</c:v>
                </c:pt>
                <c:pt idx="412">
                  <c:v>17.8</c:v>
                </c:pt>
                <c:pt idx="413">
                  <c:v>14.4</c:v>
                </c:pt>
                <c:pt idx="414">
                  <c:v>14.4</c:v>
                </c:pt>
                <c:pt idx="415">
                  <c:v>13.3</c:v>
                </c:pt>
                <c:pt idx="416">
                  <c:v>11.7</c:v>
                </c:pt>
                <c:pt idx="417">
                  <c:v>10.6</c:v>
                </c:pt>
                <c:pt idx="418">
                  <c:v>9.4</c:v>
                </c:pt>
                <c:pt idx="419">
                  <c:v>8.9</c:v>
                </c:pt>
                <c:pt idx="420">
                  <c:v>7.8</c:v>
                </c:pt>
                <c:pt idx="421">
                  <c:v>7.8</c:v>
                </c:pt>
                <c:pt idx="422">
                  <c:v>8.9</c:v>
                </c:pt>
                <c:pt idx="423">
                  <c:v>11.7</c:v>
                </c:pt>
                <c:pt idx="424">
                  <c:v>13.3</c:v>
                </c:pt>
                <c:pt idx="425">
                  <c:v>15.6</c:v>
                </c:pt>
                <c:pt idx="426">
                  <c:v>17.2</c:v>
                </c:pt>
                <c:pt idx="427">
                  <c:v>18.899999999999999</c:v>
                </c:pt>
                <c:pt idx="428">
                  <c:v>20.6</c:v>
                </c:pt>
                <c:pt idx="429">
                  <c:v>22.8</c:v>
                </c:pt>
                <c:pt idx="430">
                  <c:v>23.3</c:v>
                </c:pt>
                <c:pt idx="431">
                  <c:v>23.9</c:v>
                </c:pt>
                <c:pt idx="432">
                  <c:v>23.3</c:v>
                </c:pt>
                <c:pt idx="433">
                  <c:v>23.3</c:v>
                </c:pt>
                <c:pt idx="434">
                  <c:v>22.2</c:v>
                </c:pt>
                <c:pt idx="435">
                  <c:v>20.6</c:v>
                </c:pt>
                <c:pt idx="436">
                  <c:v>18.899999999999999</c:v>
                </c:pt>
                <c:pt idx="437">
                  <c:v>15</c:v>
                </c:pt>
                <c:pt idx="438">
                  <c:v>15</c:v>
                </c:pt>
                <c:pt idx="439">
                  <c:v>13.9</c:v>
                </c:pt>
                <c:pt idx="440">
                  <c:v>12.8</c:v>
                </c:pt>
                <c:pt idx="441">
                  <c:v>11.7</c:v>
                </c:pt>
                <c:pt idx="442">
                  <c:v>10</c:v>
                </c:pt>
                <c:pt idx="443">
                  <c:v>10</c:v>
                </c:pt>
                <c:pt idx="444">
                  <c:v>8.9</c:v>
                </c:pt>
                <c:pt idx="445">
                  <c:v>7.8</c:v>
                </c:pt>
                <c:pt idx="446">
                  <c:v>8.9</c:v>
                </c:pt>
                <c:pt idx="447">
                  <c:v>11.1</c:v>
                </c:pt>
                <c:pt idx="448">
                  <c:v>12.8</c:v>
                </c:pt>
                <c:pt idx="449">
                  <c:v>14.4</c:v>
                </c:pt>
                <c:pt idx="450">
                  <c:v>16.7</c:v>
                </c:pt>
                <c:pt idx="451">
                  <c:v>18.3</c:v>
                </c:pt>
                <c:pt idx="452">
                  <c:v>19.399999999999999</c:v>
                </c:pt>
                <c:pt idx="453">
                  <c:v>20.6</c:v>
                </c:pt>
                <c:pt idx="454">
                  <c:v>20.6</c:v>
                </c:pt>
                <c:pt idx="455">
                  <c:v>21.7</c:v>
                </c:pt>
                <c:pt idx="456">
                  <c:v>21.1</c:v>
                </c:pt>
                <c:pt idx="457">
                  <c:v>20.6</c:v>
                </c:pt>
                <c:pt idx="458">
                  <c:v>20.6</c:v>
                </c:pt>
                <c:pt idx="459">
                  <c:v>18.899999999999999</c:v>
                </c:pt>
                <c:pt idx="460">
                  <c:v>17.2</c:v>
                </c:pt>
                <c:pt idx="461">
                  <c:v>15</c:v>
                </c:pt>
                <c:pt idx="462">
                  <c:v>14.4</c:v>
                </c:pt>
                <c:pt idx="463">
                  <c:v>13.9</c:v>
                </c:pt>
                <c:pt idx="464">
                  <c:v>12.8</c:v>
                </c:pt>
                <c:pt idx="465">
                  <c:v>11.7</c:v>
                </c:pt>
                <c:pt idx="466">
                  <c:v>10.6</c:v>
                </c:pt>
                <c:pt idx="467">
                  <c:v>10</c:v>
                </c:pt>
                <c:pt idx="468">
                  <c:v>9.4</c:v>
                </c:pt>
                <c:pt idx="469">
                  <c:v>9.4</c:v>
                </c:pt>
                <c:pt idx="470">
                  <c:v>9.4</c:v>
                </c:pt>
                <c:pt idx="471">
                  <c:v>8.9</c:v>
                </c:pt>
                <c:pt idx="472">
                  <c:v>10.6</c:v>
                </c:pt>
                <c:pt idx="473">
                  <c:v>11.7</c:v>
                </c:pt>
                <c:pt idx="474">
                  <c:v>13.9</c:v>
                </c:pt>
                <c:pt idx="475">
                  <c:v>16.7</c:v>
                </c:pt>
                <c:pt idx="476">
                  <c:v>17.8</c:v>
                </c:pt>
                <c:pt idx="477">
                  <c:v>19.399999999999999</c:v>
                </c:pt>
                <c:pt idx="478">
                  <c:v>21.1</c:v>
                </c:pt>
                <c:pt idx="479">
                  <c:v>20.6</c:v>
                </c:pt>
                <c:pt idx="480">
                  <c:v>21.1</c:v>
                </c:pt>
                <c:pt idx="481">
                  <c:v>20.6</c:v>
                </c:pt>
                <c:pt idx="482">
                  <c:v>19.399999999999999</c:v>
                </c:pt>
                <c:pt idx="483">
                  <c:v>17.8</c:v>
                </c:pt>
                <c:pt idx="484">
                  <c:v>15.6</c:v>
                </c:pt>
                <c:pt idx="485">
                  <c:v>14.4</c:v>
                </c:pt>
                <c:pt idx="486">
                  <c:v>13.9</c:v>
                </c:pt>
                <c:pt idx="487">
                  <c:v>12.2</c:v>
                </c:pt>
                <c:pt idx="488">
                  <c:v>11.1</c:v>
                </c:pt>
                <c:pt idx="489">
                  <c:v>8.9</c:v>
                </c:pt>
                <c:pt idx="490">
                  <c:v>8.9</c:v>
                </c:pt>
                <c:pt idx="491">
                  <c:v>7.8</c:v>
                </c:pt>
                <c:pt idx="492">
                  <c:v>6.1</c:v>
                </c:pt>
                <c:pt idx="493">
                  <c:v>5.6</c:v>
                </c:pt>
                <c:pt idx="494">
                  <c:v>7.2</c:v>
                </c:pt>
                <c:pt idx="495">
                  <c:v>8.3000000000000007</c:v>
                </c:pt>
                <c:pt idx="496">
                  <c:v>10.6</c:v>
                </c:pt>
                <c:pt idx="497">
                  <c:v>12.2</c:v>
                </c:pt>
                <c:pt idx="498">
                  <c:v>13.9</c:v>
                </c:pt>
                <c:pt idx="499">
                  <c:v>15.6</c:v>
                </c:pt>
                <c:pt idx="500">
                  <c:v>18.3</c:v>
                </c:pt>
                <c:pt idx="501">
                  <c:v>18.3</c:v>
                </c:pt>
                <c:pt idx="502">
                  <c:v>19.399999999999999</c:v>
                </c:pt>
                <c:pt idx="503">
                  <c:v>20</c:v>
                </c:pt>
                <c:pt idx="504">
                  <c:v>19.399999999999999</c:v>
                </c:pt>
                <c:pt idx="505">
                  <c:v>19.399999999999999</c:v>
                </c:pt>
                <c:pt idx="506">
                  <c:v>18.899999999999999</c:v>
                </c:pt>
                <c:pt idx="507">
                  <c:v>17.2</c:v>
                </c:pt>
                <c:pt idx="508">
                  <c:v>14.4</c:v>
                </c:pt>
                <c:pt idx="509">
                  <c:v>12.8</c:v>
                </c:pt>
                <c:pt idx="510">
                  <c:v>10.6</c:v>
                </c:pt>
                <c:pt idx="511">
                  <c:v>10</c:v>
                </c:pt>
                <c:pt idx="512">
                  <c:v>8.9</c:v>
                </c:pt>
                <c:pt idx="513">
                  <c:v>7.8</c:v>
                </c:pt>
                <c:pt idx="514">
                  <c:v>7.2</c:v>
                </c:pt>
                <c:pt idx="515">
                  <c:v>7.2</c:v>
                </c:pt>
                <c:pt idx="516">
                  <c:v>7.2</c:v>
                </c:pt>
                <c:pt idx="517">
                  <c:v>7.2</c:v>
                </c:pt>
                <c:pt idx="518">
                  <c:v>7.8</c:v>
                </c:pt>
                <c:pt idx="519">
                  <c:v>7.2</c:v>
                </c:pt>
                <c:pt idx="520">
                  <c:v>8.3000000000000007</c:v>
                </c:pt>
                <c:pt idx="521">
                  <c:v>9.4</c:v>
                </c:pt>
                <c:pt idx="522">
                  <c:v>12.2</c:v>
                </c:pt>
                <c:pt idx="523">
                  <c:v>15</c:v>
                </c:pt>
                <c:pt idx="524">
                  <c:v>16.100000000000001</c:v>
                </c:pt>
                <c:pt idx="525">
                  <c:v>16.100000000000001</c:v>
                </c:pt>
                <c:pt idx="526">
                  <c:v>15.6</c:v>
                </c:pt>
                <c:pt idx="527">
                  <c:v>15</c:v>
                </c:pt>
                <c:pt idx="528">
                  <c:v>16.100000000000001</c:v>
                </c:pt>
                <c:pt idx="529">
                  <c:v>11.1</c:v>
                </c:pt>
                <c:pt idx="530">
                  <c:v>10</c:v>
                </c:pt>
                <c:pt idx="531">
                  <c:v>7.8</c:v>
                </c:pt>
                <c:pt idx="532">
                  <c:v>6.1</c:v>
                </c:pt>
                <c:pt idx="533">
                  <c:v>4.4000000000000004</c:v>
                </c:pt>
                <c:pt idx="534">
                  <c:v>3.3</c:v>
                </c:pt>
                <c:pt idx="535">
                  <c:v>2.2000000000000002</c:v>
                </c:pt>
                <c:pt idx="536">
                  <c:v>2.2000000000000002</c:v>
                </c:pt>
                <c:pt idx="537">
                  <c:v>1.7</c:v>
                </c:pt>
                <c:pt idx="538">
                  <c:v>1.1000000000000001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0.6</c:v>
                </c:pt>
                <c:pt idx="543">
                  <c:v>1.7</c:v>
                </c:pt>
                <c:pt idx="544">
                  <c:v>3.9</c:v>
                </c:pt>
                <c:pt idx="545">
                  <c:v>5.6</c:v>
                </c:pt>
                <c:pt idx="546">
                  <c:v>7.2</c:v>
                </c:pt>
                <c:pt idx="547">
                  <c:v>7.8</c:v>
                </c:pt>
                <c:pt idx="548">
                  <c:v>8.9</c:v>
                </c:pt>
                <c:pt idx="549">
                  <c:v>9.4</c:v>
                </c:pt>
                <c:pt idx="550">
                  <c:v>9.4</c:v>
                </c:pt>
                <c:pt idx="551">
                  <c:v>9.4</c:v>
                </c:pt>
                <c:pt idx="552">
                  <c:v>8.9</c:v>
                </c:pt>
                <c:pt idx="553">
                  <c:v>8.9</c:v>
                </c:pt>
                <c:pt idx="554">
                  <c:v>8.3000000000000007</c:v>
                </c:pt>
                <c:pt idx="555">
                  <c:v>6.7</c:v>
                </c:pt>
                <c:pt idx="556">
                  <c:v>5.6</c:v>
                </c:pt>
                <c:pt idx="557">
                  <c:v>3.3</c:v>
                </c:pt>
                <c:pt idx="558">
                  <c:v>2.2000000000000002</c:v>
                </c:pt>
                <c:pt idx="559">
                  <c:v>1.7</c:v>
                </c:pt>
                <c:pt idx="560">
                  <c:v>0.6</c:v>
                </c:pt>
                <c:pt idx="561">
                  <c:v>0</c:v>
                </c:pt>
                <c:pt idx="562">
                  <c:v>-0.6</c:v>
                </c:pt>
                <c:pt idx="563">
                  <c:v>-0.6</c:v>
                </c:pt>
                <c:pt idx="564">
                  <c:v>-1.1000000000000001</c:v>
                </c:pt>
                <c:pt idx="565">
                  <c:v>-1.7</c:v>
                </c:pt>
                <c:pt idx="566">
                  <c:v>-0.6</c:v>
                </c:pt>
                <c:pt idx="567">
                  <c:v>2.2000000000000002</c:v>
                </c:pt>
                <c:pt idx="568">
                  <c:v>3.9</c:v>
                </c:pt>
                <c:pt idx="569">
                  <c:v>6.1</c:v>
                </c:pt>
                <c:pt idx="570">
                  <c:v>7.8</c:v>
                </c:pt>
                <c:pt idx="571">
                  <c:v>9.4</c:v>
                </c:pt>
                <c:pt idx="572">
                  <c:v>11.1</c:v>
                </c:pt>
                <c:pt idx="573">
                  <c:v>13.3</c:v>
                </c:pt>
                <c:pt idx="574">
                  <c:v>13.9</c:v>
                </c:pt>
                <c:pt idx="575">
                  <c:v>15</c:v>
                </c:pt>
                <c:pt idx="576">
                  <c:v>15</c:v>
                </c:pt>
                <c:pt idx="577">
                  <c:v>14.4</c:v>
                </c:pt>
                <c:pt idx="578">
                  <c:v>13.3</c:v>
                </c:pt>
                <c:pt idx="579">
                  <c:v>11.1</c:v>
                </c:pt>
                <c:pt idx="580">
                  <c:v>8.3000000000000007</c:v>
                </c:pt>
                <c:pt idx="581">
                  <c:v>8.1999999999999993</c:v>
                </c:pt>
                <c:pt idx="582">
                  <c:v>8.1999999999999993</c:v>
                </c:pt>
                <c:pt idx="583">
                  <c:v>8.1</c:v>
                </c:pt>
                <c:pt idx="584">
                  <c:v>8</c:v>
                </c:pt>
                <c:pt idx="585">
                  <c:v>7.9</c:v>
                </c:pt>
                <c:pt idx="586">
                  <c:v>7.9</c:v>
                </c:pt>
                <c:pt idx="587">
                  <c:v>7.8</c:v>
                </c:pt>
                <c:pt idx="588">
                  <c:v>7.2</c:v>
                </c:pt>
                <c:pt idx="589">
                  <c:v>6.7</c:v>
                </c:pt>
                <c:pt idx="590">
                  <c:v>6.7</c:v>
                </c:pt>
                <c:pt idx="591">
                  <c:v>8.9</c:v>
                </c:pt>
                <c:pt idx="592">
                  <c:v>10</c:v>
                </c:pt>
                <c:pt idx="593">
                  <c:v>10.6</c:v>
                </c:pt>
                <c:pt idx="594">
                  <c:v>11.7</c:v>
                </c:pt>
                <c:pt idx="595">
                  <c:v>12.8</c:v>
                </c:pt>
                <c:pt idx="596">
                  <c:v>13.9</c:v>
                </c:pt>
                <c:pt idx="597">
                  <c:v>15</c:v>
                </c:pt>
                <c:pt idx="598">
                  <c:v>15</c:v>
                </c:pt>
                <c:pt idx="599">
                  <c:v>15.6</c:v>
                </c:pt>
                <c:pt idx="600">
                  <c:v>15</c:v>
                </c:pt>
                <c:pt idx="601">
                  <c:v>15</c:v>
                </c:pt>
                <c:pt idx="602">
                  <c:v>13.3</c:v>
                </c:pt>
                <c:pt idx="603">
                  <c:v>12.2</c:v>
                </c:pt>
                <c:pt idx="604">
                  <c:v>11.1</c:v>
                </c:pt>
                <c:pt idx="605">
                  <c:v>10</c:v>
                </c:pt>
                <c:pt idx="606">
                  <c:v>9.4</c:v>
                </c:pt>
                <c:pt idx="607">
                  <c:v>8.9</c:v>
                </c:pt>
                <c:pt idx="608">
                  <c:v>8.9</c:v>
                </c:pt>
                <c:pt idx="609">
                  <c:v>7.8</c:v>
                </c:pt>
                <c:pt idx="610">
                  <c:v>7.2</c:v>
                </c:pt>
                <c:pt idx="611">
                  <c:v>6.7</c:v>
                </c:pt>
                <c:pt idx="612">
                  <c:v>6.7</c:v>
                </c:pt>
                <c:pt idx="613">
                  <c:v>6.7</c:v>
                </c:pt>
                <c:pt idx="614">
                  <c:v>6.7</c:v>
                </c:pt>
                <c:pt idx="615">
                  <c:v>7.2</c:v>
                </c:pt>
                <c:pt idx="616">
                  <c:v>7.2</c:v>
                </c:pt>
                <c:pt idx="617">
                  <c:v>7.8</c:v>
                </c:pt>
                <c:pt idx="618">
                  <c:v>10.6</c:v>
                </c:pt>
                <c:pt idx="619">
                  <c:v>12.2</c:v>
                </c:pt>
                <c:pt idx="620">
                  <c:v>14.4</c:v>
                </c:pt>
                <c:pt idx="621">
                  <c:v>16.100000000000001</c:v>
                </c:pt>
                <c:pt idx="622">
                  <c:v>16.7</c:v>
                </c:pt>
                <c:pt idx="623">
                  <c:v>16.7</c:v>
                </c:pt>
                <c:pt idx="624">
                  <c:v>16.7</c:v>
                </c:pt>
                <c:pt idx="625">
                  <c:v>16.7</c:v>
                </c:pt>
                <c:pt idx="626">
                  <c:v>15.6</c:v>
                </c:pt>
                <c:pt idx="627">
                  <c:v>12.8</c:v>
                </c:pt>
                <c:pt idx="628">
                  <c:v>11.1</c:v>
                </c:pt>
                <c:pt idx="629">
                  <c:v>10</c:v>
                </c:pt>
                <c:pt idx="630">
                  <c:v>8.9</c:v>
                </c:pt>
                <c:pt idx="631">
                  <c:v>8.3000000000000007</c:v>
                </c:pt>
                <c:pt idx="632">
                  <c:v>7.2</c:v>
                </c:pt>
                <c:pt idx="633">
                  <c:v>7.2</c:v>
                </c:pt>
                <c:pt idx="634">
                  <c:v>7.2</c:v>
                </c:pt>
                <c:pt idx="635">
                  <c:v>6.1</c:v>
                </c:pt>
                <c:pt idx="636">
                  <c:v>6.7</c:v>
                </c:pt>
                <c:pt idx="637">
                  <c:v>5</c:v>
                </c:pt>
                <c:pt idx="638">
                  <c:v>3.9</c:v>
                </c:pt>
                <c:pt idx="639">
                  <c:v>6.7</c:v>
                </c:pt>
                <c:pt idx="640">
                  <c:v>7.8</c:v>
                </c:pt>
                <c:pt idx="641">
                  <c:v>8.9</c:v>
                </c:pt>
                <c:pt idx="642">
                  <c:v>10</c:v>
                </c:pt>
                <c:pt idx="643">
                  <c:v>11.1</c:v>
                </c:pt>
                <c:pt idx="644">
                  <c:v>11.1</c:v>
                </c:pt>
                <c:pt idx="645">
                  <c:v>11.7</c:v>
                </c:pt>
                <c:pt idx="646">
                  <c:v>11.7</c:v>
                </c:pt>
                <c:pt idx="647">
                  <c:v>11.7</c:v>
                </c:pt>
                <c:pt idx="648">
                  <c:v>12.2</c:v>
                </c:pt>
                <c:pt idx="649">
                  <c:v>13.3</c:v>
                </c:pt>
                <c:pt idx="650">
                  <c:v>12.8</c:v>
                </c:pt>
                <c:pt idx="651">
                  <c:v>12.2</c:v>
                </c:pt>
                <c:pt idx="652">
                  <c:v>11.7</c:v>
                </c:pt>
                <c:pt idx="653">
                  <c:v>11.1</c:v>
                </c:pt>
                <c:pt idx="654">
                  <c:v>11.1</c:v>
                </c:pt>
                <c:pt idx="655">
                  <c:v>9.4</c:v>
                </c:pt>
                <c:pt idx="656">
                  <c:v>10</c:v>
                </c:pt>
                <c:pt idx="657">
                  <c:v>9.4</c:v>
                </c:pt>
                <c:pt idx="658">
                  <c:v>9.4</c:v>
                </c:pt>
                <c:pt idx="659">
                  <c:v>8.9</c:v>
                </c:pt>
                <c:pt idx="660">
                  <c:v>8.9</c:v>
                </c:pt>
                <c:pt idx="661">
                  <c:v>8.9</c:v>
                </c:pt>
                <c:pt idx="662">
                  <c:v>8.3000000000000007</c:v>
                </c:pt>
                <c:pt idx="663">
                  <c:v>8.9</c:v>
                </c:pt>
                <c:pt idx="664">
                  <c:v>8.9</c:v>
                </c:pt>
                <c:pt idx="665">
                  <c:v>8.9</c:v>
                </c:pt>
                <c:pt idx="666">
                  <c:v>9.4</c:v>
                </c:pt>
                <c:pt idx="667">
                  <c:v>10</c:v>
                </c:pt>
                <c:pt idx="668">
                  <c:v>10</c:v>
                </c:pt>
                <c:pt idx="669">
                  <c:v>10.6</c:v>
                </c:pt>
                <c:pt idx="670">
                  <c:v>11.1</c:v>
                </c:pt>
                <c:pt idx="671">
                  <c:v>10</c:v>
                </c:pt>
                <c:pt idx="672">
                  <c:v>9.4</c:v>
                </c:pt>
                <c:pt idx="673">
                  <c:v>10</c:v>
                </c:pt>
                <c:pt idx="674">
                  <c:v>10</c:v>
                </c:pt>
                <c:pt idx="675">
                  <c:v>9.4</c:v>
                </c:pt>
                <c:pt idx="676">
                  <c:v>9.4</c:v>
                </c:pt>
                <c:pt idx="677">
                  <c:v>8.9</c:v>
                </c:pt>
                <c:pt idx="678">
                  <c:v>7.2</c:v>
                </c:pt>
                <c:pt idx="679">
                  <c:v>6.7</c:v>
                </c:pt>
                <c:pt idx="680">
                  <c:v>6.1</c:v>
                </c:pt>
                <c:pt idx="681">
                  <c:v>6.1</c:v>
                </c:pt>
                <c:pt idx="682">
                  <c:v>5.6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5.6</c:v>
                </c:pt>
                <c:pt idx="689">
                  <c:v>7.8</c:v>
                </c:pt>
                <c:pt idx="690">
                  <c:v>8.9</c:v>
                </c:pt>
                <c:pt idx="691">
                  <c:v>9.4</c:v>
                </c:pt>
                <c:pt idx="692">
                  <c:v>10</c:v>
                </c:pt>
                <c:pt idx="693">
                  <c:v>8.9</c:v>
                </c:pt>
                <c:pt idx="694">
                  <c:v>10.6</c:v>
                </c:pt>
                <c:pt idx="695">
                  <c:v>11.7</c:v>
                </c:pt>
                <c:pt idx="696">
                  <c:v>11.1</c:v>
                </c:pt>
                <c:pt idx="697">
                  <c:v>7.2</c:v>
                </c:pt>
                <c:pt idx="698">
                  <c:v>7.2</c:v>
                </c:pt>
                <c:pt idx="699">
                  <c:v>7.2</c:v>
                </c:pt>
                <c:pt idx="700">
                  <c:v>7.2</c:v>
                </c:pt>
                <c:pt idx="701">
                  <c:v>7.2</c:v>
                </c:pt>
                <c:pt idx="702">
                  <c:v>6.1</c:v>
                </c:pt>
                <c:pt idx="703">
                  <c:v>6.1</c:v>
                </c:pt>
                <c:pt idx="704">
                  <c:v>5.6</c:v>
                </c:pt>
                <c:pt idx="705">
                  <c:v>5.6</c:v>
                </c:pt>
                <c:pt idx="706">
                  <c:v>6.1</c:v>
                </c:pt>
                <c:pt idx="707">
                  <c:v>6.1</c:v>
                </c:pt>
                <c:pt idx="708">
                  <c:v>5.6</c:v>
                </c:pt>
                <c:pt idx="709">
                  <c:v>5.6</c:v>
                </c:pt>
                <c:pt idx="710">
                  <c:v>5.6</c:v>
                </c:pt>
                <c:pt idx="711">
                  <c:v>6.7</c:v>
                </c:pt>
                <c:pt idx="712">
                  <c:v>7.2</c:v>
                </c:pt>
                <c:pt idx="713">
                  <c:v>7.8</c:v>
                </c:pt>
                <c:pt idx="714">
                  <c:v>8.9</c:v>
                </c:pt>
                <c:pt idx="715">
                  <c:v>10.6</c:v>
                </c:pt>
                <c:pt idx="716">
                  <c:v>10.6</c:v>
                </c:pt>
                <c:pt idx="717">
                  <c:v>8.3000000000000007</c:v>
                </c:pt>
                <c:pt idx="718">
                  <c:v>10</c:v>
                </c:pt>
                <c:pt idx="719">
                  <c:v>11.7</c:v>
                </c:pt>
                <c:pt idx="720">
                  <c:v>12.2</c:v>
                </c:pt>
                <c:pt idx="721">
                  <c:v>12.2</c:v>
                </c:pt>
                <c:pt idx="722">
                  <c:v>11.1</c:v>
                </c:pt>
                <c:pt idx="723">
                  <c:v>9.4</c:v>
                </c:pt>
                <c:pt idx="724">
                  <c:v>7.8</c:v>
                </c:pt>
                <c:pt idx="725">
                  <c:v>7.2</c:v>
                </c:pt>
                <c:pt idx="726">
                  <c:v>6.7</c:v>
                </c:pt>
                <c:pt idx="727">
                  <c:v>6.1</c:v>
                </c:pt>
                <c:pt idx="728">
                  <c:v>5</c:v>
                </c:pt>
                <c:pt idx="729">
                  <c:v>3.9</c:v>
                </c:pt>
                <c:pt idx="730">
                  <c:v>3.3</c:v>
                </c:pt>
                <c:pt idx="731">
                  <c:v>1.7</c:v>
                </c:pt>
                <c:pt idx="732">
                  <c:v>1.7</c:v>
                </c:pt>
                <c:pt idx="733">
                  <c:v>2.2000000000000002</c:v>
                </c:pt>
                <c:pt idx="734">
                  <c:v>3.3</c:v>
                </c:pt>
                <c:pt idx="735">
                  <c:v>3.9</c:v>
                </c:pt>
                <c:pt idx="736">
                  <c:v>5</c:v>
                </c:pt>
                <c:pt idx="737">
                  <c:v>7.8</c:v>
                </c:pt>
                <c:pt idx="738">
                  <c:v>10.6</c:v>
                </c:pt>
                <c:pt idx="739">
                  <c:v>12.8</c:v>
                </c:pt>
                <c:pt idx="740">
                  <c:v>14.4</c:v>
                </c:pt>
                <c:pt idx="741">
                  <c:v>15.6</c:v>
                </c:pt>
                <c:pt idx="742">
                  <c:v>16.100000000000001</c:v>
                </c:pt>
                <c:pt idx="743">
                  <c:v>17.2</c:v>
                </c:pt>
                <c:pt idx="744">
                  <c:v>15</c:v>
                </c:pt>
                <c:pt idx="745">
                  <c:v>14.4</c:v>
                </c:pt>
                <c:pt idx="746">
                  <c:v>12.8</c:v>
                </c:pt>
                <c:pt idx="747">
                  <c:v>10.6</c:v>
                </c:pt>
                <c:pt idx="748">
                  <c:v>10.6</c:v>
                </c:pt>
                <c:pt idx="749">
                  <c:v>10</c:v>
                </c:pt>
                <c:pt idx="750">
                  <c:v>9.4</c:v>
                </c:pt>
                <c:pt idx="751">
                  <c:v>7.8</c:v>
                </c:pt>
                <c:pt idx="752">
                  <c:v>6.1</c:v>
                </c:pt>
                <c:pt idx="753">
                  <c:v>4.4000000000000004</c:v>
                </c:pt>
                <c:pt idx="754">
                  <c:v>3.3</c:v>
                </c:pt>
                <c:pt idx="755">
                  <c:v>2.2000000000000002</c:v>
                </c:pt>
                <c:pt idx="756">
                  <c:v>1.7</c:v>
                </c:pt>
                <c:pt idx="757">
                  <c:v>1.1000000000000001</c:v>
                </c:pt>
                <c:pt idx="758">
                  <c:v>1.1000000000000001</c:v>
                </c:pt>
                <c:pt idx="759">
                  <c:v>2.2000000000000002</c:v>
                </c:pt>
                <c:pt idx="760">
                  <c:v>4.4000000000000004</c:v>
                </c:pt>
                <c:pt idx="761">
                  <c:v>7.2</c:v>
                </c:pt>
                <c:pt idx="762">
                  <c:v>8.3000000000000007</c:v>
                </c:pt>
                <c:pt idx="763">
                  <c:v>9.4</c:v>
                </c:pt>
                <c:pt idx="764">
                  <c:v>11.1</c:v>
                </c:pt>
                <c:pt idx="765">
                  <c:v>12.2</c:v>
                </c:pt>
                <c:pt idx="766">
                  <c:v>13.9</c:v>
                </c:pt>
                <c:pt idx="767">
                  <c:v>14.4</c:v>
                </c:pt>
                <c:pt idx="768">
                  <c:v>14.4</c:v>
                </c:pt>
                <c:pt idx="769">
                  <c:v>13.3</c:v>
                </c:pt>
                <c:pt idx="770">
                  <c:v>11.7</c:v>
                </c:pt>
                <c:pt idx="771">
                  <c:v>9.4</c:v>
                </c:pt>
                <c:pt idx="772">
                  <c:v>7.2</c:v>
                </c:pt>
                <c:pt idx="773">
                  <c:v>7.2</c:v>
                </c:pt>
                <c:pt idx="774">
                  <c:v>6.7</c:v>
                </c:pt>
                <c:pt idx="775">
                  <c:v>4.4000000000000004</c:v>
                </c:pt>
                <c:pt idx="776">
                  <c:v>3.3</c:v>
                </c:pt>
                <c:pt idx="777">
                  <c:v>2.2000000000000002</c:v>
                </c:pt>
                <c:pt idx="778">
                  <c:v>1.7</c:v>
                </c:pt>
                <c:pt idx="779">
                  <c:v>1.1000000000000001</c:v>
                </c:pt>
                <c:pt idx="780">
                  <c:v>0</c:v>
                </c:pt>
                <c:pt idx="781">
                  <c:v>0</c:v>
                </c:pt>
                <c:pt idx="782">
                  <c:v>0.6</c:v>
                </c:pt>
                <c:pt idx="783">
                  <c:v>3.3</c:v>
                </c:pt>
                <c:pt idx="784">
                  <c:v>4.4000000000000004</c:v>
                </c:pt>
                <c:pt idx="785">
                  <c:v>6.7</c:v>
                </c:pt>
                <c:pt idx="786">
                  <c:v>8.9</c:v>
                </c:pt>
                <c:pt idx="787">
                  <c:v>11.1</c:v>
                </c:pt>
                <c:pt idx="788">
                  <c:v>12.8</c:v>
                </c:pt>
                <c:pt idx="789">
                  <c:v>13.9</c:v>
                </c:pt>
                <c:pt idx="790">
                  <c:v>15</c:v>
                </c:pt>
                <c:pt idx="791">
                  <c:v>15.6</c:v>
                </c:pt>
                <c:pt idx="792">
                  <c:v>15.6</c:v>
                </c:pt>
                <c:pt idx="793">
                  <c:v>15.6</c:v>
                </c:pt>
                <c:pt idx="794">
                  <c:v>14.4</c:v>
                </c:pt>
                <c:pt idx="795">
                  <c:v>11.1</c:v>
                </c:pt>
                <c:pt idx="796">
                  <c:v>10</c:v>
                </c:pt>
                <c:pt idx="797">
                  <c:v>8.9</c:v>
                </c:pt>
                <c:pt idx="798">
                  <c:v>8.3000000000000007</c:v>
                </c:pt>
                <c:pt idx="799">
                  <c:v>7.2</c:v>
                </c:pt>
                <c:pt idx="800">
                  <c:v>7.2</c:v>
                </c:pt>
                <c:pt idx="801">
                  <c:v>6.1</c:v>
                </c:pt>
                <c:pt idx="802">
                  <c:v>6.1</c:v>
                </c:pt>
                <c:pt idx="803">
                  <c:v>6.7</c:v>
                </c:pt>
                <c:pt idx="804">
                  <c:v>6.7</c:v>
                </c:pt>
                <c:pt idx="805">
                  <c:v>6.7</c:v>
                </c:pt>
                <c:pt idx="806">
                  <c:v>6.7</c:v>
                </c:pt>
                <c:pt idx="807">
                  <c:v>8.3000000000000007</c:v>
                </c:pt>
                <c:pt idx="808">
                  <c:v>11.1</c:v>
                </c:pt>
                <c:pt idx="809">
                  <c:v>12.8</c:v>
                </c:pt>
                <c:pt idx="810">
                  <c:v>14.4</c:v>
                </c:pt>
                <c:pt idx="811">
                  <c:v>15.6</c:v>
                </c:pt>
                <c:pt idx="812">
                  <c:v>16.100000000000001</c:v>
                </c:pt>
                <c:pt idx="813">
                  <c:v>16.7</c:v>
                </c:pt>
                <c:pt idx="814">
                  <c:v>15.6</c:v>
                </c:pt>
                <c:pt idx="815">
                  <c:v>15</c:v>
                </c:pt>
                <c:pt idx="816">
                  <c:v>15.6</c:v>
                </c:pt>
                <c:pt idx="817">
                  <c:v>15.6</c:v>
                </c:pt>
                <c:pt idx="818">
                  <c:v>13.9</c:v>
                </c:pt>
                <c:pt idx="819">
                  <c:v>12.8</c:v>
                </c:pt>
                <c:pt idx="820">
                  <c:v>10.6</c:v>
                </c:pt>
                <c:pt idx="821">
                  <c:v>9.4</c:v>
                </c:pt>
                <c:pt idx="822">
                  <c:v>7.8</c:v>
                </c:pt>
                <c:pt idx="823">
                  <c:v>7.2</c:v>
                </c:pt>
                <c:pt idx="824">
                  <c:v>6.7</c:v>
                </c:pt>
                <c:pt idx="825">
                  <c:v>4.4000000000000004</c:v>
                </c:pt>
                <c:pt idx="826">
                  <c:v>3.3</c:v>
                </c:pt>
                <c:pt idx="827">
                  <c:v>3.3</c:v>
                </c:pt>
                <c:pt idx="828">
                  <c:v>3.9</c:v>
                </c:pt>
                <c:pt idx="829">
                  <c:v>5.6</c:v>
                </c:pt>
                <c:pt idx="830">
                  <c:v>5</c:v>
                </c:pt>
                <c:pt idx="831">
                  <c:v>6.7</c:v>
                </c:pt>
                <c:pt idx="832">
                  <c:v>6.7</c:v>
                </c:pt>
                <c:pt idx="833">
                  <c:v>7.8</c:v>
                </c:pt>
                <c:pt idx="834">
                  <c:v>8.9</c:v>
                </c:pt>
                <c:pt idx="835">
                  <c:v>9.4</c:v>
                </c:pt>
                <c:pt idx="836">
                  <c:v>10</c:v>
                </c:pt>
                <c:pt idx="837">
                  <c:v>11.7</c:v>
                </c:pt>
                <c:pt idx="838">
                  <c:v>12.2</c:v>
                </c:pt>
                <c:pt idx="839">
                  <c:v>13.9</c:v>
                </c:pt>
                <c:pt idx="840">
                  <c:v>14.4</c:v>
                </c:pt>
                <c:pt idx="841">
                  <c:v>13.9</c:v>
                </c:pt>
                <c:pt idx="842">
                  <c:v>12.2</c:v>
                </c:pt>
                <c:pt idx="843">
                  <c:v>10.6</c:v>
                </c:pt>
                <c:pt idx="844">
                  <c:v>10</c:v>
                </c:pt>
                <c:pt idx="845">
                  <c:v>9.4</c:v>
                </c:pt>
                <c:pt idx="846">
                  <c:v>8.3000000000000007</c:v>
                </c:pt>
                <c:pt idx="847">
                  <c:v>7.2</c:v>
                </c:pt>
                <c:pt idx="848">
                  <c:v>6.7</c:v>
                </c:pt>
                <c:pt idx="849">
                  <c:v>5.6</c:v>
                </c:pt>
                <c:pt idx="850">
                  <c:v>4.4000000000000004</c:v>
                </c:pt>
                <c:pt idx="851">
                  <c:v>2.8</c:v>
                </c:pt>
                <c:pt idx="852">
                  <c:v>2.2000000000000002</c:v>
                </c:pt>
                <c:pt idx="853">
                  <c:v>2.8</c:v>
                </c:pt>
                <c:pt idx="854">
                  <c:v>3.3</c:v>
                </c:pt>
                <c:pt idx="855">
                  <c:v>4.4000000000000004</c:v>
                </c:pt>
                <c:pt idx="856">
                  <c:v>7.2</c:v>
                </c:pt>
                <c:pt idx="857">
                  <c:v>8.3000000000000007</c:v>
                </c:pt>
                <c:pt idx="858">
                  <c:v>10.6</c:v>
                </c:pt>
                <c:pt idx="859">
                  <c:v>12.2</c:v>
                </c:pt>
                <c:pt idx="860">
                  <c:v>13.3</c:v>
                </c:pt>
                <c:pt idx="861">
                  <c:v>13.9</c:v>
                </c:pt>
                <c:pt idx="862">
                  <c:v>14.4</c:v>
                </c:pt>
                <c:pt idx="863">
                  <c:v>14.4</c:v>
                </c:pt>
                <c:pt idx="864">
                  <c:v>15</c:v>
                </c:pt>
                <c:pt idx="865">
                  <c:v>13.9</c:v>
                </c:pt>
                <c:pt idx="866">
                  <c:v>12.2</c:v>
                </c:pt>
                <c:pt idx="867">
                  <c:v>11.7</c:v>
                </c:pt>
                <c:pt idx="868">
                  <c:v>11.1</c:v>
                </c:pt>
                <c:pt idx="869">
                  <c:v>10.6</c:v>
                </c:pt>
                <c:pt idx="870">
                  <c:v>9.4</c:v>
                </c:pt>
                <c:pt idx="871">
                  <c:v>10</c:v>
                </c:pt>
                <c:pt idx="872">
                  <c:v>9.4</c:v>
                </c:pt>
                <c:pt idx="873">
                  <c:v>7.8</c:v>
                </c:pt>
                <c:pt idx="874">
                  <c:v>7.2</c:v>
                </c:pt>
                <c:pt idx="875">
                  <c:v>7.2</c:v>
                </c:pt>
                <c:pt idx="876">
                  <c:v>6.1</c:v>
                </c:pt>
                <c:pt idx="877">
                  <c:v>6.1</c:v>
                </c:pt>
                <c:pt idx="878">
                  <c:v>5.6</c:v>
                </c:pt>
                <c:pt idx="879">
                  <c:v>6.1</c:v>
                </c:pt>
                <c:pt idx="880">
                  <c:v>6.7</c:v>
                </c:pt>
                <c:pt idx="881">
                  <c:v>7.2</c:v>
                </c:pt>
                <c:pt idx="882">
                  <c:v>8.3000000000000007</c:v>
                </c:pt>
                <c:pt idx="883">
                  <c:v>10.6</c:v>
                </c:pt>
                <c:pt idx="884">
                  <c:v>11.7</c:v>
                </c:pt>
                <c:pt idx="885">
                  <c:v>12.2</c:v>
                </c:pt>
                <c:pt idx="886">
                  <c:v>12.2</c:v>
                </c:pt>
                <c:pt idx="887">
                  <c:v>12.2</c:v>
                </c:pt>
                <c:pt idx="888">
                  <c:v>12.8</c:v>
                </c:pt>
                <c:pt idx="889">
                  <c:v>12.8</c:v>
                </c:pt>
                <c:pt idx="890">
                  <c:v>11.7</c:v>
                </c:pt>
                <c:pt idx="891">
                  <c:v>11.1</c:v>
                </c:pt>
                <c:pt idx="892">
                  <c:v>10</c:v>
                </c:pt>
                <c:pt idx="893">
                  <c:v>8.3000000000000007</c:v>
                </c:pt>
                <c:pt idx="894">
                  <c:v>7.8</c:v>
                </c:pt>
                <c:pt idx="895">
                  <c:v>7.8</c:v>
                </c:pt>
                <c:pt idx="896">
                  <c:v>6.7</c:v>
                </c:pt>
                <c:pt idx="897">
                  <c:v>6.7</c:v>
                </c:pt>
                <c:pt idx="898">
                  <c:v>6.7</c:v>
                </c:pt>
                <c:pt idx="899">
                  <c:v>6.7</c:v>
                </c:pt>
                <c:pt idx="900">
                  <c:v>6.7</c:v>
                </c:pt>
                <c:pt idx="901">
                  <c:v>6.7</c:v>
                </c:pt>
                <c:pt idx="902">
                  <c:v>6.1</c:v>
                </c:pt>
                <c:pt idx="903">
                  <c:v>6.1</c:v>
                </c:pt>
                <c:pt idx="904">
                  <c:v>6.7</c:v>
                </c:pt>
                <c:pt idx="905">
                  <c:v>7.8</c:v>
                </c:pt>
                <c:pt idx="906">
                  <c:v>8.9</c:v>
                </c:pt>
                <c:pt idx="907">
                  <c:v>10.6</c:v>
                </c:pt>
                <c:pt idx="908">
                  <c:v>12.2</c:v>
                </c:pt>
                <c:pt idx="909">
                  <c:v>11.7</c:v>
                </c:pt>
                <c:pt idx="910">
                  <c:v>12.2</c:v>
                </c:pt>
                <c:pt idx="911">
                  <c:v>12.8</c:v>
                </c:pt>
                <c:pt idx="912">
                  <c:v>12.8</c:v>
                </c:pt>
                <c:pt idx="913">
                  <c:v>12.8</c:v>
                </c:pt>
                <c:pt idx="914">
                  <c:v>11.1</c:v>
                </c:pt>
                <c:pt idx="915">
                  <c:v>8.9</c:v>
                </c:pt>
                <c:pt idx="916">
                  <c:v>7.8</c:v>
                </c:pt>
                <c:pt idx="917">
                  <c:v>6.7</c:v>
                </c:pt>
                <c:pt idx="918">
                  <c:v>5.6</c:v>
                </c:pt>
                <c:pt idx="919">
                  <c:v>5</c:v>
                </c:pt>
                <c:pt idx="920">
                  <c:v>3.9</c:v>
                </c:pt>
                <c:pt idx="921">
                  <c:v>2.2000000000000002</c:v>
                </c:pt>
                <c:pt idx="922">
                  <c:v>1.1000000000000001</c:v>
                </c:pt>
                <c:pt idx="923">
                  <c:v>0.6</c:v>
                </c:pt>
                <c:pt idx="924">
                  <c:v>0</c:v>
                </c:pt>
                <c:pt idx="925">
                  <c:v>-0.6</c:v>
                </c:pt>
                <c:pt idx="926">
                  <c:v>0</c:v>
                </c:pt>
                <c:pt idx="927">
                  <c:v>2.2000000000000002</c:v>
                </c:pt>
                <c:pt idx="928">
                  <c:v>3.3</c:v>
                </c:pt>
                <c:pt idx="929">
                  <c:v>5</c:v>
                </c:pt>
                <c:pt idx="930">
                  <c:v>8.3000000000000007</c:v>
                </c:pt>
                <c:pt idx="931">
                  <c:v>10</c:v>
                </c:pt>
                <c:pt idx="932">
                  <c:v>11.7</c:v>
                </c:pt>
                <c:pt idx="933">
                  <c:v>13.3</c:v>
                </c:pt>
                <c:pt idx="934">
                  <c:v>13.9</c:v>
                </c:pt>
                <c:pt idx="935">
                  <c:v>15</c:v>
                </c:pt>
                <c:pt idx="936">
                  <c:v>14.4</c:v>
                </c:pt>
                <c:pt idx="937">
                  <c:v>13.9</c:v>
                </c:pt>
                <c:pt idx="938">
                  <c:v>12.8</c:v>
                </c:pt>
                <c:pt idx="939">
                  <c:v>8.3000000000000007</c:v>
                </c:pt>
                <c:pt idx="940">
                  <c:v>7.2</c:v>
                </c:pt>
                <c:pt idx="941">
                  <c:v>7.2</c:v>
                </c:pt>
                <c:pt idx="942">
                  <c:v>5.6</c:v>
                </c:pt>
                <c:pt idx="943">
                  <c:v>5</c:v>
                </c:pt>
                <c:pt idx="944">
                  <c:v>3.3</c:v>
                </c:pt>
                <c:pt idx="945">
                  <c:v>2.8</c:v>
                </c:pt>
                <c:pt idx="946">
                  <c:v>2.2000000000000002</c:v>
                </c:pt>
                <c:pt idx="947">
                  <c:v>1.7</c:v>
                </c:pt>
                <c:pt idx="948">
                  <c:v>1.7</c:v>
                </c:pt>
                <c:pt idx="949">
                  <c:v>0.6</c:v>
                </c:pt>
                <c:pt idx="950">
                  <c:v>-0.6</c:v>
                </c:pt>
                <c:pt idx="951">
                  <c:v>2.2000000000000002</c:v>
                </c:pt>
                <c:pt idx="952">
                  <c:v>5.6</c:v>
                </c:pt>
                <c:pt idx="953">
                  <c:v>7.8</c:v>
                </c:pt>
                <c:pt idx="954">
                  <c:v>10</c:v>
                </c:pt>
                <c:pt idx="955">
                  <c:v>12.8</c:v>
                </c:pt>
                <c:pt idx="956">
                  <c:v>14.4</c:v>
                </c:pt>
                <c:pt idx="957">
                  <c:v>16.100000000000001</c:v>
                </c:pt>
                <c:pt idx="958">
                  <c:v>16.100000000000001</c:v>
                </c:pt>
                <c:pt idx="959">
                  <c:v>16.7</c:v>
                </c:pt>
                <c:pt idx="960">
                  <c:v>16.7</c:v>
                </c:pt>
                <c:pt idx="961">
                  <c:v>15.6</c:v>
                </c:pt>
                <c:pt idx="962">
                  <c:v>13.3</c:v>
                </c:pt>
                <c:pt idx="963">
                  <c:v>10.6</c:v>
                </c:pt>
                <c:pt idx="964">
                  <c:v>9.4</c:v>
                </c:pt>
                <c:pt idx="965">
                  <c:v>7.2</c:v>
                </c:pt>
                <c:pt idx="966">
                  <c:v>7.8</c:v>
                </c:pt>
                <c:pt idx="967">
                  <c:v>4.4000000000000004</c:v>
                </c:pt>
                <c:pt idx="968">
                  <c:v>3.3</c:v>
                </c:pt>
                <c:pt idx="969">
                  <c:v>2.2000000000000002</c:v>
                </c:pt>
                <c:pt idx="970">
                  <c:v>2.8</c:v>
                </c:pt>
                <c:pt idx="971">
                  <c:v>2.2000000000000002</c:v>
                </c:pt>
                <c:pt idx="972">
                  <c:v>1.1000000000000001</c:v>
                </c:pt>
                <c:pt idx="973">
                  <c:v>1.7</c:v>
                </c:pt>
                <c:pt idx="974">
                  <c:v>2.8</c:v>
                </c:pt>
                <c:pt idx="975">
                  <c:v>2.8</c:v>
                </c:pt>
                <c:pt idx="976">
                  <c:v>7.2</c:v>
                </c:pt>
                <c:pt idx="977">
                  <c:v>10</c:v>
                </c:pt>
                <c:pt idx="978">
                  <c:v>12.8</c:v>
                </c:pt>
                <c:pt idx="979">
                  <c:v>13.3</c:v>
                </c:pt>
                <c:pt idx="980">
                  <c:v>13.9</c:v>
                </c:pt>
                <c:pt idx="981">
                  <c:v>14.4</c:v>
                </c:pt>
                <c:pt idx="982">
                  <c:v>15.6</c:v>
                </c:pt>
                <c:pt idx="983">
                  <c:v>16.100000000000001</c:v>
                </c:pt>
                <c:pt idx="984">
                  <c:v>16.100000000000001</c:v>
                </c:pt>
                <c:pt idx="985">
                  <c:v>15.6</c:v>
                </c:pt>
                <c:pt idx="986">
                  <c:v>13.3</c:v>
                </c:pt>
                <c:pt idx="987">
                  <c:v>10.6</c:v>
                </c:pt>
                <c:pt idx="988">
                  <c:v>8.9</c:v>
                </c:pt>
                <c:pt idx="989">
                  <c:v>7.2</c:v>
                </c:pt>
                <c:pt idx="990">
                  <c:v>6.7</c:v>
                </c:pt>
                <c:pt idx="991">
                  <c:v>4.4000000000000004</c:v>
                </c:pt>
                <c:pt idx="992">
                  <c:v>3.9</c:v>
                </c:pt>
                <c:pt idx="993">
                  <c:v>3.3</c:v>
                </c:pt>
                <c:pt idx="994">
                  <c:v>3.3</c:v>
                </c:pt>
                <c:pt idx="995">
                  <c:v>1.7</c:v>
                </c:pt>
                <c:pt idx="996">
                  <c:v>1.7</c:v>
                </c:pt>
                <c:pt idx="997">
                  <c:v>2.2000000000000002</c:v>
                </c:pt>
                <c:pt idx="998">
                  <c:v>2.8</c:v>
                </c:pt>
                <c:pt idx="999">
                  <c:v>3.9</c:v>
                </c:pt>
                <c:pt idx="1000">
                  <c:v>5</c:v>
                </c:pt>
                <c:pt idx="1001">
                  <c:v>6.7</c:v>
                </c:pt>
                <c:pt idx="1002">
                  <c:v>8.3000000000000007</c:v>
                </c:pt>
                <c:pt idx="1003">
                  <c:v>10</c:v>
                </c:pt>
                <c:pt idx="1004">
                  <c:v>12.2</c:v>
                </c:pt>
                <c:pt idx="1005">
                  <c:v>13.9</c:v>
                </c:pt>
                <c:pt idx="1006">
                  <c:v>14.4</c:v>
                </c:pt>
                <c:pt idx="1007">
                  <c:v>16.100000000000001</c:v>
                </c:pt>
                <c:pt idx="1008">
                  <c:v>15.6</c:v>
                </c:pt>
                <c:pt idx="1009">
                  <c:v>15</c:v>
                </c:pt>
                <c:pt idx="1010">
                  <c:v>11.7</c:v>
                </c:pt>
                <c:pt idx="1011">
                  <c:v>8.9</c:v>
                </c:pt>
                <c:pt idx="1012">
                  <c:v>7.8</c:v>
                </c:pt>
                <c:pt idx="1013">
                  <c:v>6.1</c:v>
                </c:pt>
                <c:pt idx="1014">
                  <c:v>5</c:v>
                </c:pt>
                <c:pt idx="1015">
                  <c:v>3.9</c:v>
                </c:pt>
                <c:pt idx="1016">
                  <c:v>5.6</c:v>
                </c:pt>
                <c:pt idx="1017">
                  <c:v>7.8</c:v>
                </c:pt>
                <c:pt idx="1018">
                  <c:v>8.3000000000000007</c:v>
                </c:pt>
                <c:pt idx="1019">
                  <c:v>7.8</c:v>
                </c:pt>
                <c:pt idx="1020">
                  <c:v>9.4</c:v>
                </c:pt>
                <c:pt idx="1021">
                  <c:v>10.6</c:v>
                </c:pt>
                <c:pt idx="1022">
                  <c:v>10.6</c:v>
                </c:pt>
                <c:pt idx="1023">
                  <c:v>11.1</c:v>
                </c:pt>
                <c:pt idx="1024">
                  <c:v>11.1</c:v>
                </c:pt>
                <c:pt idx="1025">
                  <c:v>11.1</c:v>
                </c:pt>
                <c:pt idx="1026">
                  <c:v>11.7</c:v>
                </c:pt>
                <c:pt idx="1027">
                  <c:v>12.8</c:v>
                </c:pt>
                <c:pt idx="1028">
                  <c:v>13.3</c:v>
                </c:pt>
                <c:pt idx="1029">
                  <c:v>14.4</c:v>
                </c:pt>
                <c:pt idx="1030">
                  <c:v>15</c:v>
                </c:pt>
                <c:pt idx="1031">
                  <c:v>16.100000000000001</c:v>
                </c:pt>
                <c:pt idx="1032">
                  <c:v>15</c:v>
                </c:pt>
                <c:pt idx="1033">
                  <c:v>13.9</c:v>
                </c:pt>
                <c:pt idx="1034">
                  <c:v>13.3</c:v>
                </c:pt>
                <c:pt idx="1035">
                  <c:v>12.2</c:v>
                </c:pt>
                <c:pt idx="1036">
                  <c:v>11.7</c:v>
                </c:pt>
                <c:pt idx="1037">
                  <c:v>11.1</c:v>
                </c:pt>
                <c:pt idx="1038">
                  <c:v>10.6</c:v>
                </c:pt>
                <c:pt idx="1039">
                  <c:v>10.6</c:v>
                </c:pt>
                <c:pt idx="1040">
                  <c:v>10</c:v>
                </c:pt>
                <c:pt idx="1041">
                  <c:v>8.9</c:v>
                </c:pt>
                <c:pt idx="1042">
                  <c:v>8.3000000000000007</c:v>
                </c:pt>
                <c:pt idx="1043">
                  <c:v>7.8</c:v>
                </c:pt>
                <c:pt idx="1044">
                  <c:v>8.3000000000000007</c:v>
                </c:pt>
                <c:pt idx="1045">
                  <c:v>7.2</c:v>
                </c:pt>
                <c:pt idx="1046">
                  <c:v>7.8</c:v>
                </c:pt>
                <c:pt idx="1047">
                  <c:v>7.2</c:v>
                </c:pt>
                <c:pt idx="1048">
                  <c:v>7.2</c:v>
                </c:pt>
                <c:pt idx="1049">
                  <c:v>10.6</c:v>
                </c:pt>
                <c:pt idx="1050">
                  <c:v>11.1</c:v>
                </c:pt>
                <c:pt idx="1051">
                  <c:v>12.2</c:v>
                </c:pt>
                <c:pt idx="1052">
                  <c:v>13.3</c:v>
                </c:pt>
                <c:pt idx="1053">
                  <c:v>12.8</c:v>
                </c:pt>
                <c:pt idx="1054">
                  <c:v>12.2</c:v>
                </c:pt>
                <c:pt idx="1055">
                  <c:v>10</c:v>
                </c:pt>
                <c:pt idx="1056">
                  <c:v>10</c:v>
                </c:pt>
                <c:pt idx="1057">
                  <c:v>9.4</c:v>
                </c:pt>
                <c:pt idx="1058">
                  <c:v>9.4</c:v>
                </c:pt>
                <c:pt idx="1059">
                  <c:v>8.3000000000000007</c:v>
                </c:pt>
                <c:pt idx="1060">
                  <c:v>8.3000000000000007</c:v>
                </c:pt>
                <c:pt idx="1061">
                  <c:v>8.3000000000000007</c:v>
                </c:pt>
                <c:pt idx="1062">
                  <c:v>7.8</c:v>
                </c:pt>
                <c:pt idx="1063">
                  <c:v>7.2</c:v>
                </c:pt>
                <c:pt idx="1064">
                  <c:v>6.7</c:v>
                </c:pt>
                <c:pt idx="1065">
                  <c:v>6.7</c:v>
                </c:pt>
                <c:pt idx="1066">
                  <c:v>7.2</c:v>
                </c:pt>
                <c:pt idx="1067">
                  <c:v>6.7</c:v>
                </c:pt>
                <c:pt idx="1068">
                  <c:v>6.7</c:v>
                </c:pt>
                <c:pt idx="1069">
                  <c:v>6.1</c:v>
                </c:pt>
                <c:pt idx="1070">
                  <c:v>6.7</c:v>
                </c:pt>
                <c:pt idx="1071">
                  <c:v>7.2</c:v>
                </c:pt>
                <c:pt idx="1072">
                  <c:v>7.8</c:v>
                </c:pt>
                <c:pt idx="1073">
                  <c:v>7.2</c:v>
                </c:pt>
                <c:pt idx="1074">
                  <c:v>7.2</c:v>
                </c:pt>
                <c:pt idx="1075">
                  <c:v>6.7</c:v>
                </c:pt>
                <c:pt idx="1076">
                  <c:v>6.7</c:v>
                </c:pt>
                <c:pt idx="1077">
                  <c:v>6.1</c:v>
                </c:pt>
                <c:pt idx="1078">
                  <c:v>7.2</c:v>
                </c:pt>
                <c:pt idx="1079">
                  <c:v>6.7</c:v>
                </c:pt>
                <c:pt idx="1080">
                  <c:v>6.7</c:v>
                </c:pt>
                <c:pt idx="1081">
                  <c:v>6.1</c:v>
                </c:pt>
                <c:pt idx="1082">
                  <c:v>5.6</c:v>
                </c:pt>
                <c:pt idx="1083">
                  <c:v>5.6</c:v>
                </c:pt>
                <c:pt idx="1084">
                  <c:v>5.6</c:v>
                </c:pt>
                <c:pt idx="1085">
                  <c:v>4.4000000000000004</c:v>
                </c:pt>
                <c:pt idx="1086">
                  <c:v>4.4000000000000004</c:v>
                </c:pt>
                <c:pt idx="1087">
                  <c:v>4.4000000000000004</c:v>
                </c:pt>
                <c:pt idx="1088">
                  <c:v>3.9</c:v>
                </c:pt>
                <c:pt idx="1089">
                  <c:v>3.9</c:v>
                </c:pt>
                <c:pt idx="1090">
                  <c:v>3.9</c:v>
                </c:pt>
                <c:pt idx="1091">
                  <c:v>3.3</c:v>
                </c:pt>
                <c:pt idx="1092">
                  <c:v>3.3</c:v>
                </c:pt>
                <c:pt idx="1093">
                  <c:v>2.8</c:v>
                </c:pt>
                <c:pt idx="1094">
                  <c:v>2.2000000000000002</c:v>
                </c:pt>
                <c:pt idx="1095">
                  <c:v>2.2000000000000002</c:v>
                </c:pt>
                <c:pt idx="1096">
                  <c:v>2.8</c:v>
                </c:pt>
                <c:pt idx="1097">
                  <c:v>3.3</c:v>
                </c:pt>
                <c:pt idx="1098">
                  <c:v>3.9</c:v>
                </c:pt>
                <c:pt idx="1099">
                  <c:v>4.4000000000000004</c:v>
                </c:pt>
                <c:pt idx="1100">
                  <c:v>5</c:v>
                </c:pt>
                <c:pt idx="1101">
                  <c:v>6.7</c:v>
                </c:pt>
                <c:pt idx="1102">
                  <c:v>5.6</c:v>
                </c:pt>
                <c:pt idx="1103">
                  <c:v>5.6</c:v>
                </c:pt>
                <c:pt idx="1104">
                  <c:v>6.7</c:v>
                </c:pt>
                <c:pt idx="1105">
                  <c:v>6.1</c:v>
                </c:pt>
                <c:pt idx="1106">
                  <c:v>5.6</c:v>
                </c:pt>
                <c:pt idx="1107">
                  <c:v>3.9</c:v>
                </c:pt>
                <c:pt idx="1108">
                  <c:v>3.3</c:v>
                </c:pt>
                <c:pt idx="1109">
                  <c:v>2.2000000000000002</c:v>
                </c:pt>
                <c:pt idx="1110">
                  <c:v>1.1000000000000001</c:v>
                </c:pt>
                <c:pt idx="1111">
                  <c:v>0.6</c:v>
                </c:pt>
                <c:pt idx="1112">
                  <c:v>2.2000000000000002</c:v>
                </c:pt>
                <c:pt idx="1113">
                  <c:v>2.2000000000000002</c:v>
                </c:pt>
                <c:pt idx="1114">
                  <c:v>1.7</c:v>
                </c:pt>
                <c:pt idx="1115">
                  <c:v>1.7</c:v>
                </c:pt>
                <c:pt idx="1116">
                  <c:v>1.7</c:v>
                </c:pt>
                <c:pt idx="1117">
                  <c:v>1.1000000000000001</c:v>
                </c:pt>
                <c:pt idx="1118">
                  <c:v>1.1000000000000001</c:v>
                </c:pt>
                <c:pt idx="1119">
                  <c:v>0.6</c:v>
                </c:pt>
                <c:pt idx="1120">
                  <c:v>1.1000000000000001</c:v>
                </c:pt>
                <c:pt idx="1121">
                  <c:v>2.2000000000000002</c:v>
                </c:pt>
                <c:pt idx="1122">
                  <c:v>3.9</c:v>
                </c:pt>
                <c:pt idx="1123">
                  <c:v>6.1</c:v>
                </c:pt>
                <c:pt idx="1124">
                  <c:v>6.1</c:v>
                </c:pt>
                <c:pt idx="1125">
                  <c:v>7.2</c:v>
                </c:pt>
                <c:pt idx="1126">
                  <c:v>6.7</c:v>
                </c:pt>
                <c:pt idx="1127">
                  <c:v>6.7</c:v>
                </c:pt>
                <c:pt idx="1128">
                  <c:v>6.7</c:v>
                </c:pt>
                <c:pt idx="1129">
                  <c:v>6.1</c:v>
                </c:pt>
                <c:pt idx="1130">
                  <c:v>5.6</c:v>
                </c:pt>
                <c:pt idx="1131">
                  <c:v>5.6</c:v>
                </c:pt>
                <c:pt idx="1132">
                  <c:v>5</c:v>
                </c:pt>
                <c:pt idx="1133">
                  <c:v>5</c:v>
                </c:pt>
                <c:pt idx="1134">
                  <c:v>5</c:v>
                </c:pt>
                <c:pt idx="1135">
                  <c:v>5</c:v>
                </c:pt>
                <c:pt idx="1136">
                  <c:v>4.4000000000000004</c:v>
                </c:pt>
                <c:pt idx="1137">
                  <c:v>3.9</c:v>
                </c:pt>
                <c:pt idx="1138">
                  <c:v>3.9</c:v>
                </c:pt>
                <c:pt idx="1139">
                  <c:v>3.9</c:v>
                </c:pt>
                <c:pt idx="1140">
                  <c:v>3.3</c:v>
                </c:pt>
                <c:pt idx="1141">
                  <c:v>3.3</c:v>
                </c:pt>
                <c:pt idx="1142">
                  <c:v>3.3</c:v>
                </c:pt>
                <c:pt idx="1143">
                  <c:v>3.3</c:v>
                </c:pt>
                <c:pt idx="1144">
                  <c:v>3.9</c:v>
                </c:pt>
                <c:pt idx="1145">
                  <c:v>3.9</c:v>
                </c:pt>
                <c:pt idx="1146">
                  <c:v>4.4000000000000004</c:v>
                </c:pt>
                <c:pt idx="1147">
                  <c:v>5.6</c:v>
                </c:pt>
                <c:pt idx="1148">
                  <c:v>6.1</c:v>
                </c:pt>
                <c:pt idx="1149">
                  <c:v>6.7</c:v>
                </c:pt>
                <c:pt idx="1150">
                  <c:v>6.7</c:v>
                </c:pt>
                <c:pt idx="1151">
                  <c:v>6.7</c:v>
                </c:pt>
                <c:pt idx="1152">
                  <c:v>6.1</c:v>
                </c:pt>
                <c:pt idx="1153">
                  <c:v>6.1</c:v>
                </c:pt>
                <c:pt idx="1154">
                  <c:v>5.6</c:v>
                </c:pt>
                <c:pt idx="1155">
                  <c:v>5</c:v>
                </c:pt>
                <c:pt idx="1156">
                  <c:v>5</c:v>
                </c:pt>
                <c:pt idx="1157">
                  <c:v>4.4000000000000004</c:v>
                </c:pt>
                <c:pt idx="1158">
                  <c:v>3.9</c:v>
                </c:pt>
                <c:pt idx="1159">
                  <c:v>3.3</c:v>
                </c:pt>
                <c:pt idx="1160">
                  <c:v>2.8</c:v>
                </c:pt>
                <c:pt idx="1161">
                  <c:v>1.7</c:v>
                </c:pt>
                <c:pt idx="1162">
                  <c:v>-0.6</c:v>
                </c:pt>
                <c:pt idx="1163">
                  <c:v>-1.1000000000000001</c:v>
                </c:pt>
                <c:pt idx="1164">
                  <c:v>-1.1000000000000001</c:v>
                </c:pt>
                <c:pt idx="1165">
                  <c:v>-1.7</c:v>
                </c:pt>
                <c:pt idx="1166">
                  <c:v>-2.2000000000000002</c:v>
                </c:pt>
                <c:pt idx="1167">
                  <c:v>-1.1000000000000001</c:v>
                </c:pt>
                <c:pt idx="1168">
                  <c:v>0</c:v>
                </c:pt>
                <c:pt idx="1169">
                  <c:v>0.6</c:v>
                </c:pt>
                <c:pt idx="1170">
                  <c:v>2.2000000000000002</c:v>
                </c:pt>
                <c:pt idx="1171">
                  <c:v>3.9</c:v>
                </c:pt>
                <c:pt idx="1172">
                  <c:v>3.9</c:v>
                </c:pt>
                <c:pt idx="1173">
                  <c:v>4.4000000000000004</c:v>
                </c:pt>
                <c:pt idx="1174">
                  <c:v>5.6</c:v>
                </c:pt>
                <c:pt idx="1175">
                  <c:v>5</c:v>
                </c:pt>
                <c:pt idx="1176">
                  <c:v>5</c:v>
                </c:pt>
                <c:pt idx="1177">
                  <c:v>3.9</c:v>
                </c:pt>
                <c:pt idx="1178">
                  <c:v>3.3</c:v>
                </c:pt>
                <c:pt idx="1179">
                  <c:v>2.2000000000000002</c:v>
                </c:pt>
                <c:pt idx="1180">
                  <c:v>2.2000000000000002</c:v>
                </c:pt>
                <c:pt idx="1181">
                  <c:v>1.7</c:v>
                </c:pt>
                <c:pt idx="1182">
                  <c:v>1.7</c:v>
                </c:pt>
                <c:pt idx="1183">
                  <c:v>1.7</c:v>
                </c:pt>
                <c:pt idx="1184">
                  <c:v>1.7</c:v>
                </c:pt>
                <c:pt idx="1185">
                  <c:v>1.7</c:v>
                </c:pt>
                <c:pt idx="1186">
                  <c:v>1.7</c:v>
                </c:pt>
                <c:pt idx="1187">
                  <c:v>0.6</c:v>
                </c:pt>
                <c:pt idx="1188">
                  <c:v>0.6</c:v>
                </c:pt>
                <c:pt idx="1189">
                  <c:v>0</c:v>
                </c:pt>
                <c:pt idx="1190">
                  <c:v>0</c:v>
                </c:pt>
                <c:pt idx="1191">
                  <c:v>0.6</c:v>
                </c:pt>
                <c:pt idx="1192">
                  <c:v>0.6</c:v>
                </c:pt>
                <c:pt idx="1193">
                  <c:v>1.1000000000000001</c:v>
                </c:pt>
                <c:pt idx="1194">
                  <c:v>2.2000000000000002</c:v>
                </c:pt>
                <c:pt idx="1195">
                  <c:v>3.3</c:v>
                </c:pt>
                <c:pt idx="1196">
                  <c:v>3.9</c:v>
                </c:pt>
                <c:pt idx="1197">
                  <c:v>4.4000000000000004</c:v>
                </c:pt>
                <c:pt idx="1198">
                  <c:v>4.4000000000000004</c:v>
                </c:pt>
                <c:pt idx="1199">
                  <c:v>5</c:v>
                </c:pt>
                <c:pt idx="1200">
                  <c:v>4.4000000000000004</c:v>
                </c:pt>
                <c:pt idx="1201">
                  <c:v>3.9</c:v>
                </c:pt>
                <c:pt idx="1202">
                  <c:v>3.3</c:v>
                </c:pt>
                <c:pt idx="1203">
                  <c:v>2.8</c:v>
                </c:pt>
                <c:pt idx="1204">
                  <c:v>2.8</c:v>
                </c:pt>
                <c:pt idx="1205">
                  <c:v>2.8</c:v>
                </c:pt>
                <c:pt idx="1206">
                  <c:v>2.2000000000000002</c:v>
                </c:pt>
                <c:pt idx="1207">
                  <c:v>1.1000000000000001</c:v>
                </c:pt>
                <c:pt idx="1208">
                  <c:v>0.6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0.6</c:v>
                </c:pt>
                <c:pt idx="1215">
                  <c:v>0.6</c:v>
                </c:pt>
                <c:pt idx="1216">
                  <c:v>0.6</c:v>
                </c:pt>
                <c:pt idx="1217">
                  <c:v>1.1000000000000001</c:v>
                </c:pt>
                <c:pt idx="1218">
                  <c:v>1.7</c:v>
                </c:pt>
                <c:pt idx="1219">
                  <c:v>2.2000000000000002</c:v>
                </c:pt>
                <c:pt idx="1220">
                  <c:v>1.7</c:v>
                </c:pt>
                <c:pt idx="1221">
                  <c:v>2.2000000000000002</c:v>
                </c:pt>
                <c:pt idx="1222">
                  <c:v>3.3</c:v>
                </c:pt>
                <c:pt idx="1223">
                  <c:v>3.9</c:v>
                </c:pt>
                <c:pt idx="1224">
                  <c:v>3.9</c:v>
                </c:pt>
                <c:pt idx="1225">
                  <c:v>3.3</c:v>
                </c:pt>
                <c:pt idx="1226">
                  <c:v>2.8</c:v>
                </c:pt>
                <c:pt idx="1227">
                  <c:v>2.2000000000000002</c:v>
                </c:pt>
                <c:pt idx="1228">
                  <c:v>0.6</c:v>
                </c:pt>
                <c:pt idx="1229">
                  <c:v>0</c:v>
                </c:pt>
                <c:pt idx="1230">
                  <c:v>-0.6</c:v>
                </c:pt>
                <c:pt idx="1231">
                  <c:v>-1.1000000000000001</c:v>
                </c:pt>
                <c:pt idx="1232">
                  <c:v>-2.8</c:v>
                </c:pt>
                <c:pt idx="1233">
                  <c:v>-1.1000000000000001</c:v>
                </c:pt>
                <c:pt idx="1234">
                  <c:v>-1.1000000000000001</c:v>
                </c:pt>
                <c:pt idx="1235">
                  <c:v>-1.7</c:v>
                </c:pt>
                <c:pt idx="1236">
                  <c:v>-2.2000000000000002</c:v>
                </c:pt>
                <c:pt idx="1237">
                  <c:v>-2.8</c:v>
                </c:pt>
                <c:pt idx="1238">
                  <c:v>-2.8</c:v>
                </c:pt>
                <c:pt idx="1239">
                  <c:v>-2.2000000000000002</c:v>
                </c:pt>
                <c:pt idx="1240">
                  <c:v>-1.1000000000000001</c:v>
                </c:pt>
                <c:pt idx="1241">
                  <c:v>0</c:v>
                </c:pt>
                <c:pt idx="1242">
                  <c:v>2.2000000000000002</c:v>
                </c:pt>
                <c:pt idx="1243">
                  <c:v>3.3</c:v>
                </c:pt>
                <c:pt idx="1244">
                  <c:v>4.4000000000000004</c:v>
                </c:pt>
                <c:pt idx="1245">
                  <c:v>5.6</c:v>
                </c:pt>
                <c:pt idx="1246">
                  <c:v>6.1</c:v>
                </c:pt>
                <c:pt idx="1247">
                  <c:v>6.7</c:v>
                </c:pt>
                <c:pt idx="1248">
                  <c:v>6.1</c:v>
                </c:pt>
                <c:pt idx="1249">
                  <c:v>5</c:v>
                </c:pt>
                <c:pt idx="1250">
                  <c:v>2.8</c:v>
                </c:pt>
                <c:pt idx="1251">
                  <c:v>1.1000000000000001</c:v>
                </c:pt>
                <c:pt idx="1252">
                  <c:v>1.1000000000000001</c:v>
                </c:pt>
                <c:pt idx="1253">
                  <c:v>-0.6</c:v>
                </c:pt>
                <c:pt idx="1254">
                  <c:v>-1.1000000000000001</c:v>
                </c:pt>
                <c:pt idx="1255">
                  <c:v>-1.7</c:v>
                </c:pt>
                <c:pt idx="1256">
                  <c:v>-3.3</c:v>
                </c:pt>
                <c:pt idx="1257">
                  <c:v>-3.9</c:v>
                </c:pt>
                <c:pt idx="1258">
                  <c:v>-3.9</c:v>
                </c:pt>
                <c:pt idx="1259">
                  <c:v>-3.9</c:v>
                </c:pt>
                <c:pt idx="1260">
                  <c:v>-3.9</c:v>
                </c:pt>
                <c:pt idx="1261">
                  <c:v>-4.4000000000000004</c:v>
                </c:pt>
                <c:pt idx="1262">
                  <c:v>-5.6</c:v>
                </c:pt>
                <c:pt idx="1263">
                  <c:v>-4.4000000000000004</c:v>
                </c:pt>
                <c:pt idx="1264">
                  <c:v>-4.4000000000000004</c:v>
                </c:pt>
                <c:pt idx="1265">
                  <c:v>-2.8</c:v>
                </c:pt>
                <c:pt idx="1266">
                  <c:v>-1.7</c:v>
                </c:pt>
                <c:pt idx="1267">
                  <c:v>0</c:v>
                </c:pt>
                <c:pt idx="1268">
                  <c:v>0.6</c:v>
                </c:pt>
                <c:pt idx="1269">
                  <c:v>1.7</c:v>
                </c:pt>
                <c:pt idx="1270">
                  <c:v>2.2000000000000002</c:v>
                </c:pt>
                <c:pt idx="1271">
                  <c:v>2.8</c:v>
                </c:pt>
                <c:pt idx="1272">
                  <c:v>2.2000000000000002</c:v>
                </c:pt>
                <c:pt idx="1273">
                  <c:v>1.1000000000000001</c:v>
                </c:pt>
                <c:pt idx="1274">
                  <c:v>0.6</c:v>
                </c:pt>
                <c:pt idx="1275">
                  <c:v>1.1000000000000001</c:v>
                </c:pt>
                <c:pt idx="1276">
                  <c:v>0.6</c:v>
                </c:pt>
                <c:pt idx="1277">
                  <c:v>0</c:v>
                </c:pt>
                <c:pt idx="1278">
                  <c:v>-0.6</c:v>
                </c:pt>
                <c:pt idx="1279">
                  <c:v>-1.1000000000000001</c:v>
                </c:pt>
                <c:pt idx="1280">
                  <c:v>-1.1000000000000001</c:v>
                </c:pt>
                <c:pt idx="1281">
                  <c:v>-2.8</c:v>
                </c:pt>
                <c:pt idx="1282">
                  <c:v>-3.3</c:v>
                </c:pt>
                <c:pt idx="1283">
                  <c:v>-3.9</c:v>
                </c:pt>
                <c:pt idx="1284">
                  <c:v>-4.4000000000000004</c:v>
                </c:pt>
                <c:pt idx="1285">
                  <c:v>-5</c:v>
                </c:pt>
                <c:pt idx="1286">
                  <c:v>-5</c:v>
                </c:pt>
                <c:pt idx="1287">
                  <c:v>-5</c:v>
                </c:pt>
                <c:pt idx="1288">
                  <c:v>-5</c:v>
                </c:pt>
                <c:pt idx="1289">
                  <c:v>-3.3</c:v>
                </c:pt>
                <c:pt idx="1290">
                  <c:v>-1.1000000000000001</c:v>
                </c:pt>
                <c:pt idx="1291">
                  <c:v>0</c:v>
                </c:pt>
                <c:pt idx="1292">
                  <c:v>1.7</c:v>
                </c:pt>
                <c:pt idx="1293">
                  <c:v>2.2000000000000002</c:v>
                </c:pt>
                <c:pt idx="1294">
                  <c:v>2.8</c:v>
                </c:pt>
                <c:pt idx="1295">
                  <c:v>3.3</c:v>
                </c:pt>
                <c:pt idx="1296">
                  <c:v>2.8</c:v>
                </c:pt>
                <c:pt idx="1297">
                  <c:v>2.2000000000000002</c:v>
                </c:pt>
                <c:pt idx="1298">
                  <c:v>-0.6</c:v>
                </c:pt>
                <c:pt idx="1299">
                  <c:v>-1.7</c:v>
                </c:pt>
                <c:pt idx="1300">
                  <c:v>-1.1000000000000001</c:v>
                </c:pt>
                <c:pt idx="1301">
                  <c:v>-0.2</c:v>
                </c:pt>
                <c:pt idx="1302">
                  <c:v>0.5</c:v>
                </c:pt>
                <c:pt idx="1303">
                  <c:v>1.3</c:v>
                </c:pt>
                <c:pt idx="1304">
                  <c:v>2</c:v>
                </c:pt>
                <c:pt idx="1305">
                  <c:v>2.8</c:v>
                </c:pt>
                <c:pt idx="1306">
                  <c:v>3.6</c:v>
                </c:pt>
                <c:pt idx="1307">
                  <c:v>4.4000000000000004</c:v>
                </c:pt>
                <c:pt idx="1308">
                  <c:v>5</c:v>
                </c:pt>
                <c:pt idx="1309">
                  <c:v>6.1</c:v>
                </c:pt>
                <c:pt idx="1310">
                  <c:v>6.7</c:v>
                </c:pt>
                <c:pt idx="1311">
                  <c:v>7.2</c:v>
                </c:pt>
                <c:pt idx="1312">
                  <c:v>8.9</c:v>
                </c:pt>
                <c:pt idx="1313">
                  <c:v>7.8</c:v>
                </c:pt>
                <c:pt idx="1314">
                  <c:v>10</c:v>
                </c:pt>
                <c:pt idx="1315">
                  <c:v>10.6</c:v>
                </c:pt>
                <c:pt idx="1316">
                  <c:v>11.7</c:v>
                </c:pt>
                <c:pt idx="1317">
                  <c:v>11.7</c:v>
                </c:pt>
                <c:pt idx="1318">
                  <c:v>13.9</c:v>
                </c:pt>
                <c:pt idx="1319">
                  <c:v>13.3</c:v>
                </c:pt>
                <c:pt idx="1320">
                  <c:v>12.8</c:v>
                </c:pt>
                <c:pt idx="1321">
                  <c:v>11.1</c:v>
                </c:pt>
                <c:pt idx="1322">
                  <c:v>9.4</c:v>
                </c:pt>
                <c:pt idx="1323">
                  <c:v>8.3000000000000007</c:v>
                </c:pt>
                <c:pt idx="1324">
                  <c:v>6.7</c:v>
                </c:pt>
                <c:pt idx="1325">
                  <c:v>6.7</c:v>
                </c:pt>
                <c:pt idx="1326">
                  <c:v>7.8</c:v>
                </c:pt>
                <c:pt idx="1327">
                  <c:v>7.2</c:v>
                </c:pt>
                <c:pt idx="1328">
                  <c:v>6.7</c:v>
                </c:pt>
                <c:pt idx="1329">
                  <c:v>6.1</c:v>
                </c:pt>
                <c:pt idx="1330">
                  <c:v>6.1</c:v>
                </c:pt>
                <c:pt idx="1331">
                  <c:v>7.2</c:v>
                </c:pt>
                <c:pt idx="1332">
                  <c:v>6.1</c:v>
                </c:pt>
                <c:pt idx="1333">
                  <c:v>5</c:v>
                </c:pt>
                <c:pt idx="1334">
                  <c:v>5</c:v>
                </c:pt>
                <c:pt idx="1335">
                  <c:v>5.6</c:v>
                </c:pt>
                <c:pt idx="1336">
                  <c:v>5.6</c:v>
                </c:pt>
                <c:pt idx="1337">
                  <c:v>6.1</c:v>
                </c:pt>
                <c:pt idx="1338">
                  <c:v>7.2</c:v>
                </c:pt>
                <c:pt idx="1339">
                  <c:v>7.8</c:v>
                </c:pt>
                <c:pt idx="1340">
                  <c:v>8.3000000000000007</c:v>
                </c:pt>
                <c:pt idx="1341">
                  <c:v>8.3000000000000007</c:v>
                </c:pt>
                <c:pt idx="1342">
                  <c:v>8.3000000000000007</c:v>
                </c:pt>
                <c:pt idx="1343">
                  <c:v>8.3000000000000007</c:v>
                </c:pt>
                <c:pt idx="1344">
                  <c:v>8.3000000000000007</c:v>
                </c:pt>
                <c:pt idx="1345">
                  <c:v>7.8</c:v>
                </c:pt>
                <c:pt idx="1346">
                  <c:v>6.1</c:v>
                </c:pt>
                <c:pt idx="1347">
                  <c:v>5</c:v>
                </c:pt>
                <c:pt idx="1348">
                  <c:v>3.3</c:v>
                </c:pt>
                <c:pt idx="1349">
                  <c:v>2.2000000000000002</c:v>
                </c:pt>
                <c:pt idx="1350">
                  <c:v>1.1000000000000001</c:v>
                </c:pt>
                <c:pt idx="1351">
                  <c:v>0.6</c:v>
                </c:pt>
                <c:pt idx="1352">
                  <c:v>1.1000000000000001</c:v>
                </c:pt>
                <c:pt idx="1353">
                  <c:v>0</c:v>
                </c:pt>
                <c:pt idx="1354">
                  <c:v>0</c:v>
                </c:pt>
                <c:pt idx="1355">
                  <c:v>-0.6</c:v>
                </c:pt>
                <c:pt idx="1356">
                  <c:v>-1.1000000000000001</c:v>
                </c:pt>
                <c:pt idx="1357">
                  <c:v>-1.1000000000000001</c:v>
                </c:pt>
                <c:pt idx="1358">
                  <c:v>0</c:v>
                </c:pt>
                <c:pt idx="1359">
                  <c:v>0</c:v>
                </c:pt>
                <c:pt idx="1360">
                  <c:v>1.1000000000000001</c:v>
                </c:pt>
                <c:pt idx="1361">
                  <c:v>3.9</c:v>
                </c:pt>
                <c:pt idx="1362">
                  <c:v>6.1</c:v>
                </c:pt>
                <c:pt idx="1363">
                  <c:v>7.8</c:v>
                </c:pt>
                <c:pt idx="1364">
                  <c:v>10</c:v>
                </c:pt>
                <c:pt idx="1365">
                  <c:v>11.7</c:v>
                </c:pt>
                <c:pt idx="1366">
                  <c:v>12.8</c:v>
                </c:pt>
                <c:pt idx="1367">
                  <c:v>11.7</c:v>
                </c:pt>
                <c:pt idx="1368">
                  <c:v>11.1</c:v>
                </c:pt>
                <c:pt idx="1369">
                  <c:v>10</c:v>
                </c:pt>
                <c:pt idx="1370">
                  <c:v>8.3000000000000007</c:v>
                </c:pt>
                <c:pt idx="1371">
                  <c:v>6.1</c:v>
                </c:pt>
                <c:pt idx="1372">
                  <c:v>7.2</c:v>
                </c:pt>
                <c:pt idx="1373">
                  <c:v>7.2</c:v>
                </c:pt>
                <c:pt idx="1374">
                  <c:v>7.8</c:v>
                </c:pt>
                <c:pt idx="1375">
                  <c:v>7.8</c:v>
                </c:pt>
                <c:pt idx="1376">
                  <c:v>6.7</c:v>
                </c:pt>
                <c:pt idx="1377">
                  <c:v>7.2</c:v>
                </c:pt>
                <c:pt idx="1378">
                  <c:v>7.2</c:v>
                </c:pt>
                <c:pt idx="1379">
                  <c:v>7.8</c:v>
                </c:pt>
                <c:pt idx="1380">
                  <c:v>7.8</c:v>
                </c:pt>
                <c:pt idx="1381">
                  <c:v>7.2</c:v>
                </c:pt>
                <c:pt idx="1382">
                  <c:v>7.8</c:v>
                </c:pt>
                <c:pt idx="1383">
                  <c:v>7.8</c:v>
                </c:pt>
                <c:pt idx="1384">
                  <c:v>8.3000000000000007</c:v>
                </c:pt>
                <c:pt idx="1385">
                  <c:v>9.4</c:v>
                </c:pt>
                <c:pt idx="1386">
                  <c:v>10</c:v>
                </c:pt>
                <c:pt idx="1387">
                  <c:v>11.1</c:v>
                </c:pt>
                <c:pt idx="1388">
                  <c:v>11.7</c:v>
                </c:pt>
                <c:pt idx="1389">
                  <c:v>11.1</c:v>
                </c:pt>
                <c:pt idx="1390">
                  <c:v>11.1</c:v>
                </c:pt>
                <c:pt idx="1391">
                  <c:v>10</c:v>
                </c:pt>
                <c:pt idx="1392">
                  <c:v>9.4</c:v>
                </c:pt>
                <c:pt idx="1393">
                  <c:v>7.8</c:v>
                </c:pt>
                <c:pt idx="1394">
                  <c:v>5.6</c:v>
                </c:pt>
                <c:pt idx="1395">
                  <c:v>3.3</c:v>
                </c:pt>
                <c:pt idx="1396">
                  <c:v>3.3</c:v>
                </c:pt>
                <c:pt idx="1397">
                  <c:v>3.3</c:v>
                </c:pt>
                <c:pt idx="1398">
                  <c:v>3.3</c:v>
                </c:pt>
                <c:pt idx="1399">
                  <c:v>1.7</c:v>
                </c:pt>
                <c:pt idx="1400">
                  <c:v>2.2000000000000002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-0.6</c:v>
                </c:pt>
                <c:pt idx="1405">
                  <c:v>-0.6</c:v>
                </c:pt>
                <c:pt idx="1406">
                  <c:v>-0.6</c:v>
                </c:pt>
                <c:pt idx="1407">
                  <c:v>0</c:v>
                </c:pt>
                <c:pt idx="1408">
                  <c:v>0</c:v>
                </c:pt>
                <c:pt idx="1409">
                  <c:v>5</c:v>
                </c:pt>
                <c:pt idx="1410">
                  <c:v>6.1</c:v>
                </c:pt>
                <c:pt idx="1411">
                  <c:v>7.8</c:v>
                </c:pt>
                <c:pt idx="1412">
                  <c:v>10</c:v>
                </c:pt>
                <c:pt idx="1413">
                  <c:v>10.6</c:v>
                </c:pt>
                <c:pt idx="1414">
                  <c:v>10.6</c:v>
                </c:pt>
                <c:pt idx="1415">
                  <c:v>11.1</c:v>
                </c:pt>
                <c:pt idx="1416">
                  <c:v>11.1</c:v>
                </c:pt>
                <c:pt idx="1417">
                  <c:v>9.4</c:v>
                </c:pt>
                <c:pt idx="1418">
                  <c:v>8.3000000000000007</c:v>
                </c:pt>
                <c:pt idx="1419">
                  <c:v>7.8</c:v>
                </c:pt>
                <c:pt idx="1420">
                  <c:v>7.2</c:v>
                </c:pt>
                <c:pt idx="1421">
                  <c:v>7.8</c:v>
                </c:pt>
                <c:pt idx="1422">
                  <c:v>3.9</c:v>
                </c:pt>
                <c:pt idx="1423">
                  <c:v>6.1</c:v>
                </c:pt>
                <c:pt idx="1424">
                  <c:v>5.6</c:v>
                </c:pt>
                <c:pt idx="1425">
                  <c:v>7.2</c:v>
                </c:pt>
                <c:pt idx="1426">
                  <c:v>7.8</c:v>
                </c:pt>
                <c:pt idx="1427">
                  <c:v>7.8</c:v>
                </c:pt>
                <c:pt idx="1428">
                  <c:v>6.7</c:v>
                </c:pt>
                <c:pt idx="1429">
                  <c:v>6.1</c:v>
                </c:pt>
                <c:pt idx="1430">
                  <c:v>6.1</c:v>
                </c:pt>
                <c:pt idx="1431">
                  <c:v>7.2</c:v>
                </c:pt>
                <c:pt idx="1432">
                  <c:v>8.3000000000000007</c:v>
                </c:pt>
                <c:pt idx="1433">
                  <c:v>9.4</c:v>
                </c:pt>
                <c:pt idx="1434">
                  <c:v>10</c:v>
                </c:pt>
                <c:pt idx="1435">
                  <c:v>10</c:v>
                </c:pt>
                <c:pt idx="1436">
                  <c:v>10.6</c:v>
                </c:pt>
                <c:pt idx="1437">
                  <c:v>10.6</c:v>
                </c:pt>
                <c:pt idx="1438">
                  <c:v>10.6</c:v>
                </c:pt>
                <c:pt idx="1439">
                  <c:v>10</c:v>
                </c:pt>
                <c:pt idx="1440">
                  <c:v>8.9</c:v>
                </c:pt>
                <c:pt idx="1441">
                  <c:v>7.8</c:v>
                </c:pt>
                <c:pt idx="1442">
                  <c:v>7.8</c:v>
                </c:pt>
                <c:pt idx="1443">
                  <c:v>7.8</c:v>
                </c:pt>
                <c:pt idx="1444">
                  <c:v>7.8</c:v>
                </c:pt>
                <c:pt idx="1445">
                  <c:v>7.2</c:v>
                </c:pt>
                <c:pt idx="1446">
                  <c:v>6.7</c:v>
                </c:pt>
                <c:pt idx="1447">
                  <c:v>7.2</c:v>
                </c:pt>
                <c:pt idx="1448">
                  <c:v>6.7</c:v>
                </c:pt>
                <c:pt idx="1449">
                  <c:v>4.4000000000000004</c:v>
                </c:pt>
                <c:pt idx="1450">
                  <c:v>5</c:v>
                </c:pt>
                <c:pt idx="1451">
                  <c:v>4.4000000000000004</c:v>
                </c:pt>
                <c:pt idx="1452">
                  <c:v>3.3</c:v>
                </c:pt>
                <c:pt idx="1453">
                  <c:v>3.3</c:v>
                </c:pt>
                <c:pt idx="1454">
                  <c:v>5</c:v>
                </c:pt>
                <c:pt idx="1455">
                  <c:v>3.9</c:v>
                </c:pt>
                <c:pt idx="1456">
                  <c:v>5</c:v>
                </c:pt>
                <c:pt idx="1457">
                  <c:v>3.3</c:v>
                </c:pt>
                <c:pt idx="1458">
                  <c:v>3.9</c:v>
                </c:pt>
                <c:pt idx="1459">
                  <c:v>5</c:v>
                </c:pt>
                <c:pt idx="1460">
                  <c:v>6.1</c:v>
                </c:pt>
                <c:pt idx="1461">
                  <c:v>7.8</c:v>
                </c:pt>
                <c:pt idx="1462">
                  <c:v>7.2</c:v>
                </c:pt>
                <c:pt idx="1463">
                  <c:v>6.7</c:v>
                </c:pt>
                <c:pt idx="1464">
                  <c:v>5.6</c:v>
                </c:pt>
                <c:pt idx="1465">
                  <c:v>5.6</c:v>
                </c:pt>
                <c:pt idx="1466">
                  <c:v>5</c:v>
                </c:pt>
                <c:pt idx="1467">
                  <c:v>4.4000000000000004</c:v>
                </c:pt>
                <c:pt idx="1468">
                  <c:v>3.9</c:v>
                </c:pt>
                <c:pt idx="1469">
                  <c:v>3.9</c:v>
                </c:pt>
                <c:pt idx="1470">
                  <c:v>3.3</c:v>
                </c:pt>
                <c:pt idx="1471">
                  <c:v>3.3</c:v>
                </c:pt>
                <c:pt idx="1472">
                  <c:v>2.8</c:v>
                </c:pt>
                <c:pt idx="1473">
                  <c:v>2.8</c:v>
                </c:pt>
                <c:pt idx="1474">
                  <c:v>2.8</c:v>
                </c:pt>
                <c:pt idx="1475">
                  <c:v>2.8</c:v>
                </c:pt>
                <c:pt idx="1476">
                  <c:v>2.2000000000000002</c:v>
                </c:pt>
                <c:pt idx="1477">
                  <c:v>1.7</c:v>
                </c:pt>
                <c:pt idx="1478">
                  <c:v>1.7</c:v>
                </c:pt>
                <c:pt idx="1479">
                  <c:v>1.1000000000000001</c:v>
                </c:pt>
                <c:pt idx="1480">
                  <c:v>1.1000000000000001</c:v>
                </c:pt>
                <c:pt idx="1481">
                  <c:v>2.2000000000000002</c:v>
                </c:pt>
                <c:pt idx="1482">
                  <c:v>3.9</c:v>
                </c:pt>
                <c:pt idx="1483">
                  <c:v>4.4000000000000004</c:v>
                </c:pt>
                <c:pt idx="1484">
                  <c:v>4.4000000000000004</c:v>
                </c:pt>
                <c:pt idx="1485">
                  <c:v>5</c:v>
                </c:pt>
                <c:pt idx="1486">
                  <c:v>5.6</c:v>
                </c:pt>
                <c:pt idx="1487">
                  <c:v>5.6</c:v>
                </c:pt>
                <c:pt idx="1488">
                  <c:v>4.4000000000000004</c:v>
                </c:pt>
                <c:pt idx="1489">
                  <c:v>3.3</c:v>
                </c:pt>
                <c:pt idx="1490">
                  <c:v>2.2000000000000002</c:v>
                </c:pt>
                <c:pt idx="1491">
                  <c:v>0.6</c:v>
                </c:pt>
                <c:pt idx="1492">
                  <c:v>0</c:v>
                </c:pt>
                <c:pt idx="1493">
                  <c:v>-1.1000000000000001</c:v>
                </c:pt>
                <c:pt idx="1494">
                  <c:v>-1.1000000000000001</c:v>
                </c:pt>
                <c:pt idx="1495">
                  <c:v>-1.1000000000000001</c:v>
                </c:pt>
                <c:pt idx="1496">
                  <c:v>-1.7</c:v>
                </c:pt>
                <c:pt idx="1497">
                  <c:v>-2.2000000000000002</c:v>
                </c:pt>
                <c:pt idx="1498">
                  <c:v>-1.7</c:v>
                </c:pt>
                <c:pt idx="1499">
                  <c:v>-2.2000000000000002</c:v>
                </c:pt>
                <c:pt idx="1500">
                  <c:v>-2.2000000000000002</c:v>
                </c:pt>
                <c:pt idx="1501">
                  <c:v>-1.7</c:v>
                </c:pt>
                <c:pt idx="1502">
                  <c:v>-1.7</c:v>
                </c:pt>
                <c:pt idx="1503">
                  <c:v>-1.7</c:v>
                </c:pt>
                <c:pt idx="1504">
                  <c:v>-1.1000000000000001</c:v>
                </c:pt>
                <c:pt idx="1505">
                  <c:v>-0.6</c:v>
                </c:pt>
                <c:pt idx="1506">
                  <c:v>0</c:v>
                </c:pt>
                <c:pt idx="1507">
                  <c:v>0.6</c:v>
                </c:pt>
                <c:pt idx="1508">
                  <c:v>1.7</c:v>
                </c:pt>
                <c:pt idx="1509">
                  <c:v>3.3</c:v>
                </c:pt>
                <c:pt idx="1510">
                  <c:v>3.3</c:v>
                </c:pt>
                <c:pt idx="1511">
                  <c:v>3.9</c:v>
                </c:pt>
                <c:pt idx="1512">
                  <c:v>2.8</c:v>
                </c:pt>
                <c:pt idx="1513">
                  <c:v>2.2000000000000002</c:v>
                </c:pt>
                <c:pt idx="1514">
                  <c:v>1.7</c:v>
                </c:pt>
                <c:pt idx="1515">
                  <c:v>1.1000000000000001</c:v>
                </c:pt>
                <c:pt idx="1516">
                  <c:v>1.1000000000000001</c:v>
                </c:pt>
                <c:pt idx="1517">
                  <c:v>0.6</c:v>
                </c:pt>
                <c:pt idx="1518">
                  <c:v>0.6</c:v>
                </c:pt>
                <c:pt idx="1519">
                  <c:v>0.6</c:v>
                </c:pt>
                <c:pt idx="1520">
                  <c:v>0.6</c:v>
                </c:pt>
                <c:pt idx="1521">
                  <c:v>0</c:v>
                </c:pt>
                <c:pt idx="1522">
                  <c:v>-0.6</c:v>
                </c:pt>
                <c:pt idx="1523">
                  <c:v>-0.6</c:v>
                </c:pt>
                <c:pt idx="1524">
                  <c:v>-0.6</c:v>
                </c:pt>
                <c:pt idx="1525">
                  <c:v>-0.6</c:v>
                </c:pt>
                <c:pt idx="1526">
                  <c:v>-1.7</c:v>
                </c:pt>
                <c:pt idx="1527">
                  <c:v>-1.1000000000000001</c:v>
                </c:pt>
                <c:pt idx="1528">
                  <c:v>-0.6</c:v>
                </c:pt>
                <c:pt idx="1529">
                  <c:v>0</c:v>
                </c:pt>
                <c:pt idx="1530">
                  <c:v>0.6</c:v>
                </c:pt>
                <c:pt idx="1531">
                  <c:v>1.1000000000000001</c:v>
                </c:pt>
                <c:pt idx="1532">
                  <c:v>1.7</c:v>
                </c:pt>
                <c:pt idx="1533">
                  <c:v>2.2000000000000002</c:v>
                </c:pt>
                <c:pt idx="1534">
                  <c:v>2.2000000000000002</c:v>
                </c:pt>
                <c:pt idx="1535">
                  <c:v>2.8</c:v>
                </c:pt>
                <c:pt idx="1536">
                  <c:v>2.2000000000000002</c:v>
                </c:pt>
                <c:pt idx="1537">
                  <c:v>1.1000000000000001</c:v>
                </c:pt>
                <c:pt idx="1538">
                  <c:v>0.6</c:v>
                </c:pt>
                <c:pt idx="1539">
                  <c:v>-1.1000000000000001</c:v>
                </c:pt>
                <c:pt idx="1540">
                  <c:v>-1.1000000000000001</c:v>
                </c:pt>
                <c:pt idx="1541">
                  <c:v>-1.7</c:v>
                </c:pt>
                <c:pt idx="1542">
                  <c:v>-2.8</c:v>
                </c:pt>
                <c:pt idx="1543">
                  <c:v>-3.3</c:v>
                </c:pt>
                <c:pt idx="1544">
                  <c:v>-3.9</c:v>
                </c:pt>
                <c:pt idx="1545">
                  <c:v>-3.9</c:v>
                </c:pt>
                <c:pt idx="1546">
                  <c:v>-5.6</c:v>
                </c:pt>
                <c:pt idx="1547">
                  <c:v>-5.6</c:v>
                </c:pt>
                <c:pt idx="1548">
                  <c:v>-6.1</c:v>
                </c:pt>
                <c:pt idx="1549">
                  <c:v>-6.7</c:v>
                </c:pt>
                <c:pt idx="1550">
                  <c:v>-6.1</c:v>
                </c:pt>
                <c:pt idx="1551">
                  <c:v>-5.6</c:v>
                </c:pt>
                <c:pt idx="1552">
                  <c:v>-5.6</c:v>
                </c:pt>
                <c:pt idx="1553">
                  <c:v>-5</c:v>
                </c:pt>
                <c:pt idx="1554">
                  <c:v>-3.3</c:v>
                </c:pt>
                <c:pt idx="1555">
                  <c:v>-1.7</c:v>
                </c:pt>
                <c:pt idx="1556">
                  <c:v>0.6</c:v>
                </c:pt>
                <c:pt idx="1557">
                  <c:v>1.1000000000000001</c:v>
                </c:pt>
                <c:pt idx="1558">
                  <c:v>1.1000000000000001</c:v>
                </c:pt>
                <c:pt idx="1559">
                  <c:v>1.1000000000000001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-0.6</c:v>
                </c:pt>
                <c:pt idx="1566">
                  <c:v>-0.6</c:v>
                </c:pt>
                <c:pt idx="1567">
                  <c:v>-0.6</c:v>
                </c:pt>
                <c:pt idx="1568">
                  <c:v>-0.6</c:v>
                </c:pt>
                <c:pt idx="1569">
                  <c:v>-1.7</c:v>
                </c:pt>
                <c:pt idx="1570">
                  <c:v>-2.2000000000000002</c:v>
                </c:pt>
                <c:pt idx="1571">
                  <c:v>-1.7</c:v>
                </c:pt>
                <c:pt idx="1572">
                  <c:v>-2.8</c:v>
                </c:pt>
                <c:pt idx="1573">
                  <c:v>-3.3</c:v>
                </c:pt>
                <c:pt idx="1574">
                  <c:v>-5</c:v>
                </c:pt>
                <c:pt idx="1575">
                  <c:v>-5.6</c:v>
                </c:pt>
                <c:pt idx="1576">
                  <c:v>-5.6</c:v>
                </c:pt>
                <c:pt idx="1577">
                  <c:v>-4.4000000000000004</c:v>
                </c:pt>
                <c:pt idx="1578">
                  <c:v>-3.3</c:v>
                </c:pt>
                <c:pt idx="1579">
                  <c:v>-2.8</c:v>
                </c:pt>
                <c:pt idx="1580">
                  <c:v>-1.1000000000000001</c:v>
                </c:pt>
                <c:pt idx="1581">
                  <c:v>-1.1000000000000001</c:v>
                </c:pt>
                <c:pt idx="1582">
                  <c:v>-0.6</c:v>
                </c:pt>
                <c:pt idx="1583">
                  <c:v>-0.6</c:v>
                </c:pt>
                <c:pt idx="1584">
                  <c:v>-1.1000000000000001</c:v>
                </c:pt>
                <c:pt idx="1585">
                  <c:v>-2.8</c:v>
                </c:pt>
                <c:pt idx="1586">
                  <c:v>-3.3</c:v>
                </c:pt>
                <c:pt idx="1587">
                  <c:v>-6.1</c:v>
                </c:pt>
                <c:pt idx="1588">
                  <c:v>-6.7</c:v>
                </c:pt>
                <c:pt idx="1589">
                  <c:v>-7.8</c:v>
                </c:pt>
                <c:pt idx="1590">
                  <c:v>-8.3000000000000007</c:v>
                </c:pt>
                <c:pt idx="1591">
                  <c:v>-8.3000000000000007</c:v>
                </c:pt>
                <c:pt idx="1592">
                  <c:v>-9.4</c:v>
                </c:pt>
                <c:pt idx="1593">
                  <c:v>-10</c:v>
                </c:pt>
                <c:pt idx="1594">
                  <c:v>-9.4</c:v>
                </c:pt>
                <c:pt idx="1595">
                  <c:v>-8.9</c:v>
                </c:pt>
                <c:pt idx="1596">
                  <c:v>-9.4</c:v>
                </c:pt>
                <c:pt idx="1597">
                  <c:v>-9.4</c:v>
                </c:pt>
                <c:pt idx="1598">
                  <c:v>-9.4</c:v>
                </c:pt>
                <c:pt idx="1599">
                  <c:v>-9.4</c:v>
                </c:pt>
                <c:pt idx="1600">
                  <c:v>-8.9</c:v>
                </c:pt>
                <c:pt idx="1601">
                  <c:v>-6.7</c:v>
                </c:pt>
                <c:pt idx="1602">
                  <c:v>-3.3</c:v>
                </c:pt>
                <c:pt idx="1603">
                  <c:v>-1.1000000000000001</c:v>
                </c:pt>
                <c:pt idx="1604">
                  <c:v>0</c:v>
                </c:pt>
                <c:pt idx="1605">
                  <c:v>1.1000000000000001</c:v>
                </c:pt>
                <c:pt idx="1606">
                  <c:v>1.7</c:v>
                </c:pt>
                <c:pt idx="1607">
                  <c:v>1.7</c:v>
                </c:pt>
                <c:pt idx="1608">
                  <c:v>1.1000000000000001</c:v>
                </c:pt>
                <c:pt idx="1609">
                  <c:v>-0.6</c:v>
                </c:pt>
                <c:pt idx="1610">
                  <c:v>-0.6</c:v>
                </c:pt>
                <c:pt idx="1611">
                  <c:v>-1.1000000000000001</c:v>
                </c:pt>
                <c:pt idx="1612">
                  <c:v>-1.1000000000000001</c:v>
                </c:pt>
                <c:pt idx="1613">
                  <c:v>-2.2000000000000002</c:v>
                </c:pt>
                <c:pt idx="1614">
                  <c:v>-2.2000000000000002</c:v>
                </c:pt>
                <c:pt idx="1615">
                  <c:v>-2.8</c:v>
                </c:pt>
                <c:pt idx="1616">
                  <c:v>-3.3</c:v>
                </c:pt>
                <c:pt idx="1617">
                  <c:v>-2.8</c:v>
                </c:pt>
                <c:pt idx="1618">
                  <c:v>-3.9</c:v>
                </c:pt>
                <c:pt idx="1619">
                  <c:v>-4.4000000000000004</c:v>
                </c:pt>
                <c:pt idx="1620">
                  <c:v>-4.4000000000000004</c:v>
                </c:pt>
                <c:pt idx="1621">
                  <c:v>-4.4000000000000004</c:v>
                </c:pt>
                <c:pt idx="1622">
                  <c:v>-4.4000000000000004</c:v>
                </c:pt>
                <c:pt idx="1623">
                  <c:v>-5.6</c:v>
                </c:pt>
                <c:pt idx="1624">
                  <c:v>-5</c:v>
                </c:pt>
                <c:pt idx="1625">
                  <c:v>-2.8</c:v>
                </c:pt>
                <c:pt idx="1626">
                  <c:v>0.6</c:v>
                </c:pt>
                <c:pt idx="1627">
                  <c:v>1.1000000000000001</c:v>
                </c:pt>
                <c:pt idx="1628">
                  <c:v>2.8</c:v>
                </c:pt>
                <c:pt idx="1629">
                  <c:v>3.3</c:v>
                </c:pt>
                <c:pt idx="1630">
                  <c:v>3.9</c:v>
                </c:pt>
                <c:pt idx="1631">
                  <c:v>3.9</c:v>
                </c:pt>
                <c:pt idx="1632">
                  <c:v>2.2000000000000002</c:v>
                </c:pt>
                <c:pt idx="1633">
                  <c:v>1.1000000000000001</c:v>
                </c:pt>
                <c:pt idx="1634">
                  <c:v>-1.7</c:v>
                </c:pt>
                <c:pt idx="1635">
                  <c:v>-1.7</c:v>
                </c:pt>
                <c:pt idx="1636">
                  <c:v>-2.2000000000000002</c:v>
                </c:pt>
                <c:pt idx="1637">
                  <c:v>-1.1000000000000001</c:v>
                </c:pt>
                <c:pt idx="1638">
                  <c:v>-2.2000000000000002</c:v>
                </c:pt>
                <c:pt idx="1639">
                  <c:v>-1.7</c:v>
                </c:pt>
                <c:pt idx="1640">
                  <c:v>-1.7</c:v>
                </c:pt>
                <c:pt idx="1641">
                  <c:v>-2.2000000000000002</c:v>
                </c:pt>
                <c:pt idx="1642">
                  <c:v>-2.8</c:v>
                </c:pt>
                <c:pt idx="1643">
                  <c:v>-2.2000000000000002</c:v>
                </c:pt>
                <c:pt idx="1644">
                  <c:v>-1.7</c:v>
                </c:pt>
                <c:pt idx="1645">
                  <c:v>-1.7</c:v>
                </c:pt>
                <c:pt idx="1646">
                  <c:v>-1.1000000000000001</c:v>
                </c:pt>
                <c:pt idx="1647">
                  <c:v>-1.1000000000000001</c:v>
                </c:pt>
                <c:pt idx="1648">
                  <c:v>-1.7</c:v>
                </c:pt>
                <c:pt idx="1649">
                  <c:v>-0.6</c:v>
                </c:pt>
                <c:pt idx="1650">
                  <c:v>1.7</c:v>
                </c:pt>
                <c:pt idx="1651">
                  <c:v>5.6</c:v>
                </c:pt>
                <c:pt idx="1652">
                  <c:v>6.7</c:v>
                </c:pt>
                <c:pt idx="1653">
                  <c:v>6.7</c:v>
                </c:pt>
                <c:pt idx="1654">
                  <c:v>6.7</c:v>
                </c:pt>
                <c:pt idx="1655">
                  <c:v>5</c:v>
                </c:pt>
                <c:pt idx="1656">
                  <c:v>5</c:v>
                </c:pt>
                <c:pt idx="1657">
                  <c:v>2.2000000000000002</c:v>
                </c:pt>
                <c:pt idx="1658">
                  <c:v>1.1000000000000001</c:v>
                </c:pt>
                <c:pt idx="1659">
                  <c:v>0</c:v>
                </c:pt>
                <c:pt idx="1660">
                  <c:v>1.1000000000000001</c:v>
                </c:pt>
                <c:pt idx="1661">
                  <c:v>1.1000000000000001</c:v>
                </c:pt>
                <c:pt idx="1662">
                  <c:v>-0.6</c:v>
                </c:pt>
                <c:pt idx="1663">
                  <c:v>-1.1000000000000001</c:v>
                </c:pt>
                <c:pt idx="1664">
                  <c:v>-1.1000000000000001</c:v>
                </c:pt>
                <c:pt idx="1665">
                  <c:v>-1.1000000000000001</c:v>
                </c:pt>
                <c:pt idx="1666">
                  <c:v>-1.1000000000000001</c:v>
                </c:pt>
                <c:pt idx="1667">
                  <c:v>-1.1000000000000001</c:v>
                </c:pt>
                <c:pt idx="1668">
                  <c:v>-1.7</c:v>
                </c:pt>
                <c:pt idx="1669">
                  <c:v>-1.7</c:v>
                </c:pt>
                <c:pt idx="1670">
                  <c:v>-1.7</c:v>
                </c:pt>
                <c:pt idx="1671">
                  <c:v>-2.2000000000000002</c:v>
                </c:pt>
                <c:pt idx="1672">
                  <c:v>-2.2000000000000002</c:v>
                </c:pt>
                <c:pt idx="1673">
                  <c:v>-1.7</c:v>
                </c:pt>
                <c:pt idx="1674">
                  <c:v>-1.1000000000000001</c:v>
                </c:pt>
                <c:pt idx="1675">
                  <c:v>-0.6</c:v>
                </c:pt>
                <c:pt idx="1676">
                  <c:v>-0.6</c:v>
                </c:pt>
                <c:pt idx="1677">
                  <c:v>-0.6</c:v>
                </c:pt>
                <c:pt idx="1678">
                  <c:v>-0.6</c:v>
                </c:pt>
                <c:pt idx="1679">
                  <c:v>-0.6</c:v>
                </c:pt>
                <c:pt idx="1680">
                  <c:v>-0.6</c:v>
                </c:pt>
                <c:pt idx="1681">
                  <c:v>-0.6</c:v>
                </c:pt>
                <c:pt idx="1682">
                  <c:v>-0.6</c:v>
                </c:pt>
                <c:pt idx="1683">
                  <c:v>-0.6</c:v>
                </c:pt>
                <c:pt idx="1684">
                  <c:v>-0.6</c:v>
                </c:pt>
                <c:pt idx="1685">
                  <c:v>-0.6</c:v>
                </c:pt>
                <c:pt idx="1686">
                  <c:v>-0.6</c:v>
                </c:pt>
                <c:pt idx="1687">
                  <c:v>-1.1000000000000001</c:v>
                </c:pt>
                <c:pt idx="1688">
                  <c:v>-1.1000000000000001</c:v>
                </c:pt>
                <c:pt idx="1689">
                  <c:v>-1.1000000000000001</c:v>
                </c:pt>
                <c:pt idx="1690">
                  <c:v>-1.1000000000000001</c:v>
                </c:pt>
                <c:pt idx="1691">
                  <c:v>-1.7</c:v>
                </c:pt>
                <c:pt idx="1692">
                  <c:v>-1.7</c:v>
                </c:pt>
                <c:pt idx="1693">
                  <c:v>-1.7</c:v>
                </c:pt>
                <c:pt idx="1694">
                  <c:v>-2.2000000000000002</c:v>
                </c:pt>
                <c:pt idx="1695">
                  <c:v>-3.3</c:v>
                </c:pt>
                <c:pt idx="1696">
                  <c:v>-3.3</c:v>
                </c:pt>
                <c:pt idx="1697">
                  <c:v>-3.3</c:v>
                </c:pt>
                <c:pt idx="1698">
                  <c:v>-3.3</c:v>
                </c:pt>
                <c:pt idx="1699">
                  <c:v>-2.8</c:v>
                </c:pt>
                <c:pt idx="1700">
                  <c:v>-2.2000000000000002</c:v>
                </c:pt>
                <c:pt idx="1701">
                  <c:v>-1.7</c:v>
                </c:pt>
                <c:pt idx="1702">
                  <c:v>-1.7</c:v>
                </c:pt>
                <c:pt idx="1703">
                  <c:v>-2.2000000000000002</c:v>
                </c:pt>
                <c:pt idx="1704">
                  <c:v>-2.2000000000000002</c:v>
                </c:pt>
                <c:pt idx="1705">
                  <c:v>-2.2000000000000002</c:v>
                </c:pt>
                <c:pt idx="1706">
                  <c:v>-2.2000000000000002</c:v>
                </c:pt>
                <c:pt idx="1707">
                  <c:v>-2.8</c:v>
                </c:pt>
                <c:pt idx="1708">
                  <c:v>-2.8</c:v>
                </c:pt>
                <c:pt idx="1709">
                  <c:v>-3.3</c:v>
                </c:pt>
                <c:pt idx="1710">
                  <c:v>-3.3</c:v>
                </c:pt>
                <c:pt idx="1711">
                  <c:v>-3.3</c:v>
                </c:pt>
                <c:pt idx="1712">
                  <c:v>-3.3</c:v>
                </c:pt>
                <c:pt idx="1713">
                  <c:v>-3.3</c:v>
                </c:pt>
                <c:pt idx="1714">
                  <c:v>-3.3</c:v>
                </c:pt>
                <c:pt idx="1715">
                  <c:v>-2.8</c:v>
                </c:pt>
                <c:pt idx="1716">
                  <c:v>-3.3</c:v>
                </c:pt>
                <c:pt idx="1717">
                  <c:v>-3.3</c:v>
                </c:pt>
                <c:pt idx="1718">
                  <c:v>-3.3</c:v>
                </c:pt>
                <c:pt idx="1719">
                  <c:v>-3.3</c:v>
                </c:pt>
                <c:pt idx="1720">
                  <c:v>-3.3</c:v>
                </c:pt>
                <c:pt idx="1721">
                  <c:v>-2.8</c:v>
                </c:pt>
                <c:pt idx="1722">
                  <c:v>-2.8</c:v>
                </c:pt>
                <c:pt idx="1723">
                  <c:v>-1.7</c:v>
                </c:pt>
                <c:pt idx="1724">
                  <c:v>-1.7</c:v>
                </c:pt>
                <c:pt idx="1725">
                  <c:v>-1.7</c:v>
                </c:pt>
                <c:pt idx="1726">
                  <c:v>-1.7</c:v>
                </c:pt>
                <c:pt idx="1727">
                  <c:v>-1.7</c:v>
                </c:pt>
                <c:pt idx="1728">
                  <c:v>-2.2000000000000002</c:v>
                </c:pt>
                <c:pt idx="1729">
                  <c:v>-2.2000000000000002</c:v>
                </c:pt>
                <c:pt idx="1730">
                  <c:v>-2.8</c:v>
                </c:pt>
                <c:pt idx="1731">
                  <c:v>-3.3</c:v>
                </c:pt>
                <c:pt idx="1732">
                  <c:v>-3.9</c:v>
                </c:pt>
                <c:pt idx="1733">
                  <c:v>-3.9</c:v>
                </c:pt>
                <c:pt idx="1734">
                  <c:v>-3.9</c:v>
                </c:pt>
                <c:pt idx="1735">
                  <c:v>-3.9</c:v>
                </c:pt>
                <c:pt idx="1736">
                  <c:v>-3.3</c:v>
                </c:pt>
                <c:pt idx="1737">
                  <c:v>-3.3</c:v>
                </c:pt>
                <c:pt idx="1738">
                  <c:v>-3.3</c:v>
                </c:pt>
                <c:pt idx="1739">
                  <c:v>-3.9</c:v>
                </c:pt>
                <c:pt idx="1740">
                  <c:v>-3.9</c:v>
                </c:pt>
                <c:pt idx="1741">
                  <c:v>-3.9</c:v>
                </c:pt>
                <c:pt idx="1742">
                  <c:v>-3.9</c:v>
                </c:pt>
                <c:pt idx="1743">
                  <c:v>-3.9</c:v>
                </c:pt>
                <c:pt idx="1744">
                  <c:v>-3.9</c:v>
                </c:pt>
                <c:pt idx="1745">
                  <c:v>-3.9</c:v>
                </c:pt>
                <c:pt idx="1746">
                  <c:v>-3.9</c:v>
                </c:pt>
                <c:pt idx="1747">
                  <c:v>-3.3</c:v>
                </c:pt>
                <c:pt idx="1748">
                  <c:v>-2.2000000000000002</c:v>
                </c:pt>
                <c:pt idx="1749">
                  <c:v>-2.8</c:v>
                </c:pt>
                <c:pt idx="1750">
                  <c:v>-2.8</c:v>
                </c:pt>
                <c:pt idx="1751">
                  <c:v>-2.2000000000000002</c:v>
                </c:pt>
                <c:pt idx="1752">
                  <c:v>-2.2000000000000002</c:v>
                </c:pt>
                <c:pt idx="1753">
                  <c:v>-1.7</c:v>
                </c:pt>
                <c:pt idx="1754">
                  <c:v>-1.7</c:v>
                </c:pt>
                <c:pt idx="1755">
                  <c:v>-1.7</c:v>
                </c:pt>
                <c:pt idx="1756">
                  <c:v>-1.7</c:v>
                </c:pt>
                <c:pt idx="1757">
                  <c:v>-1.7</c:v>
                </c:pt>
                <c:pt idx="1758">
                  <c:v>-1.1000000000000001</c:v>
                </c:pt>
                <c:pt idx="1759">
                  <c:v>-1.1000000000000001</c:v>
                </c:pt>
                <c:pt idx="1760">
                  <c:v>-0.6</c:v>
                </c:pt>
                <c:pt idx="1761">
                  <c:v>-0.6</c:v>
                </c:pt>
                <c:pt idx="1762">
                  <c:v>0</c:v>
                </c:pt>
                <c:pt idx="1763">
                  <c:v>-1.1000000000000001</c:v>
                </c:pt>
                <c:pt idx="1764">
                  <c:v>-1.7</c:v>
                </c:pt>
                <c:pt idx="1765">
                  <c:v>-2.2000000000000002</c:v>
                </c:pt>
                <c:pt idx="1766">
                  <c:v>-2.2000000000000002</c:v>
                </c:pt>
                <c:pt idx="1767">
                  <c:v>-2.2000000000000002</c:v>
                </c:pt>
                <c:pt idx="1768">
                  <c:v>-2.2000000000000002</c:v>
                </c:pt>
                <c:pt idx="1769">
                  <c:v>-1.1000000000000001</c:v>
                </c:pt>
                <c:pt idx="1770">
                  <c:v>-0.6</c:v>
                </c:pt>
                <c:pt idx="1771">
                  <c:v>0</c:v>
                </c:pt>
                <c:pt idx="1772">
                  <c:v>1.1000000000000001</c:v>
                </c:pt>
                <c:pt idx="1773">
                  <c:v>0.6</c:v>
                </c:pt>
                <c:pt idx="1774">
                  <c:v>0</c:v>
                </c:pt>
                <c:pt idx="1775">
                  <c:v>-0.6</c:v>
                </c:pt>
                <c:pt idx="1776">
                  <c:v>-1.1000000000000001</c:v>
                </c:pt>
                <c:pt idx="1777">
                  <c:v>-1.7</c:v>
                </c:pt>
                <c:pt idx="1778">
                  <c:v>-1.7</c:v>
                </c:pt>
                <c:pt idx="1779">
                  <c:v>-2.2000000000000002</c:v>
                </c:pt>
                <c:pt idx="1780">
                  <c:v>-3.3</c:v>
                </c:pt>
                <c:pt idx="1781">
                  <c:v>-3.9</c:v>
                </c:pt>
                <c:pt idx="1782">
                  <c:v>-3.9</c:v>
                </c:pt>
                <c:pt idx="1783">
                  <c:v>-4.4000000000000004</c:v>
                </c:pt>
                <c:pt idx="1784">
                  <c:v>-4.4000000000000004</c:v>
                </c:pt>
                <c:pt idx="1785">
                  <c:v>-5</c:v>
                </c:pt>
                <c:pt idx="1786">
                  <c:v>-5</c:v>
                </c:pt>
                <c:pt idx="1787">
                  <c:v>-5.6</c:v>
                </c:pt>
                <c:pt idx="1788">
                  <c:v>-5.6</c:v>
                </c:pt>
                <c:pt idx="1789">
                  <c:v>-6.1</c:v>
                </c:pt>
                <c:pt idx="1790">
                  <c:v>-6.1</c:v>
                </c:pt>
                <c:pt idx="1791">
                  <c:v>-5.6</c:v>
                </c:pt>
                <c:pt idx="1792">
                  <c:v>-6.1</c:v>
                </c:pt>
                <c:pt idx="1793">
                  <c:v>-6.7</c:v>
                </c:pt>
                <c:pt idx="1794">
                  <c:v>-7.2</c:v>
                </c:pt>
                <c:pt idx="1795">
                  <c:v>-7.2</c:v>
                </c:pt>
                <c:pt idx="1796">
                  <c:v>-7.2</c:v>
                </c:pt>
                <c:pt idx="1797">
                  <c:v>-6.7</c:v>
                </c:pt>
                <c:pt idx="1798">
                  <c:v>-7.2</c:v>
                </c:pt>
                <c:pt idx="1799">
                  <c:v>-8.9</c:v>
                </c:pt>
                <c:pt idx="1800">
                  <c:v>-11.1</c:v>
                </c:pt>
                <c:pt idx="1801">
                  <c:v>-11.7</c:v>
                </c:pt>
                <c:pt idx="1802">
                  <c:v>-12.8</c:v>
                </c:pt>
                <c:pt idx="1803">
                  <c:v>-12.8</c:v>
                </c:pt>
                <c:pt idx="1804">
                  <c:v>-13.9</c:v>
                </c:pt>
                <c:pt idx="1805">
                  <c:v>-13.3</c:v>
                </c:pt>
                <c:pt idx="1806">
                  <c:v>-13.3</c:v>
                </c:pt>
                <c:pt idx="1807">
                  <c:v>-14.4</c:v>
                </c:pt>
                <c:pt idx="1808">
                  <c:v>-15</c:v>
                </c:pt>
                <c:pt idx="1809">
                  <c:v>-17.2</c:v>
                </c:pt>
                <c:pt idx="1810">
                  <c:v>-16.7</c:v>
                </c:pt>
                <c:pt idx="1811">
                  <c:v>-18.3</c:v>
                </c:pt>
                <c:pt idx="1812">
                  <c:v>-20</c:v>
                </c:pt>
                <c:pt idx="1813">
                  <c:v>-20.6</c:v>
                </c:pt>
                <c:pt idx="1814">
                  <c:v>-20.6</c:v>
                </c:pt>
                <c:pt idx="1815">
                  <c:v>-19.399999999999999</c:v>
                </c:pt>
                <c:pt idx="1816">
                  <c:v>-20</c:v>
                </c:pt>
                <c:pt idx="1817">
                  <c:v>-17.8</c:v>
                </c:pt>
                <c:pt idx="1818">
                  <c:v>-15.6</c:v>
                </c:pt>
                <c:pt idx="1819">
                  <c:v>-13.9</c:v>
                </c:pt>
                <c:pt idx="1820">
                  <c:v>-12.2</c:v>
                </c:pt>
                <c:pt idx="1821">
                  <c:v>-11.1</c:v>
                </c:pt>
                <c:pt idx="1822">
                  <c:v>-9.4</c:v>
                </c:pt>
                <c:pt idx="1823">
                  <c:v>-9.4</c:v>
                </c:pt>
                <c:pt idx="1824">
                  <c:v>-10.6</c:v>
                </c:pt>
                <c:pt idx="1825">
                  <c:v>-11.7</c:v>
                </c:pt>
                <c:pt idx="1826">
                  <c:v>-13.3</c:v>
                </c:pt>
                <c:pt idx="1827">
                  <c:v>-14.4</c:v>
                </c:pt>
                <c:pt idx="1828">
                  <c:v>-15</c:v>
                </c:pt>
                <c:pt idx="1829">
                  <c:v>-16.100000000000001</c:v>
                </c:pt>
                <c:pt idx="1830">
                  <c:v>-15.6</c:v>
                </c:pt>
                <c:pt idx="1831">
                  <c:v>-13.9</c:v>
                </c:pt>
                <c:pt idx="1832">
                  <c:v>-13.9</c:v>
                </c:pt>
                <c:pt idx="1833">
                  <c:v>-12.8</c:v>
                </c:pt>
                <c:pt idx="1834">
                  <c:v>-11.7</c:v>
                </c:pt>
                <c:pt idx="1835">
                  <c:v>-11.1</c:v>
                </c:pt>
                <c:pt idx="1836">
                  <c:v>-11.1</c:v>
                </c:pt>
                <c:pt idx="1837">
                  <c:v>-10.6</c:v>
                </c:pt>
                <c:pt idx="1838">
                  <c:v>-10.6</c:v>
                </c:pt>
                <c:pt idx="1839">
                  <c:v>-10.6</c:v>
                </c:pt>
                <c:pt idx="1840">
                  <c:v>-10</c:v>
                </c:pt>
                <c:pt idx="1841">
                  <c:v>-8.9</c:v>
                </c:pt>
                <c:pt idx="1842">
                  <c:v>-7.8</c:v>
                </c:pt>
                <c:pt idx="1843">
                  <c:v>-6.7</c:v>
                </c:pt>
                <c:pt idx="1844">
                  <c:v>-6.1</c:v>
                </c:pt>
                <c:pt idx="1845">
                  <c:v>-5.6</c:v>
                </c:pt>
                <c:pt idx="1846">
                  <c:v>-5.6</c:v>
                </c:pt>
                <c:pt idx="1847">
                  <c:v>-5.6</c:v>
                </c:pt>
                <c:pt idx="1848">
                  <c:v>-5.6</c:v>
                </c:pt>
                <c:pt idx="1849">
                  <c:v>-5</c:v>
                </c:pt>
                <c:pt idx="1850">
                  <c:v>-5</c:v>
                </c:pt>
                <c:pt idx="1851">
                  <c:v>-5</c:v>
                </c:pt>
                <c:pt idx="1852">
                  <c:v>-5</c:v>
                </c:pt>
                <c:pt idx="1853">
                  <c:v>-5</c:v>
                </c:pt>
                <c:pt idx="1854">
                  <c:v>-5</c:v>
                </c:pt>
                <c:pt idx="1855">
                  <c:v>-5</c:v>
                </c:pt>
                <c:pt idx="1856">
                  <c:v>-5</c:v>
                </c:pt>
                <c:pt idx="1857">
                  <c:v>-4.4000000000000004</c:v>
                </c:pt>
                <c:pt idx="1858">
                  <c:v>-4.4000000000000004</c:v>
                </c:pt>
                <c:pt idx="1859">
                  <c:v>-4.4000000000000004</c:v>
                </c:pt>
                <c:pt idx="1860">
                  <c:v>-4.4000000000000004</c:v>
                </c:pt>
                <c:pt idx="1861">
                  <c:v>-4.4000000000000004</c:v>
                </c:pt>
                <c:pt idx="1862">
                  <c:v>-4.4000000000000004</c:v>
                </c:pt>
                <c:pt idx="1863">
                  <c:v>-4.4000000000000004</c:v>
                </c:pt>
                <c:pt idx="1864">
                  <c:v>-4.4000000000000004</c:v>
                </c:pt>
                <c:pt idx="1865">
                  <c:v>-4.4000000000000004</c:v>
                </c:pt>
                <c:pt idx="1866">
                  <c:v>-3.3</c:v>
                </c:pt>
                <c:pt idx="1867">
                  <c:v>-3.3</c:v>
                </c:pt>
                <c:pt idx="1868">
                  <c:v>-2.8</c:v>
                </c:pt>
                <c:pt idx="1869">
                  <c:v>-1.7</c:v>
                </c:pt>
                <c:pt idx="1870">
                  <c:v>-2.8</c:v>
                </c:pt>
                <c:pt idx="1871">
                  <c:v>-2.2000000000000002</c:v>
                </c:pt>
                <c:pt idx="1872">
                  <c:v>-2.2000000000000002</c:v>
                </c:pt>
                <c:pt idx="1873">
                  <c:v>-2.8</c:v>
                </c:pt>
                <c:pt idx="1874">
                  <c:v>-3.3</c:v>
                </c:pt>
                <c:pt idx="1875">
                  <c:v>-5.6</c:v>
                </c:pt>
                <c:pt idx="1876">
                  <c:v>-7.2</c:v>
                </c:pt>
                <c:pt idx="1877">
                  <c:v>-7.8</c:v>
                </c:pt>
                <c:pt idx="1878">
                  <c:v>-8.9</c:v>
                </c:pt>
                <c:pt idx="1879">
                  <c:v>-9.4</c:v>
                </c:pt>
                <c:pt idx="1880">
                  <c:v>-10</c:v>
                </c:pt>
                <c:pt idx="1881">
                  <c:v>-10.6</c:v>
                </c:pt>
                <c:pt idx="1882">
                  <c:v>-10.6</c:v>
                </c:pt>
                <c:pt idx="1883">
                  <c:v>-11.1</c:v>
                </c:pt>
                <c:pt idx="1884">
                  <c:v>-11.1</c:v>
                </c:pt>
                <c:pt idx="1885">
                  <c:v>-11.1</c:v>
                </c:pt>
                <c:pt idx="1886">
                  <c:v>-11.1</c:v>
                </c:pt>
                <c:pt idx="1887">
                  <c:v>-11.1</c:v>
                </c:pt>
                <c:pt idx="1888">
                  <c:v>-11.1</c:v>
                </c:pt>
                <c:pt idx="1889">
                  <c:v>-10.6</c:v>
                </c:pt>
                <c:pt idx="1890">
                  <c:v>-10.6</c:v>
                </c:pt>
                <c:pt idx="1891">
                  <c:v>-10</c:v>
                </c:pt>
                <c:pt idx="1892">
                  <c:v>-10</c:v>
                </c:pt>
                <c:pt idx="1893">
                  <c:v>-10</c:v>
                </c:pt>
                <c:pt idx="1894">
                  <c:v>-10</c:v>
                </c:pt>
                <c:pt idx="1895">
                  <c:v>-10</c:v>
                </c:pt>
                <c:pt idx="1896">
                  <c:v>-10.6</c:v>
                </c:pt>
                <c:pt idx="1897">
                  <c:v>-10.6</c:v>
                </c:pt>
                <c:pt idx="1898">
                  <c:v>-10.6</c:v>
                </c:pt>
                <c:pt idx="1899">
                  <c:v>-10.6</c:v>
                </c:pt>
                <c:pt idx="1900">
                  <c:v>-10.6</c:v>
                </c:pt>
                <c:pt idx="1901">
                  <c:v>-10.6</c:v>
                </c:pt>
                <c:pt idx="1902">
                  <c:v>-10.6</c:v>
                </c:pt>
                <c:pt idx="1903">
                  <c:v>-11.1</c:v>
                </c:pt>
                <c:pt idx="1904">
                  <c:v>-11.1</c:v>
                </c:pt>
                <c:pt idx="1905">
                  <c:v>-11.7</c:v>
                </c:pt>
                <c:pt idx="1906">
                  <c:v>-11.7</c:v>
                </c:pt>
                <c:pt idx="1907">
                  <c:v>-11.7</c:v>
                </c:pt>
                <c:pt idx="1908">
                  <c:v>-12.2</c:v>
                </c:pt>
                <c:pt idx="1909">
                  <c:v>-12.2</c:v>
                </c:pt>
                <c:pt idx="1910">
                  <c:v>-12.2</c:v>
                </c:pt>
                <c:pt idx="1911">
                  <c:v>-12.8</c:v>
                </c:pt>
                <c:pt idx="1912">
                  <c:v>-12.8</c:v>
                </c:pt>
                <c:pt idx="1913">
                  <c:v>-12.8</c:v>
                </c:pt>
                <c:pt idx="1914">
                  <c:v>-12.2</c:v>
                </c:pt>
                <c:pt idx="1915">
                  <c:v>-11.1</c:v>
                </c:pt>
                <c:pt idx="1916">
                  <c:v>-10.6</c:v>
                </c:pt>
                <c:pt idx="1917">
                  <c:v>-10.6</c:v>
                </c:pt>
                <c:pt idx="1918">
                  <c:v>-10.6</c:v>
                </c:pt>
                <c:pt idx="1919">
                  <c:v>-10.6</c:v>
                </c:pt>
                <c:pt idx="1920">
                  <c:v>-12.8</c:v>
                </c:pt>
                <c:pt idx="1921">
                  <c:v>-13.9</c:v>
                </c:pt>
                <c:pt idx="1922">
                  <c:v>-15.6</c:v>
                </c:pt>
                <c:pt idx="1923">
                  <c:v>-15</c:v>
                </c:pt>
                <c:pt idx="1924">
                  <c:v>-17.2</c:v>
                </c:pt>
                <c:pt idx="1925">
                  <c:v>-17.8</c:v>
                </c:pt>
                <c:pt idx="1926">
                  <c:v>-16.7</c:v>
                </c:pt>
                <c:pt idx="1927">
                  <c:v>-16.7</c:v>
                </c:pt>
                <c:pt idx="1928">
                  <c:v>-17.2</c:v>
                </c:pt>
                <c:pt idx="1929">
                  <c:v>-17.2</c:v>
                </c:pt>
                <c:pt idx="1930">
                  <c:v>-17.8</c:v>
                </c:pt>
                <c:pt idx="1931">
                  <c:v>-17.8</c:v>
                </c:pt>
                <c:pt idx="1932">
                  <c:v>-17.2</c:v>
                </c:pt>
                <c:pt idx="1933">
                  <c:v>-18.3</c:v>
                </c:pt>
                <c:pt idx="1934">
                  <c:v>-18.899999999999999</c:v>
                </c:pt>
                <c:pt idx="1935">
                  <c:v>-17.8</c:v>
                </c:pt>
                <c:pt idx="1936">
                  <c:v>-20</c:v>
                </c:pt>
                <c:pt idx="1937">
                  <c:v>-16.7</c:v>
                </c:pt>
                <c:pt idx="1938">
                  <c:v>-16.7</c:v>
                </c:pt>
                <c:pt idx="1939">
                  <c:v>-13.3</c:v>
                </c:pt>
                <c:pt idx="1940">
                  <c:v>-11.7</c:v>
                </c:pt>
                <c:pt idx="1941">
                  <c:v>-11.7</c:v>
                </c:pt>
                <c:pt idx="1942">
                  <c:v>-10.6</c:v>
                </c:pt>
                <c:pt idx="1943">
                  <c:v>-11.1</c:v>
                </c:pt>
                <c:pt idx="1944">
                  <c:v>-12.8</c:v>
                </c:pt>
                <c:pt idx="1945">
                  <c:v>-12.8</c:v>
                </c:pt>
                <c:pt idx="1946">
                  <c:v>-11.7</c:v>
                </c:pt>
                <c:pt idx="1947">
                  <c:v>-11.7</c:v>
                </c:pt>
                <c:pt idx="1948">
                  <c:v>-11.7</c:v>
                </c:pt>
                <c:pt idx="1949">
                  <c:v>-11.1</c:v>
                </c:pt>
                <c:pt idx="1950">
                  <c:v>-11.1</c:v>
                </c:pt>
                <c:pt idx="1951">
                  <c:v>-11.1</c:v>
                </c:pt>
                <c:pt idx="1952">
                  <c:v>-11.1</c:v>
                </c:pt>
                <c:pt idx="1953">
                  <c:v>-10.6</c:v>
                </c:pt>
                <c:pt idx="1954">
                  <c:v>-11.1</c:v>
                </c:pt>
                <c:pt idx="1955">
                  <c:v>-10.6</c:v>
                </c:pt>
                <c:pt idx="1956">
                  <c:v>-10</c:v>
                </c:pt>
                <c:pt idx="1957">
                  <c:v>-10</c:v>
                </c:pt>
                <c:pt idx="1958">
                  <c:v>-9.4</c:v>
                </c:pt>
                <c:pt idx="1959">
                  <c:v>-8.9</c:v>
                </c:pt>
                <c:pt idx="1960">
                  <c:v>-8.3000000000000007</c:v>
                </c:pt>
                <c:pt idx="1961">
                  <c:v>-8.3000000000000007</c:v>
                </c:pt>
                <c:pt idx="1962">
                  <c:v>-7.8</c:v>
                </c:pt>
                <c:pt idx="1963">
                  <c:v>-7.2</c:v>
                </c:pt>
                <c:pt idx="1964">
                  <c:v>-6.7</c:v>
                </c:pt>
                <c:pt idx="1965">
                  <c:v>-6.7</c:v>
                </c:pt>
                <c:pt idx="1966">
                  <c:v>-6.1</c:v>
                </c:pt>
                <c:pt idx="1967">
                  <c:v>-7.2</c:v>
                </c:pt>
                <c:pt idx="1968">
                  <c:v>-8.9</c:v>
                </c:pt>
                <c:pt idx="1969">
                  <c:v>-8.9</c:v>
                </c:pt>
                <c:pt idx="1970">
                  <c:v>-9.4</c:v>
                </c:pt>
                <c:pt idx="1971">
                  <c:v>-10</c:v>
                </c:pt>
                <c:pt idx="1972">
                  <c:v>-10</c:v>
                </c:pt>
                <c:pt idx="1973">
                  <c:v>-10</c:v>
                </c:pt>
                <c:pt idx="1974">
                  <c:v>-10</c:v>
                </c:pt>
                <c:pt idx="1975">
                  <c:v>-10.6</c:v>
                </c:pt>
                <c:pt idx="1976">
                  <c:v>-10.6</c:v>
                </c:pt>
                <c:pt idx="1977">
                  <c:v>-11.1</c:v>
                </c:pt>
                <c:pt idx="1978">
                  <c:v>-11.1</c:v>
                </c:pt>
                <c:pt idx="1979">
                  <c:v>-11.1</c:v>
                </c:pt>
                <c:pt idx="1980">
                  <c:v>-11.7</c:v>
                </c:pt>
                <c:pt idx="1981">
                  <c:v>-11.1</c:v>
                </c:pt>
                <c:pt idx="1982">
                  <c:v>-11.7</c:v>
                </c:pt>
                <c:pt idx="1983">
                  <c:v>-11.1</c:v>
                </c:pt>
                <c:pt idx="1984">
                  <c:v>-11.1</c:v>
                </c:pt>
                <c:pt idx="1985">
                  <c:v>-11.1</c:v>
                </c:pt>
                <c:pt idx="1986">
                  <c:v>-10.6</c:v>
                </c:pt>
                <c:pt idx="1987">
                  <c:v>-10.6</c:v>
                </c:pt>
                <c:pt idx="1988">
                  <c:v>-10</c:v>
                </c:pt>
                <c:pt idx="1989">
                  <c:v>-10</c:v>
                </c:pt>
                <c:pt idx="1990">
                  <c:v>-10</c:v>
                </c:pt>
                <c:pt idx="1991">
                  <c:v>-9.4</c:v>
                </c:pt>
                <c:pt idx="1992">
                  <c:v>-9.4</c:v>
                </c:pt>
                <c:pt idx="1993">
                  <c:v>-9.4</c:v>
                </c:pt>
                <c:pt idx="1994">
                  <c:v>-9.4</c:v>
                </c:pt>
                <c:pt idx="1995">
                  <c:v>-8.9</c:v>
                </c:pt>
                <c:pt idx="1996">
                  <c:v>-9.4</c:v>
                </c:pt>
                <c:pt idx="1997">
                  <c:v>-10</c:v>
                </c:pt>
                <c:pt idx="1998">
                  <c:v>-11.1</c:v>
                </c:pt>
                <c:pt idx="1999">
                  <c:v>-11.7</c:v>
                </c:pt>
                <c:pt idx="2000">
                  <c:v>-12.8</c:v>
                </c:pt>
                <c:pt idx="2001">
                  <c:v>-12.8</c:v>
                </c:pt>
                <c:pt idx="2002">
                  <c:v>-13.3</c:v>
                </c:pt>
                <c:pt idx="2003">
                  <c:v>-14.4</c:v>
                </c:pt>
                <c:pt idx="2004">
                  <c:v>-14.4</c:v>
                </c:pt>
                <c:pt idx="2005">
                  <c:v>-15</c:v>
                </c:pt>
                <c:pt idx="2006">
                  <c:v>-15.6</c:v>
                </c:pt>
                <c:pt idx="2007">
                  <c:v>-16.7</c:v>
                </c:pt>
                <c:pt idx="2008">
                  <c:v>-16.7</c:v>
                </c:pt>
                <c:pt idx="2009">
                  <c:v>-15</c:v>
                </c:pt>
                <c:pt idx="2010">
                  <c:v>-16.100000000000001</c:v>
                </c:pt>
                <c:pt idx="2011">
                  <c:v>-13.3</c:v>
                </c:pt>
                <c:pt idx="2012">
                  <c:v>-12.2</c:v>
                </c:pt>
                <c:pt idx="2013">
                  <c:v>-11.1</c:v>
                </c:pt>
                <c:pt idx="2014">
                  <c:v>-11.1</c:v>
                </c:pt>
                <c:pt idx="2015">
                  <c:v>-11.7</c:v>
                </c:pt>
                <c:pt idx="2016">
                  <c:v>-12.8</c:v>
                </c:pt>
                <c:pt idx="2017">
                  <c:v>-15.6</c:v>
                </c:pt>
                <c:pt idx="2018">
                  <c:v>-15.6</c:v>
                </c:pt>
                <c:pt idx="2019">
                  <c:v>-17.2</c:v>
                </c:pt>
                <c:pt idx="2020">
                  <c:v>-15.6</c:v>
                </c:pt>
                <c:pt idx="2021">
                  <c:v>-13.3</c:v>
                </c:pt>
                <c:pt idx="2022">
                  <c:v>-13.9</c:v>
                </c:pt>
                <c:pt idx="2023">
                  <c:v>-13.3</c:v>
                </c:pt>
                <c:pt idx="2024">
                  <c:v>-14.4</c:v>
                </c:pt>
                <c:pt idx="2025">
                  <c:v>-15.6</c:v>
                </c:pt>
                <c:pt idx="2026">
                  <c:v>-16.100000000000001</c:v>
                </c:pt>
                <c:pt idx="2027">
                  <c:v>-17.8</c:v>
                </c:pt>
                <c:pt idx="2028">
                  <c:v>-18.3</c:v>
                </c:pt>
                <c:pt idx="2029">
                  <c:v>-17.8</c:v>
                </c:pt>
                <c:pt idx="2030">
                  <c:v>-19.399999999999999</c:v>
                </c:pt>
                <c:pt idx="2031">
                  <c:v>-15.6</c:v>
                </c:pt>
                <c:pt idx="2032">
                  <c:v>-17.2</c:v>
                </c:pt>
                <c:pt idx="2033">
                  <c:v>-16.7</c:v>
                </c:pt>
                <c:pt idx="2034">
                  <c:v>-15.6</c:v>
                </c:pt>
                <c:pt idx="2035">
                  <c:v>-13.9</c:v>
                </c:pt>
                <c:pt idx="2036">
                  <c:v>-12.8</c:v>
                </c:pt>
                <c:pt idx="2037">
                  <c:v>-12.2</c:v>
                </c:pt>
                <c:pt idx="2038">
                  <c:v>-11.7</c:v>
                </c:pt>
                <c:pt idx="2039">
                  <c:v>-11.1</c:v>
                </c:pt>
                <c:pt idx="2040">
                  <c:v>-11.1</c:v>
                </c:pt>
                <c:pt idx="2041">
                  <c:v>-11.1</c:v>
                </c:pt>
                <c:pt idx="2042">
                  <c:v>-11.1</c:v>
                </c:pt>
                <c:pt idx="2043">
                  <c:v>-11.7</c:v>
                </c:pt>
                <c:pt idx="2044">
                  <c:v>-11.1</c:v>
                </c:pt>
                <c:pt idx="2045">
                  <c:v>-10.7</c:v>
                </c:pt>
                <c:pt idx="2046">
                  <c:v>-10.4</c:v>
                </c:pt>
                <c:pt idx="2047">
                  <c:v>-10.1</c:v>
                </c:pt>
                <c:pt idx="2048">
                  <c:v>-9.6999999999999993</c:v>
                </c:pt>
                <c:pt idx="2049">
                  <c:v>-9.4</c:v>
                </c:pt>
                <c:pt idx="2050">
                  <c:v>-9.1</c:v>
                </c:pt>
                <c:pt idx="2051">
                  <c:v>-8.9</c:v>
                </c:pt>
                <c:pt idx="2052">
                  <c:v>-9.4</c:v>
                </c:pt>
                <c:pt idx="2053">
                  <c:v>-10.6</c:v>
                </c:pt>
                <c:pt idx="2054">
                  <c:v>-12.2</c:v>
                </c:pt>
                <c:pt idx="2055">
                  <c:v>-11.7</c:v>
                </c:pt>
                <c:pt idx="2056">
                  <c:v>-12.8</c:v>
                </c:pt>
                <c:pt idx="2057">
                  <c:v>-11.1</c:v>
                </c:pt>
                <c:pt idx="2058">
                  <c:v>-8.3000000000000007</c:v>
                </c:pt>
                <c:pt idx="2059">
                  <c:v>-9.4</c:v>
                </c:pt>
                <c:pt idx="2060">
                  <c:v>-8.3000000000000007</c:v>
                </c:pt>
                <c:pt idx="2061">
                  <c:v>-7.8</c:v>
                </c:pt>
                <c:pt idx="2062">
                  <c:v>-7.2</c:v>
                </c:pt>
                <c:pt idx="2063">
                  <c:v>-6.7</c:v>
                </c:pt>
                <c:pt idx="2064">
                  <c:v>-8.3000000000000007</c:v>
                </c:pt>
                <c:pt idx="2065">
                  <c:v>-8.9</c:v>
                </c:pt>
                <c:pt idx="2066">
                  <c:v>-8.9</c:v>
                </c:pt>
                <c:pt idx="2067">
                  <c:v>-8.9</c:v>
                </c:pt>
                <c:pt idx="2068">
                  <c:v>-8.9</c:v>
                </c:pt>
                <c:pt idx="2069">
                  <c:v>-8.9</c:v>
                </c:pt>
                <c:pt idx="2070">
                  <c:v>-9.4</c:v>
                </c:pt>
                <c:pt idx="2071">
                  <c:v>-9.4</c:v>
                </c:pt>
                <c:pt idx="2072">
                  <c:v>-9.4</c:v>
                </c:pt>
                <c:pt idx="2073">
                  <c:v>-9.4</c:v>
                </c:pt>
                <c:pt idx="2074">
                  <c:v>-10.6</c:v>
                </c:pt>
                <c:pt idx="2075">
                  <c:v>-11.7</c:v>
                </c:pt>
                <c:pt idx="2076">
                  <c:v>-11.1</c:v>
                </c:pt>
                <c:pt idx="2077">
                  <c:v>-10.6</c:v>
                </c:pt>
                <c:pt idx="2078">
                  <c:v>-11</c:v>
                </c:pt>
                <c:pt idx="2079">
                  <c:v>-10.6</c:v>
                </c:pt>
                <c:pt idx="2080">
                  <c:v>-10</c:v>
                </c:pt>
                <c:pt idx="2081">
                  <c:v>-10</c:v>
                </c:pt>
                <c:pt idx="2082">
                  <c:v>-10</c:v>
                </c:pt>
                <c:pt idx="2083">
                  <c:v>-9.4</c:v>
                </c:pt>
                <c:pt idx="2084">
                  <c:v>-8.9</c:v>
                </c:pt>
                <c:pt idx="2085">
                  <c:v>-8.9</c:v>
                </c:pt>
                <c:pt idx="2086">
                  <c:v>-8.9</c:v>
                </c:pt>
                <c:pt idx="2087">
                  <c:v>-8.9</c:v>
                </c:pt>
                <c:pt idx="2088">
                  <c:v>-8.9</c:v>
                </c:pt>
                <c:pt idx="2089">
                  <c:v>-8.9</c:v>
                </c:pt>
                <c:pt idx="2090">
                  <c:v>-8.9</c:v>
                </c:pt>
                <c:pt idx="2091">
                  <c:v>-9.4</c:v>
                </c:pt>
                <c:pt idx="2092">
                  <c:v>-9.4</c:v>
                </c:pt>
                <c:pt idx="2093">
                  <c:v>-8.9</c:v>
                </c:pt>
                <c:pt idx="2094">
                  <c:v>-8.3000000000000007</c:v>
                </c:pt>
                <c:pt idx="2095">
                  <c:v>-8.3000000000000007</c:v>
                </c:pt>
                <c:pt idx="2096">
                  <c:v>-8.3000000000000007</c:v>
                </c:pt>
                <c:pt idx="2097">
                  <c:v>-12.8</c:v>
                </c:pt>
                <c:pt idx="2098">
                  <c:v>-14.4</c:v>
                </c:pt>
                <c:pt idx="2099">
                  <c:v>-13.3</c:v>
                </c:pt>
                <c:pt idx="2100">
                  <c:v>-16.7</c:v>
                </c:pt>
                <c:pt idx="2101">
                  <c:v>-15</c:v>
                </c:pt>
                <c:pt idx="2102">
                  <c:v>-16.7</c:v>
                </c:pt>
                <c:pt idx="2103">
                  <c:v>-17.8</c:v>
                </c:pt>
                <c:pt idx="2104">
                  <c:v>-16.100000000000001</c:v>
                </c:pt>
                <c:pt idx="2105">
                  <c:v>-15.6</c:v>
                </c:pt>
                <c:pt idx="2106">
                  <c:v>-15</c:v>
                </c:pt>
                <c:pt idx="2107">
                  <c:v>-14.4</c:v>
                </c:pt>
                <c:pt idx="2108">
                  <c:v>-13.3</c:v>
                </c:pt>
                <c:pt idx="2109">
                  <c:v>-12.2</c:v>
                </c:pt>
                <c:pt idx="2110">
                  <c:v>-11.7</c:v>
                </c:pt>
                <c:pt idx="2111">
                  <c:v>-11.1</c:v>
                </c:pt>
                <c:pt idx="2112">
                  <c:v>-10.6</c:v>
                </c:pt>
                <c:pt idx="2113">
                  <c:v>-5.6</c:v>
                </c:pt>
                <c:pt idx="2114">
                  <c:v>-5.6</c:v>
                </c:pt>
                <c:pt idx="2115">
                  <c:v>-6.1</c:v>
                </c:pt>
                <c:pt idx="2116">
                  <c:v>-6.7</c:v>
                </c:pt>
                <c:pt idx="2117">
                  <c:v>-6.1</c:v>
                </c:pt>
                <c:pt idx="2118">
                  <c:v>-7.2</c:v>
                </c:pt>
                <c:pt idx="2119">
                  <c:v>-6.7</c:v>
                </c:pt>
                <c:pt idx="2120">
                  <c:v>-6.7</c:v>
                </c:pt>
                <c:pt idx="2121">
                  <c:v>-7.2</c:v>
                </c:pt>
                <c:pt idx="2122">
                  <c:v>-7.2</c:v>
                </c:pt>
                <c:pt idx="2123">
                  <c:v>-7.8</c:v>
                </c:pt>
                <c:pt idx="2124">
                  <c:v>-7.8</c:v>
                </c:pt>
                <c:pt idx="2125">
                  <c:v>-8.3000000000000007</c:v>
                </c:pt>
                <c:pt idx="2126">
                  <c:v>-8.3000000000000007</c:v>
                </c:pt>
                <c:pt idx="2127">
                  <c:v>-8.3000000000000007</c:v>
                </c:pt>
                <c:pt idx="2128">
                  <c:v>-8.3000000000000007</c:v>
                </c:pt>
                <c:pt idx="2129">
                  <c:v>-8.3000000000000007</c:v>
                </c:pt>
                <c:pt idx="2130">
                  <c:v>-8.3000000000000007</c:v>
                </c:pt>
                <c:pt idx="2131">
                  <c:v>-8.3000000000000007</c:v>
                </c:pt>
                <c:pt idx="2132">
                  <c:v>-8.9</c:v>
                </c:pt>
                <c:pt idx="2133">
                  <c:v>-9.4</c:v>
                </c:pt>
                <c:pt idx="2134">
                  <c:v>-9.4</c:v>
                </c:pt>
                <c:pt idx="2135">
                  <c:v>-9.4</c:v>
                </c:pt>
                <c:pt idx="2136">
                  <c:v>-10.6</c:v>
                </c:pt>
                <c:pt idx="2137">
                  <c:v>-12.8</c:v>
                </c:pt>
                <c:pt idx="2138">
                  <c:v>-16.100000000000001</c:v>
                </c:pt>
                <c:pt idx="2139">
                  <c:v>-15.6</c:v>
                </c:pt>
                <c:pt idx="2140">
                  <c:v>-15</c:v>
                </c:pt>
                <c:pt idx="2141">
                  <c:v>-12.2</c:v>
                </c:pt>
                <c:pt idx="2142">
                  <c:v>-11.7</c:v>
                </c:pt>
                <c:pt idx="2143">
                  <c:v>-12.8</c:v>
                </c:pt>
                <c:pt idx="2144">
                  <c:v>-12.2</c:v>
                </c:pt>
                <c:pt idx="2145">
                  <c:v>-12.2</c:v>
                </c:pt>
                <c:pt idx="2146">
                  <c:v>-12.2</c:v>
                </c:pt>
                <c:pt idx="2147">
                  <c:v>-12.8</c:v>
                </c:pt>
                <c:pt idx="2148">
                  <c:v>-13.3</c:v>
                </c:pt>
                <c:pt idx="2149">
                  <c:v>-13.9</c:v>
                </c:pt>
                <c:pt idx="2150">
                  <c:v>-15.6</c:v>
                </c:pt>
                <c:pt idx="2151">
                  <c:v>-14.4</c:v>
                </c:pt>
                <c:pt idx="2152">
                  <c:v>-13.9</c:v>
                </c:pt>
                <c:pt idx="2153">
                  <c:v>-13.3</c:v>
                </c:pt>
                <c:pt idx="2154">
                  <c:v>-13.3</c:v>
                </c:pt>
                <c:pt idx="2155">
                  <c:v>-12.8</c:v>
                </c:pt>
                <c:pt idx="2156">
                  <c:v>-11.7</c:v>
                </c:pt>
                <c:pt idx="2157">
                  <c:v>-11.1</c:v>
                </c:pt>
                <c:pt idx="2158">
                  <c:v>-10.6</c:v>
                </c:pt>
                <c:pt idx="2159">
                  <c:v>-10</c:v>
                </c:pt>
                <c:pt idx="2160">
                  <c:v>-10</c:v>
                </c:pt>
                <c:pt idx="2161">
                  <c:v>-10</c:v>
                </c:pt>
                <c:pt idx="2162">
                  <c:v>-10</c:v>
                </c:pt>
                <c:pt idx="2163">
                  <c:v>-10.6</c:v>
                </c:pt>
                <c:pt idx="2164">
                  <c:v>-10</c:v>
                </c:pt>
                <c:pt idx="2165">
                  <c:v>-10</c:v>
                </c:pt>
                <c:pt idx="2166">
                  <c:v>-9.4</c:v>
                </c:pt>
                <c:pt idx="2167">
                  <c:v>-11.1</c:v>
                </c:pt>
                <c:pt idx="2168">
                  <c:v>-11.7</c:v>
                </c:pt>
                <c:pt idx="2169">
                  <c:v>-11.7</c:v>
                </c:pt>
                <c:pt idx="2170">
                  <c:v>-11.7</c:v>
                </c:pt>
                <c:pt idx="2171">
                  <c:v>-14.4</c:v>
                </c:pt>
                <c:pt idx="2172">
                  <c:v>-16.7</c:v>
                </c:pt>
                <c:pt idx="2173">
                  <c:v>-16.7</c:v>
                </c:pt>
                <c:pt idx="2174">
                  <c:v>-16.100000000000001</c:v>
                </c:pt>
                <c:pt idx="2175">
                  <c:v>-16.7</c:v>
                </c:pt>
                <c:pt idx="2176">
                  <c:v>-16.7</c:v>
                </c:pt>
                <c:pt idx="2177">
                  <c:v>-15</c:v>
                </c:pt>
                <c:pt idx="2178">
                  <c:v>-13.3</c:v>
                </c:pt>
                <c:pt idx="2179">
                  <c:v>-12.2</c:v>
                </c:pt>
                <c:pt idx="2180">
                  <c:v>-11.1</c:v>
                </c:pt>
                <c:pt idx="2181">
                  <c:v>-11.1</c:v>
                </c:pt>
                <c:pt idx="2182">
                  <c:v>-10.6</c:v>
                </c:pt>
                <c:pt idx="2183">
                  <c:v>-10.6</c:v>
                </c:pt>
                <c:pt idx="2184">
                  <c:v>-10.6</c:v>
                </c:pt>
                <c:pt idx="2185">
                  <c:v>-10.6</c:v>
                </c:pt>
                <c:pt idx="2186">
                  <c:v>-10.6</c:v>
                </c:pt>
                <c:pt idx="2187">
                  <c:v>-10.6</c:v>
                </c:pt>
                <c:pt idx="2188">
                  <c:v>-10.6</c:v>
                </c:pt>
                <c:pt idx="2189">
                  <c:v>-10.6</c:v>
                </c:pt>
                <c:pt idx="2190">
                  <c:v>-11.1</c:v>
                </c:pt>
                <c:pt idx="2191">
                  <c:v>-13.3</c:v>
                </c:pt>
                <c:pt idx="2192">
                  <c:v>-15</c:v>
                </c:pt>
                <c:pt idx="2193">
                  <c:v>-17.2</c:v>
                </c:pt>
                <c:pt idx="2194">
                  <c:v>-18.899999999999999</c:v>
                </c:pt>
                <c:pt idx="2195">
                  <c:v>-20</c:v>
                </c:pt>
                <c:pt idx="2196">
                  <c:v>-21.1</c:v>
                </c:pt>
                <c:pt idx="2197">
                  <c:v>-22.8</c:v>
                </c:pt>
                <c:pt idx="2198">
                  <c:v>-22.8</c:v>
                </c:pt>
                <c:pt idx="2199">
                  <c:v>-23.3</c:v>
                </c:pt>
                <c:pt idx="2200">
                  <c:v>-23.9</c:v>
                </c:pt>
                <c:pt idx="2201">
                  <c:v>-23.3</c:v>
                </c:pt>
                <c:pt idx="2202">
                  <c:v>-20.6</c:v>
                </c:pt>
                <c:pt idx="2203">
                  <c:v>-18.899999999999999</c:v>
                </c:pt>
                <c:pt idx="2204">
                  <c:v>-17.2</c:v>
                </c:pt>
                <c:pt idx="2205">
                  <c:v>-17.2</c:v>
                </c:pt>
                <c:pt idx="2206">
                  <c:v>-16.7</c:v>
                </c:pt>
                <c:pt idx="2207">
                  <c:v>-18.899999999999999</c:v>
                </c:pt>
                <c:pt idx="2208">
                  <c:v>-18.899999999999999</c:v>
                </c:pt>
                <c:pt idx="2209">
                  <c:v>-20.6</c:v>
                </c:pt>
                <c:pt idx="2210">
                  <c:v>-21.1</c:v>
                </c:pt>
                <c:pt idx="2211">
                  <c:v>-21.1</c:v>
                </c:pt>
                <c:pt idx="2212">
                  <c:v>-22.8</c:v>
                </c:pt>
                <c:pt idx="2213">
                  <c:v>-23.3</c:v>
                </c:pt>
                <c:pt idx="2214">
                  <c:v>-23.9</c:v>
                </c:pt>
                <c:pt idx="2215">
                  <c:v>-22.8</c:v>
                </c:pt>
                <c:pt idx="2216">
                  <c:v>-23.3</c:v>
                </c:pt>
                <c:pt idx="2217">
                  <c:v>-23.9</c:v>
                </c:pt>
                <c:pt idx="2218">
                  <c:v>-24.4</c:v>
                </c:pt>
                <c:pt idx="2219">
                  <c:v>-23.9</c:v>
                </c:pt>
                <c:pt idx="2220">
                  <c:v>-24.4</c:v>
                </c:pt>
                <c:pt idx="2221">
                  <c:v>-24.4</c:v>
                </c:pt>
                <c:pt idx="2222">
                  <c:v>-23.9</c:v>
                </c:pt>
                <c:pt idx="2223">
                  <c:v>-22.2</c:v>
                </c:pt>
                <c:pt idx="2224">
                  <c:v>-21.1</c:v>
                </c:pt>
                <c:pt idx="2225">
                  <c:v>-20</c:v>
                </c:pt>
                <c:pt idx="2226">
                  <c:v>-17.8</c:v>
                </c:pt>
                <c:pt idx="2227">
                  <c:v>-15.6</c:v>
                </c:pt>
                <c:pt idx="2228">
                  <c:v>-13.9</c:v>
                </c:pt>
                <c:pt idx="2229">
                  <c:v>-13.3</c:v>
                </c:pt>
                <c:pt idx="2230">
                  <c:v>-13.9</c:v>
                </c:pt>
                <c:pt idx="2231">
                  <c:v>-16.100000000000001</c:v>
                </c:pt>
                <c:pt idx="2232">
                  <c:v>-18.3</c:v>
                </c:pt>
                <c:pt idx="2233">
                  <c:v>-18.899999999999999</c:v>
                </c:pt>
                <c:pt idx="2234">
                  <c:v>-21.7</c:v>
                </c:pt>
                <c:pt idx="2235">
                  <c:v>-22.8</c:v>
                </c:pt>
                <c:pt idx="2236">
                  <c:v>-23.9</c:v>
                </c:pt>
                <c:pt idx="2237">
                  <c:v>-25</c:v>
                </c:pt>
                <c:pt idx="2238">
                  <c:v>-24.4</c:v>
                </c:pt>
                <c:pt idx="2239">
                  <c:v>-25.6</c:v>
                </c:pt>
                <c:pt idx="2240">
                  <c:v>-26.1</c:v>
                </c:pt>
                <c:pt idx="2241">
                  <c:v>-26.7</c:v>
                </c:pt>
                <c:pt idx="2242">
                  <c:v>-26.1</c:v>
                </c:pt>
                <c:pt idx="2243">
                  <c:v>-26.7</c:v>
                </c:pt>
                <c:pt idx="2244">
                  <c:v>-25</c:v>
                </c:pt>
                <c:pt idx="2245">
                  <c:v>-27.2</c:v>
                </c:pt>
                <c:pt idx="2246">
                  <c:v>-26.7</c:v>
                </c:pt>
                <c:pt idx="2247">
                  <c:v>-26.7</c:v>
                </c:pt>
                <c:pt idx="2248">
                  <c:v>-27.2</c:v>
                </c:pt>
                <c:pt idx="2249">
                  <c:v>-26.1</c:v>
                </c:pt>
                <c:pt idx="2250">
                  <c:v>-23.9</c:v>
                </c:pt>
                <c:pt idx="2251">
                  <c:v>-21.1</c:v>
                </c:pt>
                <c:pt idx="2252">
                  <c:v>-18.899999999999999</c:v>
                </c:pt>
                <c:pt idx="2253">
                  <c:v>-17.8</c:v>
                </c:pt>
                <c:pt idx="2254">
                  <c:v>-17.8</c:v>
                </c:pt>
                <c:pt idx="2255">
                  <c:v>-18.899999999999999</c:v>
                </c:pt>
                <c:pt idx="2256">
                  <c:v>-21.1</c:v>
                </c:pt>
                <c:pt idx="2257">
                  <c:v>-21.1</c:v>
                </c:pt>
                <c:pt idx="2258">
                  <c:v>-21.1</c:v>
                </c:pt>
                <c:pt idx="2259">
                  <c:v>-21.1</c:v>
                </c:pt>
                <c:pt idx="2260">
                  <c:v>-22.8</c:v>
                </c:pt>
                <c:pt idx="2261">
                  <c:v>-21.7</c:v>
                </c:pt>
                <c:pt idx="2262">
                  <c:v>-21.7</c:v>
                </c:pt>
                <c:pt idx="2263">
                  <c:v>-21.7</c:v>
                </c:pt>
                <c:pt idx="2264">
                  <c:v>-21.7</c:v>
                </c:pt>
                <c:pt idx="2265">
                  <c:v>-20</c:v>
                </c:pt>
                <c:pt idx="2266">
                  <c:v>-17.8</c:v>
                </c:pt>
                <c:pt idx="2267">
                  <c:v>-18.899999999999999</c:v>
                </c:pt>
                <c:pt idx="2268">
                  <c:v>-18.899999999999999</c:v>
                </c:pt>
                <c:pt idx="2269">
                  <c:v>-18.3</c:v>
                </c:pt>
                <c:pt idx="2270">
                  <c:v>-15</c:v>
                </c:pt>
                <c:pt idx="2271">
                  <c:v>-15.6</c:v>
                </c:pt>
                <c:pt idx="2272">
                  <c:v>-15</c:v>
                </c:pt>
                <c:pt idx="2273">
                  <c:v>-14.4</c:v>
                </c:pt>
                <c:pt idx="2274">
                  <c:v>-11.1</c:v>
                </c:pt>
                <c:pt idx="2275">
                  <c:v>-10.6</c:v>
                </c:pt>
                <c:pt idx="2276">
                  <c:v>-10.6</c:v>
                </c:pt>
                <c:pt idx="2277">
                  <c:v>-11.1</c:v>
                </c:pt>
                <c:pt idx="2278">
                  <c:v>-11.7</c:v>
                </c:pt>
                <c:pt idx="2279">
                  <c:v>-14.4</c:v>
                </c:pt>
                <c:pt idx="2280">
                  <c:v>-15.6</c:v>
                </c:pt>
                <c:pt idx="2281">
                  <c:v>-16.7</c:v>
                </c:pt>
                <c:pt idx="2282">
                  <c:v>-17.8</c:v>
                </c:pt>
                <c:pt idx="2283">
                  <c:v>-17.8</c:v>
                </c:pt>
                <c:pt idx="2284">
                  <c:v>-18.3</c:v>
                </c:pt>
                <c:pt idx="2285">
                  <c:v>-18.899999999999999</c:v>
                </c:pt>
                <c:pt idx="2286">
                  <c:v>-18.899999999999999</c:v>
                </c:pt>
                <c:pt idx="2287">
                  <c:v>-20</c:v>
                </c:pt>
                <c:pt idx="2288">
                  <c:v>-20</c:v>
                </c:pt>
                <c:pt idx="2289">
                  <c:v>-19.399999999999999</c:v>
                </c:pt>
                <c:pt idx="2290">
                  <c:v>-18.899999999999999</c:v>
                </c:pt>
                <c:pt idx="2291">
                  <c:v>-18.899999999999999</c:v>
                </c:pt>
                <c:pt idx="2292">
                  <c:v>-18.899999999999999</c:v>
                </c:pt>
                <c:pt idx="2293">
                  <c:v>-20.6</c:v>
                </c:pt>
                <c:pt idx="2294">
                  <c:v>-19.399999999999999</c:v>
                </c:pt>
                <c:pt idx="2295">
                  <c:v>-20.6</c:v>
                </c:pt>
                <c:pt idx="2296">
                  <c:v>-20.6</c:v>
                </c:pt>
                <c:pt idx="2297">
                  <c:v>-20.6</c:v>
                </c:pt>
                <c:pt idx="2298">
                  <c:v>-19.399999999999999</c:v>
                </c:pt>
                <c:pt idx="2299">
                  <c:v>-17.2</c:v>
                </c:pt>
                <c:pt idx="2300">
                  <c:v>-14.4</c:v>
                </c:pt>
                <c:pt idx="2301">
                  <c:v>-13.3</c:v>
                </c:pt>
                <c:pt idx="2302">
                  <c:v>-12.8</c:v>
                </c:pt>
                <c:pt idx="2303">
                  <c:v>-12.2</c:v>
                </c:pt>
                <c:pt idx="2304">
                  <c:v>-12.2</c:v>
                </c:pt>
                <c:pt idx="2305">
                  <c:v>-12.2</c:v>
                </c:pt>
                <c:pt idx="2306">
                  <c:v>-14.4</c:v>
                </c:pt>
                <c:pt idx="2307">
                  <c:v>-16.100000000000001</c:v>
                </c:pt>
                <c:pt idx="2308">
                  <c:v>-16.100000000000001</c:v>
                </c:pt>
                <c:pt idx="2309">
                  <c:v>-16.7</c:v>
                </c:pt>
                <c:pt idx="2310">
                  <c:v>-17.8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CF-420E-BD4A-CE69F46EC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5931136"/>
        <c:axId val="1103428192"/>
      </c:lineChart>
      <c:catAx>
        <c:axId val="108629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Date</a:t>
                </a:r>
                <a:r>
                  <a:rPr lang="en-US" sz="1200" baseline="0"/>
                  <a:t> and time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/dd\ h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296848"/>
        <c:crosses val="autoZero"/>
        <c:auto val="0"/>
        <c:lblAlgn val="ctr"/>
        <c:lblOffset val="100"/>
        <c:noMultiLvlLbl val="0"/>
      </c:catAx>
      <c:valAx>
        <c:axId val="108629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PMV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298768"/>
        <c:crosses val="autoZero"/>
        <c:crossBetween val="between"/>
      </c:valAx>
      <c:valAx>
        <c:axId val="11034281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>
                    <a:effectLst/>
                  </a:rPr>
                  <a:t>°C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931136"/>
        <c:crosses val="max"/>
        <c:crossBetween val="between"/>
      </c:valAx>
      <c:dateAx>
        <c:axId val="2045931136"/>
        <c:scaling>
          <c:orientation val="minMax"/>
        </c:scaling>
        <c:delete val="1"/>
        <c:axPos val="b"/>
        <c:numFmt formatCode="mm/dd\ hh:mm" sourceLinked="1"/>
        <c:majorTickMark val="out"/>
        <c:minorTickMark val="none"/>
        <c:tickLblPos val="nextTo"/>
        <c:crossAx val="110342819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0.07927</cdr:x>
      <cdr:y>0.59839</cdr:y>
    </cdr:from>
    <cdr:to>
      <cdr:x>0.91506</cdr:x>
      <cdr:y>0.59839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770CF15-AB3D-4609-893E-F5AC141AF7A7}"/>
            </a:ext>
          </a:extLst>
        </cdr:cNvPr>
        <cdr:cNvCxnSpPr/>
      </cdr:nvCxnSpPr>
      <cdr:spPr>
        <a:xfrm xmlns:a="http://schemas.openxmlformats.org/drawingml/2006/main">
          <a:off x="681309" y="2769386"/>
          <a:ext cx="7183526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0.12321</cdr:x>
      <cdr:y>0.60746</cdr:y>
    </cdr:from>
    <cdr:to>
      <cdr:x>0.39333</cdr:x>
      <cdr:y>0.67383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A4870D2-B4F6-6062-F0FA-0BB2913A6773}"/>
            </a:ext>
          </a:extLst>
        </cdr:cNvPr>
        <cdr:cNvSpPr txBox="1"/>
      </cdr:nvSpPr>
      <cdr:spPr>
        <a:xfrm xmlns:a="http://schemas.openxmlformats.org/drawingml/2006/main">
          <a:off x="1058956" y="2811335"/>
          <a:ext cx="2321719" cy="3071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b="1" dirty="0"/>
            <a:t>PMV habitability threshold</a:t>
          </a:r>
          <a:endParaRPr lang="en-US" sz="11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93CC9-A2D7-4F51-967F-E384A1E8F8E7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F824-D482-4214-97A7-652B5B560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824-D482-4214-97A7-652B5B560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0"/>
            <a:ext cx="12191999" cy="6856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824"/>
            <a:ext cx="12185901" cy="685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" y="2048247"/>
            <a:ext cx="11815505" cy="2202515"/>
          </a:xfrm>
          <a:prstGeom prst="rect">
            <a:avLst/>
          </a:prstGeom>
        </p:spPr>
        <p:txBody>
          <a:bodyPr lIns="274320" tIns="274320" rIns="274320" bIns="274320"/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446" y="5117898"/>
            <a:ext cx="11545063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70447" y="5400575"/>
            <a:ext cx="11545061" cy="2743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8073" y="4661324"/>
            <a:ext cx="1154743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ADD PRESENTER NAME(S)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274391" y="1615440"/>
            <a:ext cx="11635611" cy="43078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4337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5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CAB6-5E8F-4B39-A94E-60A58A012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33CB0-733E-4E4F-96C9-AA062A2F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CF7F-4BEA-44F0-B0E4-B06B98DA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6BB9-DB7B-44FB-8C2A-07282D3A94B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6A51-BF0C-4F70-8FB1-2638A41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AEDE-9E8D-4C8E-8784-6E5CB0DA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C6A7-ACD1-4DD2-BF1B-E05E9550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715"/>
            <a:ext cx="12185900" cy="6854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00203"/>
            <a:ext cx="11541116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715"/>
            <a:ext cx="12185900" cy="685456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4394" y="1600203"/>
            <a:ext cx="5629797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185711" y="1600203"/>
            <a:ext cx="5629797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17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715"/>
            <a:ext cx="12185900" cy="68545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4" y="1535113"/>
            <a:ext cx="5629797" cy="4122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74394" y="2062172"/>
            <a:ext cx="5629797" cy="37792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185711" y="2062172"/>
            <a:ext cx="5629797" cy="37792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6185713" y="1535113"/>
            <a:ext cx="5629796" cy="4122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715"/>
            <a:ext cx="12185900" cy="68545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74391" y="1615440"/>
            <a:ext cx="11635611" cy="43078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715"/>
            <a:ext cx="12185900" cy="68545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GMLC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4393" y="1600203"/>
            <a:ext cx="11541116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9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4394" y="1600203"/>
            <a:ext cx="5629797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85711" y="1600203"/>
            <a:ext cx="5629797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1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74394" y="1535113"/>
            <a:ext cx="5629797" cy="4122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74394" y="2062172"/>
            <a:ext cx="5629797" cy="37792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185711" y="2062172"/>
            <a:ext cx="5629797" cy="3779204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Tx/>
              <a:buSzPct val="90000"/>
              <a:buFont typeface="Lucida Grande"/>
              <a:buChar char="►"/>
              <a:defRPr sz="2000">
                <a:latin typeface="Arial"/>
                <a:cs typeface="Arial"/>
              </a:defRPr>
            </a:lvl1pPr>
            <a:lvl2pPr marL="742950" indent="-285750">
              <a:buClrTx/>
              <a:buFont typeface="Arial"/>
              <a:buChar char="◼"/>
              <a:defRPr sz="1800">
                <a:latin typeface="Arial"/>
                <a:cs typeface="Arial"/>
              </a:defRPr>
            </a:lvl2pPr>
            <a:lvl3pPr marL="1143000" indent="-228600">
              <a:buClrTx/>
              <a:buSzPct val="120000"/>
              <a:buFont typeface="Lucida Grande"/>
              <a:buChar char="•"/>
              <a:defRPr sz="1600">
                <a:latin typeface="Arial"/>
                <a:cs typeface="Arial"/>
              </a:defRPr>
            </a:lvl3pPr>
            <a:lvl4pPr marL="1600200" indent="-228600">
              <a:buClr>
                <a:schemeClr val="tx1"/>
              </a:buClr>
              <a:buSzPct val="85000"/>
              <a:buFont typeface="Wingdings" charset="2"/>
              <a:buChar char="u"/>
              <a:defRPr sz="1400">
                <a:latin typeface="Arial"/>
                <a:cs typeface="Arial"/>
              </a:defRPr>
            </a:lvl4pPr>
            <a:lvl5pPr marL="2057400" indent="-228600">
              <a:buClr>
                <a:schemeClr val="tx1"/>
              </a:buClr>
              <a:buSzPct val="95000"/>
              <a:buFont typeface="Arial"/>
              <a:buChar char="►"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6185713" y="1535113"/>
            <a:ext cx="5629796" cy="4122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5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717"/>
            <a:ext cx="12185901" cy="68545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74393" y="201168"/>
            <a:ext cx="9034591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9786841" y="6356352"/>
            <a:ext cx="16006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47B0AD-4045-D246-BDAD-F671F36BE5C4}" type="datetime4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June 25, 2023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31549" y="6454975"/>
            <a:ext cx="0" cy="1828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57942" y="6360084"/>
            <a:ext cx="301831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GMLC_Logo-04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5" y="1717"/>
            <a:ext cx="1673705" cy="15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70727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BFCE-7BE0-4359-B088-41F47D09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</a:t>
            </a:r>
            <a:r>
              <a:rPr lang="en-US" dirty="0" err="1"/>
              <a:t>slidecrafting</a:t>
            </a:r>
            <a:r>
              <a:rPr lang="en-US" dirty="0"/>
              <a:t> for Kodiak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A738-38D0-43BE-8548-886362D0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technical jargon (“simulation”, “optimization” etc.) to the extent possible</a:t>
            </a:r>
          </a:p>
          <a:p>
            <a:r>
              <a:rPr lang="en-US" dirty="0"/>
              <a:t>Emphasis on practical/useful results </a:t>
            </a:r>
          </a:p>
          <a:p>
            <a:r>
              <a:rPr lang="en-US" dirty="0"/>
              <a:t>1-3 Key takeaways per results slide</a:t>
            </a:r>
          </a:p>
          <a:p>
            <a:pPr lvl="1"/>
            <a:r>
              <a:rPr lang="en-US" dirty="0"/>
              <a:t>Results rolled up at the front of the results template deck on the BLUF slide (Slide 10)</a:t>
            </a:r>
          </a:p>
          <a:p>
            <a:r>
              <a:rPr lang="en-US" dirty="0"/>
              <a:t>Please modify the slide titles with your model’s name and results as needed</a:t>
            </a:r>
          </a:p>
          <a:p>
            <a:pPr lvl="1"/>
            <a:endParaRPr lang="en-US" dirty="0"/>
          </a:p>
          <a:p>
            <a:r>
              <a:rPr lang="en-US" dirty="0"/>
              <a:t>Please send your slides securely by: 6/21/2023</a:t>
            </a:r>
          </a:p>
        </p:txBody>
      </p:sp>
    </p:spTree>
    <p:extLst>
      <p:ext uri="{BB962C8B-B14F-4D97-AF65-F5344CB8AC3E}">
        <p14:creationId xmlns:p14="http://schemas.microsoft.com/office/powerpoint/2010/main" val="371751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378-F1C0-4A0F-9D19-73205105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Kodiak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8CD8-55C3-43AA-B99B-28F0B2D3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consider any other indoor environmental performance metrics when evaluating habitability?</a:t>
            </a:r>
          </a:p>
          <a:p>
            <a:endParaRPr lang="en-US" dirty="0"/>
          </a:p>
          <a:p>
            <a:r>
              <a:rPr lang="en-US" dirty="0"/>
              <a:t>Do you consider people can occupy for missions during the power outage condition?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7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5C21-D6F8-4FB3-B59B-91B0F61D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722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ERMA Kodiak Review</a:t>
            </a:r>
            <a:br>
              <a:rPr lang="en-US" dirty="0"/>
            </a:br>
            <a:r>
              <a:rPr lang="en-US" dirty="0"/>
              <a:t>Scenario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6194-D3E0-445F-AE9C-FBDD461EF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3783"/>
            <a:ext cx="9144000" cy="1655762"/>
          </a:xfrm>
        </p:spPr>
        <p:txBody>
          <a:bodyPr/>
          <a:lstStyle/>
          <a:p>
            <a:r>
              <a:rPr lang="en-US" dirty="0"/>
              <a:t>Session B</a:t>
            </a:r>
          </a:p>
        </p:txBody>
      </p:sp>
    </p:spTree>
    <p:extLst>
      <p:ext uri="{BB962C8B-B14F-4D97-AF65-F5344CB8AC3E}">
        <p14:creationId xmlns:p14="http://schemas.microsoft.com/office/powerpoint/2010/main" val="171484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AEF-FC0C-49E0-A097-7DE97146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BLUF: 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C3C6-6ED3-43C1-8C58-46547921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5 slides max per team</a:t>
            </a:r>
          </a:p>
          <a:p>
            <a:r>
              <a:rPr lang="en-US" dirty="0"/>
              <a:t>Summarize key takeaways from the following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2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40B6-8B67-4AB0-8AA6-19BC7C15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Re-introduction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7F79-FB7C-441D-9D90-44001185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reminder only for content from Session A (Approximately 15 seconds)</a:t>
            </a:r>
          </a:p>
        </p:txBody>
      </p:sp>
    </p:spTree>
    <p:extLst>
      <p:ext uri="{BB962C8B-B14F-4D97-AF65-F5344CB8AC3E}">
        <p14:creationId xmlns:p14="http://schemas.microsoft.com/office/powerpoint/2010/main" val="68986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210B-64C9-4272-9B86-163FCE4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F162-B2D0-4A70-A0DE-427C6DF8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Insightful findings that provide one or more practical result(s) that are actionable</a:t>
            </a:r>
          </a:p>
          <a:p>
            <a:pPr lvl="1"/>
            <a:r>
              <a:rPr lang="en-US" dirty="0"/>
              <a:t>Ex: “If a tsunami warning comes in winter time, use the few hours before the tsunami arrives to heat buildings to maximum allowable temperature”</a:t>
            </a:r>
          </a:p>
          <a:p>
            <a:pPr lvl="1"/>
            <a:r>
              <a:rPr lang="en-US" dirty="0"/>
              <a:t>Ex: “If I add one more stationary or portable generator to my fleet at location X, then my mission availability improves by Y%”</a:t>
            </a:r>
          </a:p>
          <a:p>
            <a:r>
              <a:rPr lang="en-US" dirty="0"/>
              <a:t>Minimize technical jargon</a:t>
            </a:r>
          </a:p>
        </p:txBody>
      </p:sp>
    </p:spTree>
    <p:extLst>
      <p:ext uri="{BB962C8B-B14F-4D97-AF65-F5344CB8AC3E}">
        <p14:creationId xmlns:p14="http://schemas.microsoft.com/office/powerpoint/2010/main" val="65530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210B-64C9-4272-9B86-163FCE4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Results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F162-B2D0-4A70-A0DE-427C6DF8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210B-64C9-4272-9B86-163FCE47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Results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F162-B2D0-4A70-A0DE-427C6DF8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378-F1C0-4A0F-9D19-73205105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Kodiak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8CD8-55C3-43AA-B99B-28F0B2D3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738D-E345-4325-9C52-796EA3BA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Agenda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CDA4D-274E-41F0-9243-E3505BDD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8" y="1617649"/>
            <a:ext cx="6854724" cy="4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4434-3420-4A4B-8E11-ED434FEE8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ERMA Kodiak Review</a:t>
            </a:r>
            <a:br>
              <a:rPr lang="en-US" dirty="0"/>
            </a:br>
            <a:r>
              <a:rPr lang="en-US" dirty="0"/>
              <a:t>Technical Modeling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B51D-CC45-40D5-B090-983A7156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A</a:t>
            </a:r>
          </a:p>
        </p:txBody>
      </p:sp>
    </p:spTree>
    <p:extLst>
      <p:ext uri="{BB962C8B-B14F-4D97-AF65-F5344CB8AC3E}">
        <p14:creationId xmlns:p14="http://schemas.microsoft.com/office/powerpoint/2010/main" val="62057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CD5-5E19-4E7B-B3D2-6A11D0BF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to evaluate habitability in buildings</a:t>
            </a:r>
          </a:p>
        </p:txBody>
      </p:sp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48F0273C-C515-B02A-9F7B-657710B8EEB6}"/>
              </a:ext>
            </a:extLst>
          </p:cNvPr>
          <p:cNvSpPr/>
          <p:nvPr/>
        </p:nvSpPr>
        <p:spPr>
          <a:xfrm rot="5400000">
            <a:off x="835022" y="2544252"/>
            <a:ext cx="1000566" cy="113910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5D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1;p14">
            <a:extLst>
              <a:ext uri="{FF2B5EF4-FFF2-40B4-BE49-F238E27FC236}">
                <a16:creationId xmlns:a16="http://schemas.microsoft.com/office/drawing/2014/main" id="{0D471B08-CBEC-5D8F-31A6-CC5516E547B3}"/>
              </a:ext>
            </a:extLst>
          </p:cNvPr>
          <p:cNvSpPr/>
          <p:nvPr/>
        </p:nvSpPr>
        <p:spPr>
          <a:xfrm>
            <a:off x="569932" y="1435104"/>
            <a:ext cx="1684365" cy="1179000"/>
          </a:xfrm>
          <a:prstGeom prst="roundRect">
            <a:avLst>
              <a:gd name="adj" fmla="val 1667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0B7BEAD9-17D4-E1FF-0D19-5BD27F4B6556}"/>
              </a:ext>
            </a:extLst>
          </p:cNvPr>
          <p:cNvSpPr txBox="1"/>
          <p:nvPr/>
        </p:nvSpPr>
        <p:spPr>
          <a:xfrm>
            <a:off x="627496" y="1492668"/>
            <a:ext cx="1569237" cy="106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selection</a:t>
            </a:r>
          </a:p>
        </p:txBody>
      </p:sp>
      <p:sp>
        <p:nvSpPr>
          <p:cNvPr id="8" name="Google Shape;103;p14">
            <a:extLst>
              <a:ext uri="{FF2B5EF4-FFF2-40B4-BE49-F238E27FC236}">
                <a16:creationId xmlns:a16="http://schemas.microsoft.com/office/drawing/2014/main" id="{33554DDB-6774-E640-2915-2084EC3D7EC6}"/>
              </a:ext>
            </a:extLst>
          </p:cNvPr>
          <p:cNvSpPr/>
          <p:nvPr/>
        </p:nvSpPr>
        <p:spPr>
          <a:xfrm>
            <a:off x="2254298" y="1547548"/>
            <a:ext cx="1225046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4;p14">
            <a:extLst>
              <a:ext uri="{FF2B5EF4-FFF2-40B4-BE49-F238E27FC236}">
                <a16:creationId xmlns:a16="http://schemas.microsoft.com/office/drawing/2014/main" id="{E09C4DE9-147D-7156-CCC5-C1216E80AB08}"/>
              </a:ext>
            </a:extLst>
          </p:cNvPr>
          <p:cNvSpPr txBox="1"/>
          <p:nvPr/>
        </p:nvSpPr>
        <p:spPr>
          <a:xfrm>
            <a:off x="2254297" y="1547548"/>
            <a:ext cx="9500700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50" tIns="64750" rIns="64750" bIns="64750" anchor="ctr" anchorCtr="0">
            <a:noAutofit/>
          </a:bodyPr>
          <a:lstStyle/>
          <a:p>
            <a:pPr marL="1143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buildings that are mission critical and modeling needs</a:t>
            </a:r>
            <a:endParaRPr sz="2400" dirty="0"/>
          </a:p>
        </p:txBody>
      </p:sp>
      <p:sp>
        <p:nvSpPr>
          <p:cNvPr id="10" name="Google Shape;105;p14">
            <a:extLst>
              <a:ext uri="{FF2B5EF4-FFF2-40B4-BE49-F238E27FC236}">
                <a16:creationId xmlns:a16="http://schemas.microsoft.com/office/drawing/2014/main" id="{71A711CA-AF7C-7A92-6E6A-DB36BDB0A4B0}"/>
              </a:ext>
            </a:extLst>
          </p:cNvPr>
          <p:cNvSpPr/>
          <p:nvPr/>
        </p:nvSpPr>
        <p:spPr>
          <a:xfrm rot="5400000">
            <a:off x="2231540" y="3868659"/>
            <a:ext cx="1000566" cy="113910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5D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6;p14">
            <a:extLst>
              <a:ext uri="{FF2B5EF4-FFF2-40B4-BE49-F238E27FC236}">
                <a16:creationId xmlns:a16="http://schemas.microsoft.com/office/drawing/2014/main" id="{95F4ACA1-95AE-D998-A11D-8AF1A77DC7A8}"/>
              </a:ext>
            </a:extLst>
          </p:cNvPr>
          <p:cNvSpPr/>
          <p:nvPr/>
        </p:nvSpPr>
        <p:spPr>
          <a:xfrm>
            <a:off x="1966450" y="2759511"/>
            <a:ext cx="1684365" cy="1179000"/>
          </a:xfrm>
          <a:prstGeom prst="roundRect">
            <a:avLst>
              <a:gd name="adj" fmla="val 1667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7;p14">
            <a:extLst>
              <a:ext uri="{FF2B5EF4-FFF2-40B4-BE49-F238E27FC236}">
                <a16:creationId xmlns:a16="http://schemas.microsoft.com/office/drawing/2014/main" id="{4597B8AE-022D-9BD2-51F2-1A88406C40F9}"/>
              </a:ext>
            </a:extLst>
          </p:cNvPr>
          <p:cNvSpPr txBox="1"/>
          <p:nvPr/>
        </p:nvSpPr>
        <p:spPr>
          <a:xfrm>
            <a:off x="2024014" y="2817075"/>
            <a:ext cx="1569237" cy="106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modeling &amp; calibration</a:t>
            </a:r>
            <a:endParaRPr dirty="0"/>
          </a:p>
        </p:txBody>
      </p:sp>
      <p:sp>
        <p:nvSpPr>
          <p:cNvPr id="13" name="Google Shape;108;p14">
            <a:extLst>
              <a:ext uri="{FF2B5EF4-FFF2-40B4-BE49-F238E27FC236}">
                <a16:creationId xmlns:a16="http://schemas.microsoft.com/office/drawing/2014/main" id="{917CCC40-7B46-A0CA-B5D3-0768FB916053}"/>
              </a:ext>
            </a:extLst>
          </p:cNvPr>
          <p:cNvSpPr/>
          <p:nvPr/>
        </p:nvSpPr>
        <p:spPr>
          <a:xfrm>
            <a:off x="3650815" y="2871956"/>
            <a:ext cx="1225046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9;p14">
            <a:extLst>
              <a:ext uri="{FF2B5EF4-FFF2-40B4-BE49-F238E27FC236}">
                <a16:creationId xmlns:a16="http://schemas.microsoft.com/office/drawing/2014/main" id="{38D576A8-D19B-7EDE-5E05-A53B88B48598}"/>
              </a:ext>
            </a:extLst>
          </p:cNvPr>
          <p:cNvSpPr txBox="1"/>
          <p:nvPr/>
        </p:nvSpPr>
        <p:spPr>
          <a:xfrm>
            <a:off x="3650814" y="2871956"/>
            <a:ext cx="8104183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50" tIns="64750" rIns="64750" bIns="64750" anchor="ctr" anchorCtr="0">
            <a:noAutofit/>
          </a:bodyPr>
          <a:lstStyle/>
          <a:p>
            <a:pPr marL="1143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building energy models using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OpenStudio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EnergyPlus 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everaging DOE prototype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Calibrate the models using the actual energy consumption and weather data</a:t>
            </a:r>
            <a:endParaRPr sz="2400" dirty="0"/>
          </a:p>
        </p:txBody>
      </p:sp>
      <p:sp>
        <p:nvSpPr>
          <p:cNvPr id="15" name="Google Shape;110;p14">
            <a:extLst>
              <a:ext uri="{FF2B5EF4-FFF2-40B4-BE49-F238E27FC236}">
                <a16:creationId xmlns:a16="http://schemas.microsoft.com/office/drawing/2014/main" id="{0B663711-5044-6E9B-B1C7-8AFEA15E50B5}"/>
              </a:ext>
            </a:extLst>
          </p:cNvPr>
          <p:cNvSpPr/>
          <p:nvPr/>
        </p:nvSpPr>
        <p:spPr>
          <a:xfrm rot="5400000">
            <a:off x="3628057" y="5193066"/>
            <a:ext cx="1000566" cy="113910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5D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1;p14">
            <a:extLst>
              <a:ext uri="{FF2B5EF4-FFF2-40B4-BE49-F238E27FC236}">
                <a16:creationId xmlns:a16="http://schemas.microsoft.com/office/drawing/2014/main" id="{35CF6ADA-7845-EC90-1E43-3C3F85627799}"/>
              </a:ext>
            </a:extLst>
          </p:cNvPr>
          <p:cNvSpPr/>
          <p:nvPr/>
        </p:nvSpPr>
        <p:spPr>
          <a:xfrm>
            <a:off x="3362968" y="4083918"/>
            <a:ext cx="1684365" cy="1179000"/>
          </a:xfrm>
          <a:prstGeom prst="roundRect">
            <a:avLst>
              <a:gd name="adj" fmla="val 1667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2;p14">
            <a:extLst>
              <a:ext uri="{FF2B5EF4-FFF2-40B4-BE49-F238E27FC236}">
                <a16:creationId xmlns:a16="http://schemas.microsoft.com/office/drawing/2014/main" id="{DFB1341E-6B20-27AB-B527-6A5A1ECD84C1}"/>
              </a:ext>
            </a:extLst>
          </p:cNvPr>
          <p:cNvSpPr txBox="1"/>
          <p:nvPr/>
        </p:nvSpPr>
        <p:spPr>
          <a:xfrm>
            <a:off x="3420532" y="4141482"/>
            <a:ext cx="1569237" cy="106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Habitability metric</a:t>
            </a:r>
            <a:endParaRPr dirty="0"/>
          </a:p>
        </p:txBody>
      </p:sp>
      <p:sp>
        <p:nvSpPr>
          <p:cNvPr id="18" name="Google Shape;113;p14">
            <a:extLst>
              <a:ext uri="{FF2B5EF4-FFF2-40B4-BE49-F238E27FC236}">
                <a16:creationId xmlns:a16="http://schemas.microsoft.com/office/drawing/2014/main" id="{88F6A3D5-6B9B-07BA-C619-908F88E65BF4}"/>
              </a:ext>
            </a:extLst>
          </p:cNvPr>
          <p:cNvSpPr/>
          <p:nvPr/>
        </p:nvSpPr>
        <p:spPr>
          <a:xfrm>
            <a:off x="5047333" y="4196363"/>
            <a:ext cx="1225046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4;p14">
            <a:extLst>
              <a:ext uri="{FF2B5EF4-FFF2-40B4-BE49-F238E27FC236}">
                <a16:creationId xmlns:a16="http://schemas.microsoft.com/office/drawing/2014/main" id="{033F0CDB-6C95-2A73-C0EF-3A2CFCB4CBBE}"/>
              </a:ext>
            </a:extLst>
          </p:cNvPr>
          <p:cNvSpPr txBox="1"/>
          <p:nvPr/>
        </p:nvSpPr>
        <p:spPr>
          <a:xfrm>
            <a:off x="5047332" y="4196363"/>
            <a:ext cx="6707665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50" tIns="64750" rIns="64750" bIns="64750" anchor="ctr" anchorCtr="0">
            <a:noAutofit/>
          </a:bodyPr>
          <a:lstStyle/>
          <a:p>
            <a:pPr marL="1143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thermal performance metric using PMV to evaluate the habitability</a:t>
            </a:r>
            <a:endParaRPr sz="2400" dirty="0"/>
          </a:p>
        </p:txBody>
      </p:sp>
      <p:sp>
        <p:nvSpPr>
          <p:cNvPr id="20" name="Google Shape;115;p14">
            <a:extLst>
              <a:ext uri="{FF2B5EF4-FFF2-40B4-BE49-F238E27FC236}">
                <a16:creationId xmlns:a16="http://schemas.microsoft.com/office/drawing/2014/main" id="{A674F81C-6E52-0460-C354-85BBE0E61BFA}"/>
              </a:ext>
            </a:extLst>
          </p:cNvPr>
          <p:cNvSpPr/>
          <p:nvPr/>
        </p:nvSpPr>
        <p:spPr>
          <a:xfrm>
            <a:off x="4759486" y="5408325"/>
            <a:ext cx="1684365" cy="1179000"/>
          </a:xfrm>
          <a:prstGeom prst="roundRect">
            <a:avLst>
              <a:gd name="adj" fmla="val 1667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6;p14">
            <a:extLst>
              <a:ext uri="{FF2B5EF4-FFF2-40B4-BE49-F238E27FC236}">
                <a16:creationId xmlns:a16="http://schemas.microsoft.com/office/drawing/2014/main" id="{17BE1562-9E38-9950-D789-AD621245882C}"/>
              </a:ext>
            </a:extLst>
          </p:cNvPr>
          <p:cNvSpPr txBox="1"/>
          <p:nvPr/>
        </p:nvSpPr>
        <p:spPr>
          <a:xfrm>
            <a:off x="4817050" y="5465889"/>
            <a:ext cx="1569237" cy="106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83800" rIns="83800" bIns="83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Habitability evaluation</a:t>
            </a:r>
            <a:endParaRPr dirty="0"/>
          </a:p>
        </p:txBody>
      </p:sp>
      <p:sp>
        <p:nvSpPr>
          <p:cNvPr id="22" name="Google Shape;117;p14">
            <a:extLst>
              <a:ext uri="{FF2B5EF4-FFF2-40B4-BE49-F238E27FC236}">
                <a16:creationId xmlns:a16="http://schemas.microsoft.com/office/drawing/2014/main" id="{7B951FD4-7309-EFA7-1C02-F9ADF9E9E57F}"/>
              </a:ext>
            </a:extLst>
          </p:cNvPr>
          <p:cNvSpPr/>
          <p:nvPr/>
        </p:nvSpPr>
        <p:spPr>
          <a:xfrm>
            <a:off x="6443851" y="5520770"/>
            <a:ext cx="1225046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8;p14">
            <a:extLst>
              <a:ext uri="{FF2B5EF4-FFF2-40B4-BE49-F238E27FC236}">
                <a16:creationId xmlns:a16="http://schemas.microsoft.com/office/drawing/2014/main" id="{6D40EA87-7545-30E1-6B9B-35C5DFBA38DD}"/>
              </a:ext>
            </a:extLst>
          </p:cNvPr>
          <p:cNvSpPr txBox="1"/>
          <p:nvPr/>
        </p:nvSpPr>
        <p:spPr>
          <a:xfrm>
            <a:off x="6443850" y="5520770"/>
            <a:ext cx="5311147" cy="95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50" tIns="64750" rIns="64750" bIns="64750" anchor="ctr" anchorCtr="0">
            <a:noAutofit/>
          </a:bodyPr>
          <a:lstStyle/>
          <a:p>
            <a:pPr marL="1143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simulations during the power and steam outage period and evaluate the habitability</a:t>
            </a:r>
            <a:endParaRPr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CBFB5B-4E36-B7BA-3914-51EA8597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961" y="2419880"/>
            <a:ext cx="805704" cy="5448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816F33-0105-C1DE-C55A-3DD4D07C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12" y="2390448"/>
            <a:ext cx="640515" cy="5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C9FC-9013-4DA2-BF9F-E39F02A6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05" y="274640"/>
            <a:ext cx="8899516" cy="808597"/>
          </a:xfrm>
        </p:spPr>
        <p:txBody>
          <a:bodyPr anchor="b">
            <a:normAutofit/>
          </a:bodyPr>
          <a:lstStyle/>
          <a:p>
            <a:r>
              <a:rPr lang="en-US" dirty="0"/>
              <a:t>Buildings for energy modeling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29E83B-89F1-B0D6-92E6-944A39660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5068"/>
              </p:ext>
            </p:extLst>
          </p:nvPr>
        </p:nvGraphicFramePr>
        <p:xfrm>
          <a:off x="274393" y="1493239"/>
          <a:ext cx="11541122" cy="49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99">
                  <a:extLst>
                    <a:ext uri="{9D8B030D-6E8A-4147-A177-3AD203B41FA5}">
                      <a16:colId xmlns:a16="http://schemas.microsoft.com/office/drawing/2014/main" val="3477510038"/>
                    </a:ext>
                  </a:extLst>
                </a:gridCol>
                <a:gridCol w="3592444">
                  <a:extLst>
                    <a:ext uri="{9D8B030D-6E8A-4147-A177-3AD203B41FA5}">
                      <a16:colId xmlns:a16="http://schemas.microsoft.com/office/drawing/2014/main" val="4222400291"/>
                    </a:ext>
                  </a:extLst>
                </a:gridCol>
                <a:gridCol w="369635">
                  <a:extLst>
                    <a:ext uri="{9D8B030D-6E8A-4147-A177-3AD203B41FA5}">
                      <a16:colId xmlns:a16="http://schemas.microsoft.com/office/drawing/2014/main" val="1910637167"/>
                    </a:ext>
                  </a:extLst>
                </a:gridCol>
                <a:gridCol w="620962">
                  <a:extLst>
                    <a:ext uri="{9D8B030D-6E8A-4147-A177-3AD203B41FA5}">
                      <a16:colId xmlns:a16="http://schemas.microsoft.com/office/drawing/2014/main" val="803870236"/>
                    </a:ext>
                  </a:extLst>
                </a:gridCol>
                <a:gridCol w="841639">
                  <a:extLst>
                    <a:ext uri="{9D8B030D-6E8A-4147-A177-3AD203B41FA5}">
                      <a16:colId xmlns:a16="http://schemas.microsoft.com/office/drawing/2014/main" val="1172495491"/>
                    </a:ext>
                  </a:extLst>
                </a:gridCol>
                <a:gridCol w="538208">
                  <a:extLst>
                    <a:ext uri="{9D8B030D-6E8A-4147-A177-3AD203B41FA5}">
                      <a16:colId xmlns:a16="http://schemas.microsoft.com/office/drawing/2014/main" val="965668310"/>
                    </a:ext>
                  </a:extLst>
                </a:gridCol>
                <a:gridCol w="942783">
                  <a:extLst>
                    <a:ext uri="{9D8B030D-6E8A-4147-A177-3AD203B41FA5}">
                      <a16:colId xmlns:a16="http://schemas.microsoft.com/office/drawing/2014/main" val="2150392063"/>
                    </a:ext>
                  </a:extLst>
                </a:gridCol>
                <a:gridCol w="818652">
                  <a:extLst>
                    <a:ext uri="{9D8B030D-6E8A-4147-A177-3AD203B41FA5}">
                      <a16:colId xmlns:a16="http://schemas.microsoft.com/office/drawing/2014/main" val="3599558865"/>
                    </a:ext>
                  </a:extLst>
                </a:gridCol>
                <a:gridCol w="1164992">
                  <a:extLst>
                    <a:ext uri="{9D8B030D-6E8A-4147-A177-3AD203B41FA5}">
                      <a16:colId xmlns:a16="http://schemas.microsoft.com/office/drawing/2014/main" val="487012952"/>
                    </a:ext>
                  </a:extLst>
                </a:gridCol>
                <a:gridCol w="1137408">
                  <a:extLst>
                    <a:ext uri="{9D8B030D-6E8A-4147-A177-3AD203B41FA5}">
                      <a16:colId xmlns:a16="http://schemas.microsoft.com/office/drawing/2014/main" val="8773916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Building​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Brief description of the building and of its purpose.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Year Built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Year Last Retrofit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Gross floor area [ft2]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Height [ft]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Window to Wall ratio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Insulation ASHRE 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Main Electric Loads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HVAC system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2065715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N96 GSE ADMIN BLDG​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Stores fuel trucks and LOX equipment.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  4,390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1516692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14 HANGAR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Stores C-130 aircraft, supports maintenance, washing, and crew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1995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1997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89,280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46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90.1 1989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warehouse, engineering shop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6302815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20 HANGAR 2​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Retired hangar, Base Operations Support contractor, aircraft supply, and </a:t>
                      </a:r>
                      <a:r>
                        <a:rPr lang="en-US" sz="1000" u="none" strike="noStrike" dirty="0" err="1">
                          <a:effectLst/>
                        </a:rPr>
                        <a:t>Airstation</a:t>
                      </a:r>
                      <a:r>
                        <a:rPr lang="en-US" sz="1000" u="none" strike="noStrike" dirty="0">
                          <a:effectLst/>
                        </a:rPr>
                        <a:t> Command reside there now.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70,000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warehouse, office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8803150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15 HANGAR 3​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Stores C-130/H-60, and H-65 aircraft, supports maintenance, washing, and crew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97,020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61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warehouse, engineering shop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5706322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N23 WATER TREATMENT PLANT​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Treats water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  1,292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12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Electric Heating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3251522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N2 SEWAGE TREATMENT PLANT BLDG​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Treats waste water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  7,200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1534362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614 CUTTERMAN'S CLUB/AUTO HOBBY​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Supports ship's crew in port for laundry, internet, gym, as well as personal auto maintenance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1983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1986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  8,100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post-1980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7260952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N73 CUTTER STORAGE WAREHOUSE​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Supports light ships maintenance and ship dry storage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10,150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90.1 2010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warehouse, office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610087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R2 RECEIVER BLDG​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Supports Critical Communications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  1,628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10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post-1980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office, communication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district heating with AHU + VAV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0318829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T1 TRANSMITTER BLDG (COMMSTA)​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Supports offices that support IT and communication for the base.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  14,468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       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post-1980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office, communication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district heating with AHU + VAV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676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9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5522-F834-45AC-A382-CB976056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energy models and thermal comfort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6BCC-E2CC-4CAF-9DB8-CAFC290E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4" y="1794165"/>
            <a:ext cx="5671905" cy="4906965"/>
          </a:xfrm>
        </p:spPr>
        <p:txBody>
          <a:bodyPr/>
          <a:lstStyle/>
          <a:p>
            <a:r>
              <a:rPr lang="en-US" sz="1800" dirty="0"/>
              <a:t>We used </a:t>
            </a:r>
            <a:r>
              <a:rPr lang="en-US" sz="1800" dirty="0" err="1"/>
              <a:t>OpenStudio</a:t>
            </a:r>
            <a:r>
              <a:rPr lang="en-US" sz="1800" dirty="0"/>
              <a:t> and EnergyPlus to develop energy models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leveraged DOE prototype energy models of building types: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calibrated the models using the 2020 electricity meter data and actual weather data based on the ASHRAE 14 Guideline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A3BE8-F56D-4C34-6C61-8F092F87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01" y="2441227"/>
            <a:ext cx="883621" cy="597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EB64F-C9DC-A61B-1934-EA87AC95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94" y="2445937"/>
            <a:ext cx="656489" cy="60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890B9-A088-BA66-ED35-CED2FFE0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20" y="4299603"/>
            <a:ext cx="2213920" cy="1098481"/>
          </a:xfrm>
          <a:prstGeom prst="rect">
            <a:avLst/>
          </a:prstGeom>
        </p:spPr>
      </p:pic>
      <p:pic>
        <p:nvPicPr>
          <p:cNvPr id="9" name="Picture 8" descr="A picture containing book, stationary, binding, design&#10;&#10;Description automatically generated">
            <a:extLst>
              <a:ext uri="{FF2B5EF4-FFF2-40B4-BE49-F238E27FC236}">
                <a16:creationId xmlns:a16="http://schemas.microsoft.com/office/drawing/2014/main" id="{384DEBD1-3195-3391-A29B-E839CE26B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319" y="4177116"/>
            <a:ext cx="2167259" cy="1202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6A8C93-D3F6-2AA7-5284-C4AA8F34760F}"/>
              </a:ext>
            </a:extLst>
          </p:cNvPr>
          <p:cNvSpPr txBox="1"/>
          <p:nvPr/>
        </p:nvSpPr>
        <p:spPr>
          <a:xfrm>
            <a:off x="850854" y="4033081"/>
            <a:ext cx="18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Warehouse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0E654-7980-B3A0-26A7-BCE3367733A1}"/>
              </a:ext>
            </a:extLst>
          </p:cNvPr>
          <p:cNvSpPr txBox="1"/>
          <p:nvPr/>
        </p:nvSpPr>
        <p:spPr>
          <a:xfrm>
            <a:off x="3584821" y="393149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0DC1A9-99D9-9C16-8BA9-6082C9E5E5D0}"/>
              </a:ext>
            </a:extLst>
          </p:cNvPr>
          <p:cNvSpPr txBox="1">
            <a:spLocks/>
          </p:cNvSpPr>
          <p:nvPr/>
        </p:nvSpPr>
        <p:spPr>
          <a:xfrm>
            <a:off x="6350595" y="1918857"/>
            <a:ext cx="4990551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SzPct val="90000"/>
              <a:buFont typeface="Lucida Grande"/>
              <a:buChar char="►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◼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SzPct val="120000"/>
              <a:buFont typeface="Lucida Grande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Arial"/>
              <a:buChar char="►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4E2B7-621C-A287-A992-ADD3CA53AFAA}"/>
              </a:ext>
            </a:extLst>
          </p:cNvPr>
          <p:cNvSpPr txBox="1"/>
          <p:nvPr/>
        </p:nvSpPr>
        <p:spPr>
          <a:xfrm>
            <a:off x="338480" y="1323345"/>
            <a:ext cx="400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Energy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36FC4-0633-9683-5831-84E7FA6A6388}"/>
              </a:ext>
            </a:extLst>
          </p:cNvPr>
          <p:cNvSpPr txBox="1"/>
          <p:nvPr/>
        </p:nvSpPr>
        <p:spPr>
          <a:xfrm>
            <a:off x="6289006" y="1323345"/>
            <a:ext cx="400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Comfort Metric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3DD34A-66BC-DFA7-70D0-2195EB87F208}"/>
              </a:ext>
            </a:extLst>
          </p:cNvPr>
          <p:cNvSpPr txBox="1">
            <a:spLocks/>
          </p:cNvSpPr>
          <p:nvPr/>
        </p:nvSpPr>
        <p:spPr>
          <a:xfrm>
            <a:off x="6190725" y="1794165"/>
            <a:ext cx="5890439" cy="490696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SzPct val="90000"/>
              <a:buFont typeface="Lucida Grande"/>
              <a:buChar char="►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◼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SzPct val="120000"/>
              <a:buFont typeface="Lucida Grande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Arial"/>
              <a:buChar char="►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used Predicted Mean Vote (PMV) to evaluate thermal comfort for occupants in buildings guided by ISO17772-1, and ASHRAE 55</a:t>
            </a:r>
          </a:p>
          <a:p>
            <a:r>
              <a:rPr lang="en-US" sz="1600" dirty="0"/>
              <a:t>PMV is an index that predicts the mean value of the votes of a large group of persons on a thermal sensation scale ranging from -3 (cold) to +3 (hot)</a:t>
            </a:r>
          </a:p>
          <a:p>
            <a:r>
              <a:rPr lang="en-US" sz="1600" dirty="0"/>
              <a:t>PMV is derived based on: </a:t>
            </a:r>
          </a:p>
          <a:p>
            <a:pPr lvl="1"/>
            <a:r>
              <a:rPr lang="en-US" sz="1200" dirty="0"/>
              <a:t>Indoor air temperature and mean radiant temperature</a:t>
            </a:r>
          </a:p>
          <a:p>
            <a:pPr lvl="1"/>
            <a:r>
              <a:rPr lang="en-US" sz="1200" dirty="0"/>
              <a:t>Average air speed</a:t>
            </a:r>
          </a:p>
          <a:p>
            <a:pPr lvl="1"/>
            <a:r>
              <a:rPr lang="en-US" sz="1200" dirty="0"/>
              <a:t>Clothing  insulation</a:t>
            </a:r>
          </a:p>
          <a:p>
            <a:pPr lvl="1"/>
            <a:r>
              <a:rPr lang="en-US" sz="1200" dirty="0"/>
              <a:t>Metabolic rate</a:t>
            </a:r>
          </a:p>
          <a:p>
            <a:r>
              <a:rPr lang="en-US" sz="1600" dirty="0"/>
              <a:t>A building is habitable if: </a:t>
            </a:r>
          </a:p>
          <a:p>
            <a:pPr marL="457200" lvl="1" indent="0">
              <a:buNone/>
            </a:pPr>
            <a:r>
              <a:rPr lang="en-US" sz="1400" dirty="0"/>
              <a:t>-3 &lt;= PMV &lt;= 3</a:t>
            </a:r>
          </a:p>
          <a:p>
            <a:r>
              <a:rPr lang="en-US" sz="1600" dirty="0"/>
              <a:t>A building is not habitable if:</a:t>
            </a:r>
          </a:p>
          <a:p>
            <a:pPr marL="457200" lvl="1" indent="0">
              <a:buNone/>
            </a:pPr>
            <a:r>
              <a:rPr lang="en-US" sz="1400" dirty="0"/>
              <a:t>PMV &lt; -3  or PMV &gt; 3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094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5522-F834-45AC-A382-CB976056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Habitability hours #1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0DC1A9-99D9-9C16-8BA9-6082C9E5E5D0}"/>
              </a:ext>
            </a:extLst>
          </p:cNvPr>
          <p:cNvSpPr txBox="1">
            <a:spLocks/>
          </p:cNvSpPr>
          <p:nvPr/>
        </p:nvSpPr>
        <p:spPr>
          <a:xfrm>
            <a:off x="6350595" y="1918857"/>
            <a:ext cx="4990551" cy="45259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SzPct val="90000"/>
              <a:buFont typeface="Lucida Grande"/>
              <a:buChar char="►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◼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SzPct val="120000"/>
              <a:buFont typeface="Lucida Grande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Arial"/>
              <a:buChar char="►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439219F-CFCB-C4A0-0EEC-851262D98EE3}"/>
              </a:ext>
            </a:extLst>
          </p:cNvPr>
          <p:cNvSpPr txBox="1">
            <a:spLocks/>
          </p:cNvSpPr>
          <p:nvPr/>
        </p:nvSpPr>
        <p:spPr>
          <a:xfrm>
            <a:off x="7108032" y="1677479"/>
            <a:ext cx="4894552" cy="490696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SzPct val="90000"/>
              <a:buFont typeface="Lucida Grande"/>
              <a:buChar char="►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◼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SzPct val="120000"/>
              <a:buFont typeface="Lucida Grande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Arial"/>
              <a:buChar char="►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Power and steam availability was added to the thermal comfort evaluation</a:t>
            </a:r>
          </a:p>
          <a:p>
            <a:r>
              <a:rPr lang="en-US" sz="1600" dirty="0"/>
              <a:t>Building indoor temperature changes as outdoor climate condition changes</a:t>
            </a:r>
          </a:p>
          <a:p>
            <a:r>
              <a:rPr lang="en-US" sz="1600" dirty="0"/>
              <a:t>Indoor air temperature reflects the building’s thermal inertia</a:t>
            </a:r>
          </a:p>
          <a:p>
            <a:r>
              <a:rPr lang="en-US" sz="1600" dirty="0"/>
              <a:t>If buildings do not have power and steam to maintain the heating setpoint temperature during the winter season, buildings get cold, and after some hours from an outage, there are hours </a:t>
            </a:r>
            <a:r>
              <a:rPr lang="en-US" sz="1400" dirty="0"/>
              <a:t>PMV &lt; -3</a:t>
            </a:r>
          </a:p>
          <a:p>
            <a:r>
              <a:rPr lang="en-US" sz="1600" dirty="0"/>
              <a:t>Power outage implies heating outage.</a:t>
            </a:r>
          </a:p>
          <a:p>
            <a:r>
              <a:rPr lang="en-US" sz="1600" dirty="0"/>
              <a:t>For example, outage from tsunami in:</a:t>
            </a:r>
          </a:p>
          <a:p>
            <a:pPr lvl="1"/>
            <a:r>
              <a:rPr lang="en-US" sz="1400" dirty="0"/>
              <a:t>#1 in winter: Many hours are not habitable</a:t>
            </a:r>
          </a:p>
          <a:p>
            <a:pPr lvl="1"/>
            <a:r>
              <a:rPr lang="en-US" sz="1400" dirty="0"/>
              <a:t>#2, #3 in summer: Many hours are habitable</a:t>
            </a:r>
          </a:p>
          <a:p>
            <a:pPr lvl="1"/>
            <a:endParaRPr lang="en-US" sz="1400" dirty="0"/>
          </a:p>
          <a:p>
            <a:pPr lvl="1"/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6AF5BC-A73E-1129-7FC2-AD8A77D2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5" y="1533525"/>
            <a:ext cx="6629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3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A77-C616-4B40-9A9E-5B9EFA60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Habitability hours #2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118A44-8880-120F-522B-48F981FC4B33}"/>
              </a:ext>
            </a:extLst>
          </p:cNvPr>
          <p:cNvSpPr txBox="1">
            <a:spLocks/>
          </p:cNvSpPr>
          <p:nvPr/>
        </p:nvSpPr>
        <p:spPr>
          <a:xfrm>
            <a:off x="365873" y="6229157"/>
            <a:ext cx="9906840" cy="49138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SzPct val="90000"/>
              <a:buFont typeface="Lucida Grande"/>
              <a:buChar char="►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◼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SzPct val="120000"/>
              <a:buFont typeface="Lucida Grande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Arial"/>
              <a:buChar char="►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For example, 614 </a:t>
            </a:r>
            <a:r>
              <a:rPr lang="en-US" sz="1600" dirty="0" err="1"/>
              <a:t>Cutterman</a:t>
            </a:r>
            <a:r>
              <a:rPr lang="en-US" sz="1600" dirty="0"/>
              <a:t> has 2,311 power outage hours, but 1,322 hours are thermally habitable.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7B2AD0-51D4-4A40-A883-1A1B7AB09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465212"/>
              </p:ext>
            </p:extLst>
          </p:nvPr>
        </p:nvGraphicFramePr>
        <p:xfrm>
          <a:off x="1798544" y="1232028"/>
          <a:ext cx="8594911" cy="462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81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A77-C616-4B40-9A9E-5B9EFA60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8A11-B22A-43EA-8A2C-FED11322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1600203"/>
            <a:ext cx="11717910" cy="4525963"/>
          </a:xfrm>
        </p:spPr>
        <p:txBody>
          <a:bodyPr/>
          <a:lstStyle/>
          <a:p>
            <a:r>
              <a:rPr lang="en-US" dirty="0"/>
              <a:t>The building energy models were calibrated based on the monthly electricity meter data for 2020. The building modeling conditions may differ from the actual building usage and operation.</a:t>
            </a:r>
          </a:p>
          <a:p>
            <a:endParaRPr lang="en-US" dirty="0"/>
          </a:p>
          <a:p>
            <a:r>
              <a:rPr lang="en-US" dirty="0"/>
              <a:t>We used the typical meteorological year weather data (TMY3) reflecting 1991 – 2005 years, which may not reflect the current climate conditions. TMY3 is the industry standard to reproduce typical weather conditions.</a:t>
            </a:r>
          </a:p>
          <a:p>
            <a:endParaRPr lang="en-US" dirty="0"/>
          </a:p>
          <a:p>
            <a:r>
              <a:rPr lang="en-US" dirty="0"/>
              <a:t>We evaluated habitability based on PMV-based thermal comfort. Occupants’ high-insulation clothing can help winter habitability</a:t>
            </a:r>
          </a:p>
          <a:p>
            <a:endParaRPr lang="en-US" dirty="0"/>
          </a:p>
          <a:p>
            <a:r>
              <a:rPr lang="en-US" dirty="0"/>
              <a:t>We considered average PMV across all rooms. Some rooms might reach the PMV threshold sooner or later than the average.</a:t>
            </a:r>
          </a:p>
        </p:txBody>
      </p:sp>
    </p:spTree>
    <p:extLst>
      <p:ext uri="{BB962C8B-B14F-4D97-AF65-F5344CB8AC3E}">
        <p14:creationId xmlns:p14="http://schemas.microsoft.com/office/powerpoint/2010/main" val="318721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48CDECADCAD48B562D3FADFDCDF6C" ma:contentTypeVersion="0" ma:contentTypeDescription="Create a new document." ma:contentTypeScope="" ma:versionID="be942c85b5fa4966d975bc37e7e8dc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14D84-8299-44DF-ACAD-0BB22EBC5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258BAD-BA57-4189-9B50-D3F6C438BCF8}">
  <ds:schemaRefs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4637347-0E42-46DA-8494-15ACC07E7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1096</Words>
  <Application>Microsoft Macintosh PowerPoint</Application>
  <PresentationFormat>Widescreen</PresentationFormat>
  <Paragraphs>231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Notes on slidecrafting for Kodiak</vt:lpstr>
      <vt:lpstr>Draft Agenda</vt:lpstr>
      <vt:lpstr>ERMA Kodiak Review Technical Modeling Overview</vt:lpstr>
      <vt:lpstr>Workflow to evaluate habitability in buildings</vt:lpstr>
      <vt:lpstr>Buildings for energy modeling</vt:lpstr>
      <vt:lpstr>Building energy models and thermal comfort metric</vt:lpstr>
      <vt:lpstr>Modeling results: Habitability hours #1</vt:lpstr>
      <vt:lpstr>Modeling results: Habitability hours #2</vt:lpstr>
      <vt:lpstr>Key Assumptions &amp; Limitations</vt:lpstr>
      <vt:lpstr>Questions for Kodiak</vt:lpstr>
      <vt:lpstr>ERMA Kodiak Review Scenario Results </vt:lpstr>
      <vt:lpstr>BLUF: Main Takeaways</vt:lpstr>
      <vt:lpstr>Re-introduction to Model</vt:lpstr>
      <vt:lpstr>Scenario Results</vt:lpstr>
      <vt:lpstr>Scenario Results Continued</vt:lpstr>
      <vt:lpstr>Scenario Results Continued</vt:lpstr>
      <vt:lpstr>Questions for Kodiak</vt:lpstr>
    </vt:vector>
  </TitlesOfParts>
  <Company>PNNL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London</dc:creator>
  <cp:lastModifiedBy>Bianchi, Carlo</cp:lastModifiedBy>
  <cp:revision>198</cp:revision>
  <dcterms:created xsi:type="dcterms:W3CDTF">2016-09-19T20:28:28Z</dcterms:created>
  <dcterms:modified xsi:type="dcterms:W3CDTF">2023-06-25T17:43:46Z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0x0101008EA48CDECADCAD48B562D3FADFDCDF6C</vt:lpwstr>
  </property>
</Properties>
</file>