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buSzPct val="205555"/>
              <a:buNone/>
              <a:defRPr sz="1800"/>
            </a:lvl2pPr>
            <a:lvl3pPr indent="0" lvl="2" rtl="0">
              <a:spcBef>
                <a:spcPts val="0"/>
              </a:spcBef>
              <a:buSzPct val="205555"/>
              <a:buNone/>
              <a:defRPr sz="1800"/>
            </a:lvl3pPr>
            <a:lvl4pPr indent="0" lvl="3" rtl="0">
              <a:spcBef>
                <a:spcPts val="0"/>
              </a:spcBef>
              <a:buSzPct val="205555"/>
              <a:buNone/>
              <a:defRPr sz="1800"/>
            </a:lvl4pPr>
            <a:lvl5pPr indent="0" lvl="4" rtl="0">
              <a:spcBef>
                <a:spcPts val="0"/>
              </a:spcBef>
              <a:buSzPct val="205555"/>
              <a:buNone/>
              <a:defRPr sz="1800"/>
            </a:lvl5pPr>
            <a:lvl6pPr indent="0" lvl="5" rtl="0">
              <a:spcBef>
                <a:spcPts val="0"/>
              </a:spcBef>
              <a:buSzPct val="205555"/>
              <a:buNone/>
              <a:defRPr sz="1800"/>
            </a:lvl6pPr>
            <a:lvl7pPr indent="0" lvl="6" rtl="0">
              <a:spcBef>
                <a:spcPts val="0"/>
              </a:spcBef>
              <a:buSzPct val="205555"/>
              <a:buNone/>
              <a:defRPr sz="1800"/>
            </a:lvl7pPr>
            <a:lvl8pPr indent="0" lvl="7" rtl="0">
              <a:spcBef>
                <a:spcPts val="0"/>
              </a:spcBef>
              <a:buSzPct val="205555"/>
              <a:buNone/>
              <a:defRPr sz="1800"/>
            </a:lvl8pPr>
            <a:lvl9pPr indent="0" lvl="8" rtl="0">
              <a:spcBef>
                <a:spcPts val="0"/>
              </a:spcBef>
              <a:buSzPct val="205555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33333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GB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24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19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●"/>
              <a:defRPr sz="19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○"/>
              <a:defRPr sz="19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SzPct val="1000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hantira29.wixsite.com/e-labnote/databas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936286" y="880942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86956"/>
              <a:buFont typeface="Century Gothic"/>
              <a:buNone/>
            </a:pPr>
            <a:r>
              <a:rPr lang="en-GB"/>
              <a:t>E-LabNote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936275" y="3617858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Taking notes at next level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900" y="3889777"/>
            <a:ext cx="2838451" cy="167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900" y="5674983"/>
            <a:ext cx="28384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725" y="1320673"/>
            <a:ext cx="2838450" cy="112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850" y="1"/>
            <a:ext cx="10134300" cy="67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075" y="2044225"/>
            <a:ext cx="4111850" cy="1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895600" y="10589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HAVE BUILT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95750" y="2456985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I</a:t>
            </a:r>
            <a:r>
              <a:rPr lang="en-GB" sz="3600">
                <a:solidFill>
                  <a:srgbClr val="FFFFFF"/>
                </a:solidFill>
              </a:rPr>
              <a:t>nclude necessary database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Track my experiment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Sync button, import, export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3600">
                <a:solidFill>
                  <a:srgbClr val="FFFFFF"/>
                </a:solidFill>
              </a:rPr>
              <a:t>Share my note to supervisors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-GB" sz="1800" u="sng">
                <a:solidFill>
                  <a:srgbClr val="FFFFFF"/>
                </a:solidFill>
                <a:hlinkClick r:id="rId3"/>
              </a:rPr>
              <a:t>https://phantira29.wixsite.com/e-labnote/database</a:t>
            </a:r>
            <a:r>
              <a:rPr lang="en-GB" sz="1800">
                <a:solidFill>
                  <a:srgbClr val="FFFFFF"/>
                </a:solidFill>
              </a:rPr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1397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1111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050" y="183523"/>
            <a:ext cx="2838450" cy="112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843125" y="1345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0" i="0" lang="en-GB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PROTOTYPE SNAPSHOTS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16592" l="920" r="-919" t="10088"/>
          <a:stretch/>
        </p:blipFill>
        <p:spPr>
          <a:xfrm>
            <a:off x="291875" y="1574550"/>
            <a:ext cx="11608251" cy="478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16099" l="0" r="0" t="8882"/>
          <a:stretch/>
        </p:blipFill>
        <p:spPr>
          <a:xfrm>
            <a:off x="268088" y="1487050"/>
            <a:ext cx="11655825" cy="49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6899" l="0" r="0" t="8883"/>
          <a:stretch/>
        </p:blipFill>
        <p:spPr>
          <a:xfrm>
            <a:off x="268088" y="1504550"/>
            <a:ext cx="11655825" cy="4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006261" y="1202692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0" i="0" lang="en-GB" sz="6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 DEMO!!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25" y="1600598"/>
            <a:ext cx="2838450" cy="112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COULD DO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2509485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6666"/>
              <a:buFont typeface="Century Gothic"/>
            </a:pPr>
            <a:r>
              <a:rPr lang="en-GB" sz="3600">
                <a:solidFill>
                  <a:srgbClr val="FFFFFF"/>
                </a:solidFill>
              </a:rPr>
              <a:t>Image processing via OCR 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6666"/>
            </a:pPr>
            <a:r>
              <a:rPr lang="en-GB" sz="3600">
                <a:solidFill>
                  <a:srgbClr val="FFFFFF"/>
                </a:solidFill>
              </a:rPr>
              <a:t>Audio recording 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6666"/>
            </a:pPr>
            <a:r>
              <a:rPr lang="en-GB" sz="3600">
                <a:solidFill>
                  <a:srgbClr val="FFFFFF"/>
                </a:solidFill>
              </a:rPr>
              <a:t>Search options 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66666"/>
            </a:pPr>
            <a:r>
              <a:rPr lang="en-GB" sz="3600">
                <a:solidFill>
                  <a:srgbClr val="FFFFFF"/>
                </a:solidFill>
              </a:rPr>
              <a:t>Add ons </a:t>
            </a: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66666"/>
            </a:pPr>
            <a:r>
              <a:rPr lang="en-GB" sz="3600">
                <a:solidFill>
                  <a:srgbClr val="FFFFFF"/>
                </a:solidFill>
              </a:rPr>
              <a:t>Open source package development by user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775" y="585898"/>
            <a:ext cx="2838450" cy="112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14841" l="0" r="0" t="16030"/>
          <a:stretch/>
        </p:blipFill>
        <p:spPr>
          <a:xfrm>
            <a:off x="1044751" y="1233175"/>
            <a:ext cx="9947001" cy="5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842875" y="235648"/>
            <a:ext cx="8610600" cy="12930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365250" y="4886560"/>
            <a:ext cx="10820400" cy="4024200"/>
          </a:xfrm>
          <a:prstGeom prst="rect">
            <a:avLst/>
          </a:prstGeom>
        </p:spPr>
        <p:txBody>
          <a:bodyPr anchorCtr="0" anchor="t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 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Carlo         Immanuel           Phantira             Supriya</a:t>
            </a:r>
          </a:p>
          <a:p>
            <a:pPr lvl="0">
              <a:spcBef>
                <a:spcPts val="0"/>
              </a:spcBef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</a:rPr>
              <a:t>Programmer     Tester      UX/UI developer     Prototyper</a:t>
            </a:r>
            <a:r>
              <a:rPr lang="en-GB">
                <a:solidFill>
                  <a:srgbClr val="000000"/>
                </a:solidFill>
                <a:highlight>
                  <a:srgbClr val="FFFF00"/>
                </a:highlight>
              </a:rPr>
              <a:t>	</a:t>
            </a:r>
            <a:r>
              <a:rPr lang="en-GB">
                <a:solidFill>
                  <a:srgbClr val="000000"/>
                </a:solidFill>
              </a:rPr>
              <a:t>	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