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6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0CF66-F0D5-43F8-A828-1A3FF84DE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4951F2-D525-49C7-9C0E-2DA2C281F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738911-B10D-4B61-B316-9072E487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6C36-5438-4C36-A747-79EBB2540332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C79FE5-4C5A-4A10-B94D-DA384AC7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B4BF4-F22C-4241-AAB7-56DE70D4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7E7-40A4-466C-864A-A2E808F36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80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F9511-3616-45BA-92B9-3000B42C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DA5F49-D0A1-4A82-80B2-0B16BC57D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558EC5-C27B-425E-B12D-F5CE2FAD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6C36-5438-4C36-A747-79EBB2540332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61DD0-C084-4325-AAEA-EFD9FA3C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06296B-47DC-47F3-9F1E-2AEDB768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7E7-40A4-466C-864A-A2E808F36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97F3B1-DA29-40BF-A81D-C22EA405E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71C17-1047-4DEF-A97F-C905E29A3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A8B2E4-542F-4E9C-9C00-9544023B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6C36-5438-4C36-A747-79EBB2540332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17197-E124-4CFC-B71C-874A8911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C9783-61E6-454C-A68F-0B487E1A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7E7-40A4-466C-864A-A2E808F36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19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0198E-7CEB-4DB8-815E-4E7C2A9E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B550C-DC18-40F3-9B2F-F4054D88A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BF576B-951E-4FC7-8C40-BA2B2554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6C36-5438-4C36-A747-79EBB2540332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AB9557-4426-4CF8-B507-9E4C7828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91B27-E75B-4B9A-8372-3D697AAC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7E7-40A4-466C-864A-A2E808F36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12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428A-5E61-434E-8465-496B86EE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55CD89-9A24-4408-B2C4-F9140A98B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CFFA11-901B-47EB-B864-C6872681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6C36-5438-4C36-A747-79EBB2540332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59337-B6D4-49FC-A532-5F58ED5F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24C49-0856-49E5-8F6E-33EA89B3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7E7-40A4-466C-864A-A2E808F36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45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E6EAB-C430-4531-AC83-F601F4F5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A5F85-0CBB-469B-B79D-684EDE7DC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5EC8D6-8E87-468C-898F-4D8453805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CBE083-8E2B-42C4-B5F2-B6FBC99B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6C36-5438-4C36-A747-79EBB2540332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04F104-DAF6-433F-AA43-6683E907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2D9CCE-499F-4152-85A8-AE45F39E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7E7-40A4-466C-864A-A2E808F36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05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1808B-DFCD-4083-9B22-03813AC3B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D809F0-6849-40CE-B1B8-82F44E1B0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94586A-CC27-4765-8BFC-3422EBEB2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31822A-D5FA-461A-B54D-BB904AF3A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73B6BA-B232-4B0C-9B80-BB8A14A4D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8E83A5-B2A9-44C8-9B15-DB11D237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6C36-5438-4C36-A747-79EBB2540332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40599F-3E94-4076-9CB8-F5FE62083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E04D3E-52EE-4035-AF6C-F1B9A721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7E7-40A4-466C-864A-A2E808F36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68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D8553-4145-4D12-9E51-4329DD018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32496B-2309-454D-A5AC-68418A08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6C36-5438-4C36-A747-79EBB2540332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7F4053-7A06-44DB-BA90-66FE2962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E24BB1-2486-443C-B24D-89BCBB23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7E7-40A4-466C-864A-A2E808F36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02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C031DF-F7CB-4E5B-A0A0-6D149565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6C36-5438-4C36-A747-79EBB2540332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9C9FF6-6DB8-4E52-8AF6-FB58A570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CC11F5-EC8A-412F-B0E4-D7D81FCF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7E7-40A4-466C-864A-A2E808F36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00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82293-A7C9-455E-928A-EF40466B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4A6918-3556-4795-BFA5-DCE55797D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DB62E5-37E9-4B9C-B968-315B35D61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4C6339-7E49-464C-B3BC-133E642EB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6C36-5438-4C36-A747-79EBB2540332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891E29-E841-40CF-B760-46A30220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CA8DE5-1A37-4E16-836B-9B01EB78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7E7-40A4-466C-864A-A2E808F36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90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C9134-B3C7-4114-A5C7-08A7FB5A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AE55E3-F3F5-40AC-97A8-6AFFD881C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2A74F2-8683-4916-B31B-57E7D2623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77A0A5-8C34-48C9-81D2-696807CB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6C36-5438-4C36-A747-79EBB2540332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AE8A77-744D-4FAB-957B-DAA2457D0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2251CA-6E08-4986-A1BC-41AB7F64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87E7-40A4-466C-864A-A2E808F36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61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F114FF-A966-4003-8481-D912AD1E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DE14B5-E01A-4AE0-A10B-F56FC4013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587EE9-8390-4A65-9D97-510E74ACF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C6C36-5438-4C36-A747-79EBB2540332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4AEEF4-C535-44C3-9546-5518E4BE0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A47B9-93BA-4C73-B88A-9B0D30A21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987E7-40A4-466C-864A-A2E808F36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54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CB166D6A-B4A5-494F-A003-7542AEAA975A}"/>
              </a:ext>
            </a:extLst>
          </p:cNvPr>
          <p:cNvSpPr/>
          <p:nvPr/>
        </p:nvSpPr>
        <p:spPr>
          <a:xfrm>
            <a:off x="771525" y="4582159"/>
            <a:ext cx="3831336" cy="685165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5DA3E96-EECC-4E0A-BAE6-9073280108AA}"/>
              </a:ext>
            </a:extLst>
          </p:cNvPr>
          <p:cNvSpPr/>
          <p:nvPr/>
        </p:nvSpPr>
        <p:spPr>
          <a:xfrm>
            <a:off x="8167121" y="4577833"/>
            <a:ext cx="640461" cy="689491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0CFF71A-9C8E-4A07-97A5-018048374063}"/>
              </a:ext>
            </a:extLst>
          </p:cNvPr>
          <p:cNvSpPr/>
          <p:nvPr/>
        </p:nvSpPr>
        <p:spPr>
          <a:xfrm>
            <a:off x="793049" y="1438275"/>
            <a:ext cx="3831336" cy="38290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959BCEF-DF4C-4843-B8F6-77FBEB6782D8}"/>
              </a:ext>
            </a:extLst>
          </p:cNvPr>
          <p:cNvCxnSpPr>
            <a:cxnSpLocks/>
          </p:cNvCxnSpPr>
          <p:nvPr/>
        </p:nvCxnSpPr>
        <p:spPr>
          <a:xfrm>
            <a:off x="4963193" y="3342004"/>
            <a:ext cx="29432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3619F10-BFF2-4BDF-B3BA-060E99FE6BB2}"/>
              </a:ext>
            </a:extLst>
          </p:cNvPr>
          <p:cNvSpPr txBox="1"/>
          <p:nvPr/>
        </p:nvSpPr>
        <p:spPr>
          <a:xfrm>
            <a:off x="4841180" y="2621518"/>
            <a:ext cx="3187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.= </a:t>
            </a:r>
            <a:r>
              <a:rPr lang="zh-CN" altLang="en-US" b="1" dirty="0"/>
              <a:t>reduce(+, </a:t>
            </a:r>
            <a:r>
              <a:rPr lang="en-US" altLang="zh-CN" b="1" dirty="0"/>
              <a:t>matrix</a:t>
            </a:r>
            <a:r>
              <a:rPr lang="zh-CN" altLang="en-US" b="1" dirty="0"/>
              <a:t>, dims=2)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34EC707-00CE-4D0E-A27F-8ECB61EF7D92}"/>
                  </a:ext>
                </a:extLst>
              </p:cNvPr>
              <p:cNvSpPr txBox="1"/>
              <p:nvPr/>
            </p:nvSpPr>
            <p:spPr>
              <a:xfrm>
                <a:off x="8321808" y="4737912"/>
                <a:ext cx="331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34EC707-00CE-4D0E-A27F-8ECB61EF7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808" y="4737912"/>
                <a:ext cx="331086" cy="369332"/>
              </a:xfrm>
              <a:prstGeom prst="rect">
                <a:avLst/>
              </a:prstGeom>
              <a:blipFill>
                <a:blip r:embed="rId2"/>
                <a:stretch>
                  <a:fillRect l="-5556" r="-11111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CFA3C633-97A4-4AFF-96C5-5279B45893E4}"/>
              </a:ext>
            </a:extLst>
          </p:cNvPr>
          <p:cNvSpPr/>
          <p:nvPr/>
        </p:nvSpPr>
        <p:spPr>
          <a:xfrm>
            <a:off x="8167121" y="1438274"/>
            <a:ext cx="644278" cy="38290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0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6D3ADF-C27D-4871-A19C-2EE748CF9A2C}"/>
              </a:ext>
            </a:extLst>
          </p:cNvPr>
          <p:cNvSpPr/>
          <p:nvPr/>
        </p:nvSpPr>
        <p:spPr>
          <a:xfrm>
            <a:off x="948267" y="685800"/>
            <a:ext cx="9592733" cy="5689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B5CC9E7-DD9F-4B4B-BE7B-CF68CF66E72A}"/>
              </a:ext>
            </a:extLst>
          </p:cNvPr>
          <p:cNvGrpSpPr/>
          <p:nvPr/>
        </p:nvGrpSpPr>
        <p:grpSpPr>
          <a:xfrm>
            <a:off x="1058336" y="770466"/>
            <a:ext cx="2793998" cy="3683001"/>
            <a:chOff x="1058336" y="770466"/>
            <a:chExt cx="2793998" cy="368300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1C9F510-8B05-4BCF-BC1D-AFC55FB169A6}"/>
                </a:ext>
              </a:extLst>
            </p:cNvPr>
            <p:cNvSpPr/>
            <p:nvPr/>
          </p:nvSpPr>
          <p:spPr>
            <a:xfrm>
              <a:off x="1058336" y="770466"/>
              <a:ext cx="2793998" cy="3683001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11B0073-A021-496D-9538-FE9F6C3A15F2}"/>
                </a:ext>
              </a:extLst>
            </p:cNvPr>
            <p:cNvSpPr/>
            <p:nvPr/>
          </p:nvSpPr>
          <p:spPr>
            <a:xfrm>
              <a:off x="1176867" y="880533"/>
              <a:ext cx="1236133" cy="109220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E48B1B0-39DE-45F6-9A1D-74A1FFCC5C22}"/>
                </a:ext>
              </a:extLst>
            </p:cNvPr>
            <p:cNvSpPr/>
            <p:nvPr/>
          </p:nvSpPr>
          <p:spPr>
            <a:xfrm>
              <a:off x="2497664" y="880533"/>
              <a:ext cx="1236133" cy="109220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E12D20F-F8BC-4D57-8329-66A51F484E1A}"/>
                </a:ext>
              </a:extLst>
            </p:cNvPr>
            <p:cNvSpPr/>
            <p:nvPr/>
          </p:nvSpPr>
          <p:spPr>
            <a:xfrm>
              <a:off x="1176867" y="2053164"/>
              <a:ext cx="1236133" cy="109220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DB99F82-D095-4AE5-AC34-A997286E9442}"/>
                </a:ext>
              </a:extLst>
            </p:cNvPr>
            <p:cNvSpPr/>
            <p:nvPr/>
          </p:nvSpPr>
          <p:spPr>
            <a:xfrm>
              <a:off x="2497664" y="2053164"/>
              <a:ext cx="1236133" cy="109220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004D64B-4AD8-42B9-A12C-B5773022A482}"/>
                </a:ext>
              </a:extLst>
            </p:cNvPr>
            <p:cNvSpPr/>
            <p:nvPr/>
          </p:nvSpPr>
          <p:spPr>
            <a:xfrm>
              <a:off x="1176867" y="3236381"/>
              <a:ext cx="1236133" cy="109220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9A0BB74-098F-4A20-A755-84A53E787702}"/>
                </a:ext>
              </a:extLst>
            </p:cNvPr>
            <p:cNvSpPr/>
            <p:nvPr/>
          </p:nvSpPr>
          <p:spPr>
            <a:xfrm>
              <a:off x="2497664" y="3236381"/>
              <a:ext cx="1236133" cy="109220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B1F5D14-5F58-48B5-BE7C-ED1C062CE190}"/>
              </a:ext>
            </a:extLst>
          </p:cNvPr>
          <p:cNvGrpSpPr/>
          <p:nvPr/>
        </p:nvGrpSpPr>
        <p:grpSpPr>
          <a:xfrm>
            <a:off x="3962403" y="770466"/>
            <a:ext cx="2793998" cy="3683001"/>
            <a:chOff x="1058336" y="770466"/>
            <a:chExt cx="2793998" cy="368300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5AFAB4E-7DAB-47C7-9922-C0DBE2FFB3A5}"/>
                </a:ext>
              </a:extLst>
            </p:cNvPr>
            <p:cNvSpPr/>
            <p:nvPr/>
          </p:nvSpPr>
          <p:spPr>
            <a:xfrm>
              <a:off x="1058336" y="770466"/>
              <a:ext cx="2793998" cy="3683001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DCB98-D090-4BD4-9B92-6A9AA7BE4F7A}"/>
                </a:ext>
              </a:extLst>
            </p:cNvPr>
            <p:cNvSpPr/>
            <p:nvPr/>
          </p:nvSpPr>
          <p:spPr>
            <a:xfrm>
              <a:off x="1176867" y="880533"/>
              <a:ext cx="1236133" cy="109220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F607DBF-DC62-4056-9AFD-19A0D109C6EA}"/>
                </a:ext>
              </a:extLst>
            </p:cNvPr>
            <p:cNvSpPr/>
            <p:nvPr/>
          </p:nvSpPr>
          <p:spPr>
            <a:xfrm>
              <a:off x="2497664" y="880533"/>
              <a:ext cx="1236133" cy="109220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1365F3B-5EF7-477A-AF0A-078EE998B9AD}"/>
                </a:ext>
              </a:extLst>
            </p:cNvPr>
            <p:cNvSpPr/>
            <p:nvPr/>
          </p:nvSpPr>
          <p:spPr>
            <a:xfrm>
              <a:off x="1176867" y="2053164"/>
              <a:ext cx="1236133" cy="109220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42B51F8-E72A-4575-A37C-FD63780814DD}"/>
                </a:ext>
              </a:extLst>
            </p:cNvPr>
            <p:cNvSpPr/>
            <p:nvPr/>
          </p:nvSpPr>
          <p:spPr>
            <a:xfrm>
              <a:off x="2497664" y="2053164"/>
              <a:ext cx="1236133" cy="109220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7F5DCF8-31C4-4BB4-BF9B-AFADC97DD3AF}"/>
                </a:ext>
              </a:extLst>
            </p:cNvPr>
            <p:cNvSpPr/>
            <p:nvPr/>
          </p:nvSpPr>
          <p:spPr>
            <a:xfrm>
              <a:off x="1176867" y="3236381"/>
              <a:ext cx="1236133" cy="109220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EFB6117-FA97-4B19-82AB-85C227600260}"/>
                </a:ext>
              </a:extLst>
            </p:cNvPr>
            <p:cNvSpPr/>
            <p:nvPr/>
          </p:nvSpPr>
          <p:spPr>
            <a:xfrm>
              <a:off x="2497664" y="3236381"/>
              <a:ext cx="1236133" cy="109220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2BD3EB0-7984-4545-9D13-555917CA35FA}"/>
              </a:ext>
            </a:extLst>
          </p:cNvPr>
          <p:cNvGrpSpPr/>
          <p:nvPr/>
        </p:nvGrpSpPr>
        <p:grpSpPr>
          <a:xfrm>
            <a:off x="1058336" y="4567766"/>
            <a:ext cx="2793998" cy="3683001"/>
            <a:chOff x="1058336" y="770466"/>
            <a:chExt cx="2793998" cy="368300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A18BCAD-92CA-4DE4-9FF9-243044FDD2FD}"/>
                </a:ext>
              </a:extLst>
            </p:cNvPr>
            <p:cNvSpPr/>
            <p:nvPr/>
          </p:nvSpPr>
          <p:spPr>
            <a:xfrm>
              <a:off x="1058336" y="770466"/>
              <a:ext cx="2793998" cy="3683001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7B23A11-9A80-4A8B-8429-295A175F20E8}"/>
                </a:ext>
              </a:extLst>
            </p:cNvPr>
            <p:cNvSpPr/>
            <p:nvPr/>
          </p:nvSpPr>
          <p:spPr>
            <a:xfrm>
              <a:off x="1176867" y="880533"/>
              <a:ext cx="1236133" cy="109220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6543A07-9509-45C1-8967-3E99AE9FD473}"/>
                </a:ext>
              </a:extLst>
            </p:cNvPr>
            <p:cNvSpPr/>
            <p:nvPr/>
          </p:nvSpPr>
          <p:spPr>
            <a:xfrm>
              <a:off x="2497664" y="880533"/>
              <a:ext cx="1236133" cy="109220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D406D7F-84E5-4BEF-93C4-295C936D7F93}"/>
                </a:ext>
              </a:extLst>
            </p:cNvPr>
            <p:cNvSpPr/>
            <p:nvPr/>
          </p:nvSpPr>
          <p:spPr>
            <a:xfrm>
              <a:off x="1176867" y="2053164"/>
              <a:ext cx="1236133" cy="109220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B8D8785-B84C-496A-9490-27BB68D3357B}"/>
                </a:ext>
              </a:extLst>
            </p:cNvPr>
            <p:cNvSpPr/>
            <p:nvPr/>
          </p:nvSpPr>
          <p:spPr>
            <a:xfrm>
              <a:off x="2497664" y="2053164"/>
              <a:ext cx="1236133" cy="109220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F0E8CDE-B173-48E2-A99F-3E9F056405A1}"/>
                </a:ext>
              </a:extLst>
            </p:cNvPr>
            <p:cNvSpPr/>
            <p:nvPr/>
          </p:nvSpPr>
          <p:spPr>
            <a:xfrm>
              <a:off x="1176867" y="3236381"/>
              <a:ext cx="1236133" cy="109220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03B6906-26D3-4E91-974A-C262F0AC26CE}"/>
                </a:ext>
              </a:extLst>
            </p:cNvPr>
            <p:cNvSpPr/>
            <p:nvPr/>
          </p:nvSpPr>
          <p:spPr>
            <a:xfrm>
              <a:off x="2497664" y="3236381"/>
              <a:ext cx="1236133" cy="109220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ED7B422-D730-4CA9-9B43-B7002914F21E}"/>
              </a:ext>
            </a:extLst>
          </p:cNvPr>
          <p:cNvGrpSpPr/>
          <p:nvPr/>
        </p:nvGrpSpPr>
        <p:grpSpPr>
          <a:xfrm>
            <a:off x="3970865" y="4563534"/>
            <a:ext cx="2793998" cy="3683001"/>
            <a:chOff x="1058336" y="770466"/>
            <a:chExt cx="2793998" cy="368300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3DE14D9-F168-495A-9977-AADEE4468FE0}"/>
                </a:ext>
              </a:extLst>
            </p:cNvPr>
            <p:cNvSpPr/>
            <p:nvPr/>
          </p:nvSpPr>
          <p:spPr>
            <a:xfrm>
              <a:off x="1058336" y="770466"/>
              <a:ext cx="2793998" cy="3683001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6CA4367-38B4-43F7-A3C1-D8E6021EB394}"/>
                </a:ext>
              </a:extLst>
            </p:cNvPr>
            <p:cNvSpPr/>
            <p:nvPr/>
          </p:nvSpPr>
          <p:spPr>
            <a:xfrm>
              <a:off x="1176867" y="880533"/>
              <a:ext cx="1236133" cy="109220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C887F27-46DD-4D1A-B94D-509990E8D3A5}"/>
                </a:ext>
              </a:extLst>
            </p:cNvPr>
            <p:cNvSpPr/>
            <p:nvPr/>
          </p:nvSpPr>
          <p:spPr>
            <a:xfrm>
              <a:off x="2497664" y="880533"/>
              <a:ext cx="1236133" cy="109220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148F842-EE82-4166-9EFD-354915BEA845}"/>
                </a:ext>
              </a:extLst>
            </p:cNvPr>
            <p:cNvSpPr/>
            <p:nvPr/>
          </p:nvSpPr>
          <p:spPr>
            <a:xfrm>
              <a:off x="1176867" y="2053164"/>
              <a:ext cx="1236133" cy="109220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B6DCDA-9C61-46D0-98D9-59B519732ABF}"/>
                </a:ext>
              </a:extLst>
            </p:cNvPr>
            <p:cNvSpPr/>
            <p:nvPr/>
          </p:nvSpPr>
          <p:spPr>
            <a:xfrm>
              <a:off x="2497664" y="2053164"/>
              <a:ext cx="1236133" cy="109220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FB4A9B4-53CD-4871-A6DB-D78ED688B3FE}"/>
                </a:ext>
              </a:extLst>
            </p:cNvPr>
            <p:cNvSpPr/>
            <p:nvPr/>
          </p:nvSpPr>
          <p:spPr>
            <a:xfrm>
              <a:off x="1176867" y="3236381"/>
              <a:ext cx="1236133" cy="109220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6A1ACC4-A2C3-485B-BD09-B6FD593F1DDE}"/>
                </a:ext>
              </a:extLst>
            </p:cNvPr>
            <p:cNvSpPr/>
            <p:nvPr/>
          </p:nvSpPr>
          <p:spPr>
            <a:xfrm>
              <a:off x="2497664" y="3236381"/>
              <a:ext cx="1236133" cy="109220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498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 铭卓</dc:creator>
  <cp:lastModifiedBy>邓 铭卓</cp:lastModifiedBy>
  <cp:revision>15</cp:revision>
  <dcterms:created xsi:type="dcterms:W3CDTF">2020-11-21T11:38:43Z</dcterms:created>
  <dcterms:modified xsi:type="dcterms:W3CDTF">2020-11-21T12:14:11Z</dcterms:modified>
</cp:coreProperties>
</file>