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</p:sldIdLst>
  <p:sldSz cx="9601200" cy="12801600" type="A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D66E9B-FCB1-5086-39ED-022A25129081}" v="710" dt="2024-06-19T04:03:49.125"/>
    <p1510:client id="{B27EE078-7227-14DD-4D54-4E2C99B92418}" v="16" dt="2024-06-19T03:00:48.312"/>
    <p1510:client id="{CD59996B-562D-B231-44FD-5137ECC446A1}" v="170" dt="2024-06-19T04:19:14.7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9T04:12:17.20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21032 12977 16383 0 0,'12'0'0'0'0,"15"0"0"0"0,28 0 0 0 0,16 12 0 0 0,8 4 0 0 0,2-1 0 0 0,-1 9 0 0 0,-1 0 0 0 0,-3-3 0 0 0,-3 6 0 0 0,-1-2 0 0 0,-1 8 0 0 0,-1-3 0 0 0,11 6 0 0 0,5-3 0 0 0,-2-7 0 0 0,-2 3 0 0 0,-3 9 0 0 0,-4-1 0 0 0,-2 4 0 0 0,-2-5 0 0 0,-1 4 0 0 0,-1-6 0 0 0,1 5 0 0 0,-1-6 0 0 0,0-8 0 0 0,1-8 0 0 0,12 17 0 0 0,3 3 0 0 0,0-6 0 0 0,-2 5 0 0 0,-5-5 0 0 0,-2 17 0 0 0,-3 1 0 0 0,-2-10 0 0 0,-1 2 0 0 0,-1-6 0 0 0,1 2 0 0 0,-1-4 0 0 0,0-9 0 0 0,1 4 0 0 0,0-3 0 0 0,0 7 0 0 0,0-3 0 0 0,-12 6 0 0 0,-4-3 0 0 0,1-7 0 0 0,-9 4 0 0 0,-1-3 0 0 0,5-5 0 0 0,-7 5 0 0 0,1-2 0 0 0,6-5 0 0 0,-7-5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9T04:12:17.203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21678 13095 16383 0 0,'0'11'0'0'0,"0"29"0"0"0,0 19 0 0 0,0 11 0 0 0,0 6 0 0 0,0 1 0 0 0,0 1 0 0 0,0-3 0 0 0,0 0 0 0 0,0-3 0 0 0,0 12 0 0 0,0 2 0 0 0,0-1 0 0 0,12-3 0 0 0,4-4 0 0 0,11-3 0 0 0,1-2 0 0 0,8-2 0 0 0,-3-1 0 0 0,6-13 0 0 0,-5-3 0 0 0,5 0 0 0 0,7 3 0 0 0,-5 4 0 0 0,4-8 0 0 0,5-14 0 0 0,-5-1 0 0 0,1-7 0 0 0,-7 3 0 0 0,1-5 0 0 0,-5 6 0 0 0,-9 8 0 0 0,-9 8 0 0 0,-8-3 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9T04:12:17.204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29681 13590 16383 0 0,'0'-12'0'0'0,"0"8"0"0"0,0 29 0 0 0,0 45 0 0 0,0 23 0 0 0,0 8 0 0 0,0-2 0 0 0,0-6 0 0 0,0-6 0 0 0,0-7 0 0 0,0-4 0 0 0,0-4 0 0 0,0-2 0 0 0,0-1 0 0 0,0 0 0 0 0,0-1 0 0 0,0 1 0 0 0,0 13 0 0 0,0 3 0 0 0,0 12 0 0 0,0 1 0 0 0,0 7 0 0 0,0 11 0 0 0,0-4 0 0 0,0 4 0 0 0,0-7 0 0 0,0 3 0 0 0,0 6 0 0 0,0-6 0 0 0,0-9 0 0 0,0-11 0 0 0,0-9 0 0 0,0-7 0 0 0,0-4 0 0 0,0-2 0 0 0,0-2 0 0 0,0 0 0 0 0,0 0 0 0 0,0 13 0 0 0,0 3 0 0 0,0 1 0 0 0,0-3 0 0 0,0-4 0 0 0,0-2 0 0 0,0-27 0 0 0,0-33 0 0 0,0-32 0 0 0,0-24 0 0 0,0-18 0 0 0,0-23 0 0 0,0-9 0 0 0,0-1 0 0 0,0-10 0 0 0,0 1 0 0 0,0 6 0 0 0,0 7 0 0 0,0 6 0 0 0,0 5 0 0 0,0 3 0 0 0,0 3 0 0 0,0 1 0 0 0,0 0 0 0 0,0 0 0 0 0,0 0 0 0 0,0 0 0 0 0,0 0 0 0 0,0-1 0 0 0,0 0 0 0 0,0 24 0 0 0,0 31 0 0 0,0 31 0 0 0,0 24 0 0 0,0 17 0 0 0,0 11 0 0 0,0 6 0 0 0,0 2 0 0 0,12 0 0 0 0,4-1 0 0 0,-1-1 0 0 0,-3-2 0 0 0,-3 12 0 0 0,-4 2 0 0 0,-2-1 0 0 0,-2-3 0 0 0,-1 8 0 0 0,0 1 0 0 0,-1 9 0 0 0,0-1 0 0 0,1-5 0 0 0,-1 5 0 0 0,1-3 0 0 0,0-5 0 0 0,0-6 0 0 0,0-6 0 0 0,0 7 0 0 0,0 1 0 0 0,0-2 0 0 0,0-3 0 0 0,0-5 0 0 0,0-3 0 0 0,0-2 0 0 0,0-1 0 0 0,0-2 0 0 0,0 1 0 0 0,0-1 0 0 0,0 0 0 0 0,0 1 0 0 0,0 11 0 0 0,0 5 0 0 0,0-1 0 0 0,0-3 0 0 0,0-3 0 0 0,0-4 0 0 0,0-2 0 0 0,0-2 0 0 0,0-1 0 0 0,0 0 0 0 0,0-1 0 0 0,0 0 0 0 0,0 1 0 0 0,0-1 0 0 0,0 1 0 0 0,0 0 0 0 0,0 0 0 0 0,0 0 0 0 0,0 0 0 0 0,-12-24 0 0 0,-16-43 0 0 0,-3-35 0 0 0,4-23 0 0 0,-6-14 0 0 0,4-20 0 0 0,5-6 0 0 0,8 1 0 0 0,-6 5 0 0 0,2 5 0 0 0,3 6 0 0 0,5-9 0 0 0,4-1 0 0 0,4 3 0 0 0,3 4 0 0 0,1 3 0 0 0,0 4 0 0 0,1 2 0 0 0,0 1 0 0 0,0 2 0 0 0,0-1 0 0 0,-1-11 0 0 0,0-4 0 0 0,0 1 0 0 0,0 2 0 0 0,0 3 0 0 0,0 4 0 0 0,0 2 0 0 0,0 2 0 0 0,0 1 0 0 0,0 0 0 0 0,0 25 0 0 0,0 31 0 0 0,0 30 0 0 0,0 36 0 0 0,0 22 0 0 0,0 21 0 0 0,0 7 0 0 0,0 9 0 0 0,0-1 0 0 0,0 3 0 0 0,12 8 0 0 0,4-7 0 0 0,-1-9 0 0 0,-3 1 0 0 0,-3-6 0 0 0,-4-8 0 0 0,-2-8 0 0 0,-2-6 0 0 0,-1-4 0 0 0,0-4 0 0 0,-1-1 0 0 0,0 0 0 0 0,1-1 0 0 0,-1 1 0 0 0,1 0 0 0 0,0 0 0 0 0,0 1 0 0 0,0 0 0 0 0,0 0 0 0 0,0 0 0 0 0,0 0 0 0 0,0 0 0 0 0,0 0 0 0 0,0 0 0 0 0,0 0 0 0 0,0 0 0 0 0,0 0 0 0 0,0 0 0 0 0,0-24 0 0 0,0-31 0 0 0,0-31 0 0 0,-12-48 0 0 0,-4-24 0 0 0,1-11 0 0 0,3 1 0 0 0,3 5 0 0 0,4 6 0 0 0,2 6 0 0 0,2 5 0 0 0,1 4 0 0 0,0-11 0 0 0,1-2 0 0 0,0 1 0 0 0,-1 3 0 0 0,1-8 0 0 0,-1-1 0 0 0,0 2 0 0 0,0-7 0 0 0,0 1 0 0 0,0 4 0 0 0,0-7 0 0 0,0 2 0 0 0,0-6 0 0 0,0 0 0 0 0,0-4 0 0 0,0 2 0 0 0,0 7 0 0 0,0 9 0 0 0,0 6 0 0 0,0 6 0 0 0,0 3 0 0 0,0 2 0 0 0,0 2 0 0 0,0 23 0 0 0,12 32 0 0 0,16 41 0 0 0,3 29 0 0 0,-4 16 0 0 0,-6 7 0 0 0,-7 3 0 0 0,-6-2 0 0 0,-4-2 0 0 0,-3-3 0 0 0,-1 10 0 0 0,-2 2 0 0 0,1-3 0 0 0,0-3 0 0 0,0-3 0 0 0,0-4 0 0 0,1-3 0 0 0,0-1 0 0 0,0-2 0 0 0,0 13 0 0 0,0 3 0 0 0,0-1 0 0 0,0-2 0 0 0,0-4 0 0 0,0-3 0 0 0,0-2 0 0 0,12-14 0 0 0,4-5 0 0 0,-1-23 0 0 0,-15-17 0 0 0,-7-24 0 0 0,-3-32 0 0 0,-11-46 0 0 0,-2-32 0 0 0,2-18 0 0 0,6-11 0 0 0,4 9 0 0 0,-7 4 0 0 0,-1 14 0 0 0,4 15 0 0 0,3 14 0 0 0,4 11 0 0 0,4 8 0 0 0,2 4 0 0 0,1 2 0 0 0,2-11 0 0 0,-1-4 0 0 0,1 0 0 0 0,0 3 0 0 0,-1 2 0 0 0,1 3 0 0 0,-1 3 0 0 0,0 0 0 0 0,0 2 0 0 0,0 1 0 0 0,0-1 0 0 0,0 1 0 0 0,0-1 0 0 0,0 1 0 0 0,0-1 0 0 0,0 0 0 0 0,0 0 0 0 0,0 24 0 0 0,12 31 0 0 0,4 31 0 0 0,11 24 0 0 0,1 17 0 0 0,-5 11 0 0 0,7 6 0 0 0,-3 2 0 0 0,-5 0 0 0 0,5-1 0 0 0,-2-1 0 0 0,-5-2 0 0 0,-6 0 0 0 0,-6-2 0 0 0,8 0 0 0 0,2 0 0 0 0,-3 0 0 0 0,8-12 0 0 0,0-4 0 0 0,-3 0 0 0 0,-6 4 0 0 0,-5 3 0 0 0,8 4 0 0 0,1-22 0 0 0,-14-41 0 0 0,-9-34 0 0 0,-2-34 0 0 0,-13-31 0 0 0,-2-9 0 0 0,-10 0 0 0 0,1-18 0 0 0,5 2 0 0 0,8 8 0 0 0,6 1 0 0 0,6 7 0 0 0,3 10 0 0 0,3-3 0 0 0,1 4 0 0 0,0 6 0 0 0,-12 6 0 0 0,-3-6 0 0 0,-1-12 0 0 0,4-13 0 0 0,2 1 0 0 0,-8 8 0 0 0,-1 10 0 0 0,1 10 0 0 0,5 6 0 0 0,4-6 0 0 0,3-1 0 0 0,3 2 0 0 0,1 4 0 0 0,2 3 0 0 0,-1 3 0 0 0,1 2 0 0 0,0 2 0 0 0,-1 0 0 0 0,1 1 0 0 0,-1-1 0 0 0,0 1 0 0 0,0-1 0 0 0,0 1 0 0 0,0-1 0 0 0,0 0 0 0 0,0 0 0 0 0,0 0 0 0 0,0 0 0 0 0,0 0 0 0 0,0 0 0 0 0,0 0 0 0 0,0 0 0 0 0,0 0 0 0 0,0-12 0 0 0,0-4 0 0 0,0 1 0 0 0,0 3 0 0 0,0 3 0 0 0,0 4 0 0 0,0 2 0 0 0,0 2 0 0 0,0 1 0 0 0,0 0 0 0 0,0 1 0 0 0,0 0 0 0 0,0-1 0 0 0,0 1 0 0 0,0-1 0 0 0,0 0 0 0 0,0 0 0 0 0,0 0 0 0 0,0 0 0 0 0,0 0 0 0 0,0 0 0 0 0,0 24 0 0 0,12 31 0 0 0,4 31 0 0 0,-1 24 0 0 0,-3 17 0 0 0,-3 11 0 0 0,-4 18 0 0 0,-2 18 0 0 0,-2 3 0 0 0,-1-5 0 0 0,0-7 0 0 0,-1-9 0 0 0,0-6 0 0 0,1 6 0 0 0,-1 1 0 0 0,1-2 0 0 0,-12-17 0 0 0,-4-30 0 0 0,-11-35 0 0 0,-1-29 0 0 0,4-22 0 0 0,7-15 0 0 0,-7 3 0 0 0,2 0 0 0 0,4-1 0 0 0,5-3 0 0 0,5-2 0 0 0,-8 10 0 0 0,-1 3 0 0 0,2-14 0 0 0,3-7 0 0 0,-7 9 0 0 0,-2 4 0 0 0,4-1 0 0 0,5 0 0 0 0,3-2 0 0 0,4-14 0 0 0,15 18 0 0 0,6 31 0 0 0,-1 33 0 0 0,-2 27 0 0 0,9 32 0 0 0,0 18 0 0 0,-4 6 0 0 0,-4 13 0 0 0,-5 1 0 0 0,-4 7 0 0 0,-3-3 0 0 0,-2 5 0 0 0,0 7 0 0 0,-1-4 0 0 0,0 2 0 0 0,0-6 0 0 0,1 2 0 0 0,-1-6 0 0 0,1-9 0 0 0,0-9 0 0 0,0 5 0 0 0,0 10 0 0 0,0 0 0 0 0,0-6 0 0 0,0 17 0 0 0,0 13 0 0 0,0-3 0 0 0,0-11 0 0 0,0 0 0 0 0,0 16 0 0 0,0-2 0 0 0,0 2 0 0 0,0 3 0 0 0,0-9 0 0 0,0 10 0 0 0,0-5 0 0 0,0 0 0 0 0,0-11 0 0 0,0-12 0 0 0,0-12 0 0 0,0 2 0 0 0,0-3 0 0 0,0-6 0 0 0,0-4 0 0 0,0 7 0 0 0,0 1 0 0 0,0-3 0 0 0,0-5 0 0 0,0-3 0 0 0,0-4 0 0 0,0-2 0 0 0,0-1 0 0 0,0-2 0 0 0,0 1 0 0 0,0-1 0 0 0,0 0 0 0 0,0 1 0 0 0,0-1 0 0 0,0 1 0 0 0,0 0 0 0 0,0 0 0 0 0,0 0 0 0 0,0 0 0 0 0,0 0 0 0 0,0 0 0 0 0,0 0 0 0 0,0 0 0 0 0,0 0 0 0 0,0 0 0 0 0,0 0 0 0 0,0 0 0 0 0,0 0 0 0 0,0 0 0 0 0,0 0 0 0 0,0-24 0 0 0,0-31 0 0 0,0-31 0 0 0,0-24 0 0 0,0-17 0 0 0,0-11 0 0 0,0-6 0 0 0,0-2 0 0 0,0 0 0 0 0,0-11 0 0 0,0-14 0 0 0,0-3 0 0 0,0 6 0 0 0,0-6 0 0 0,0 4 0 0 0,0-5 0 0 0,0 3 0 0 0,12 20 0 0 0,4 11 0 0 0,-1 6 0 0 0,-3 2 0 0 0,-3 0 0 0 0,8-2 0 0 0,2 0 0 0 0,-3-3 0 0 0,-4 0 0 0 0,8-2 0 0 0,1 0 0 0 0,-4 24 0 0 0,-4 43 0 0 0,-5 46 0 0 0,-3 28 0 0 0,-3 13 0 0 0,-2 5 0 0 0,0-1 0 0 0,-1 8 0 0 0,0 0 0 0 0,0-5 0 0 0,0-6 0 0 0,1-5 0 0 0,0-4 0 0 0,0-4 0 0 0,0-2 0 0 0,-12 0 0 0 0,-4-2 0 0 0,1 1 0 0 0,3 0 0 0 0,3 1 0 0 0,4-1 0 0 0,2 1 0 0 0,-10 0 0 0 0,-3 0 0 0 0,2 0 0 0 0,2 0 0 0 0,4 0 0 0 0,-9-12 0 0 0,-1-4 0 0 0,2 1 0 0 0,4 3 0 0 0,4 4 0 0 0,3 2 0 0 0,3 3 0 0 0,1 2 0 0 0,2 1 0 0 0,-1 1 0 0 0,1-1 0 0 0,0 1 0 0 0,-1-1 0 0 0,1 1 0 0 0,-1-1 0 0 0,-12-12 0 0 0,-16-15 0 0 0,-14-16 0 0 0,-13-12 0 0 0,-9-9 0 0 0,-5-5 0 0 0,-3-3 0 0 0,-1-1 0 0 0,0 0 0 0 0,0 1 0 0 0,1 0 0 0 0,1 0 0 0 0,1 2 0 0 0,-1-1 0 0 0,1 1 0 0 0,0 0 0 0 0,-11 1 0 0 0,-17-1 0 0 0,-15 0 0 0 0,0 0 0 0 0,7 0 0 0 0,10 0 0 0 0,9 0 0 0 0,8 0 0 0 0,5 0 0 0 0,3 0 0 0 0,2 0 0 0 0,1 0 0 0 0,0 0 0 0 0,0 0 0 0 0,-1 0 0 0 0,0 0 0 0 0,-1 0 0 0 0,0 0 0 0 0,0 0 0 0 0,0 0 0 0 0,0 0 0 0 0,0 0 0 0 0,0 0 0 0 0,0 0 0 0 0,0 0 0 0 0,0 0 0 0 0,24 0 0 0 0,31 0 0 0 0,31 0 0 0 0,24 0 0 0 0,29 0 0 0 0,15 0 0 0 0,17 0 0 0 0,3 0 0 0 0,-5 0 0 0 0,6 0 0 0 0,-4 0 0 0 0,5 0 0 0 0,-4 0 0 0 0,-7 0 0 0 0,-8 0 0 0 0,-7 0 0 0 0,-5 0 0 0 0,9 0 0 0 0,1 0 0 0 0,11 0 0 0 0,1 0 0 0 0,-5 0 0 0 0,-6 0 0 0 0,-5 0 0 0 0,-5 0 0 0 0,-3 0 0 0 0,-3 0 0 0 0,0 0 0 0 0,-1 0 0 0 0,-1 0 0 0 0,1 0 0 0 0,1 0 0 0 0,-25 0 0 0 0,-30 0 0 0 0,-31 0 0 0 0,-24 0 0 0 0,-17 0 0 0 0,-11 0 0 0 0,-6 0 0 0 0,-2 0 0 0 0,0 0 0 0 0,1 0 0 0 0,-11 0 0 0 0,-2 0 0 0 0,-10 0 0 0 0,-1 0 0 0 0,5 0 0 0 0,7 0 0 0 0,17 12 0 0 0,10 4 0 0 0,2-1 0 0 0,0-3 0 0 0,-2 9 0 0 0,-4 0 0 0 0,-2-3 0 0 0,-2-5 0 0 0,-1-4 0 0 0,-1-4 0 0 0,0-3 0 0 0,-1-2 0 0 0,1 0 0 0 0,-1-1 0 0 0,1 0 0 0 0,0 0 0 0 0,0 1 0 0 0,0-1 0 0 0,0 1 0 0 0,0 0 0 0 0,0 0 0 0 0,0 0 0 0 0,-12 0 0 0 0,-4 0 0 0 0,1 0 0 0 0,3 0 0 0 0,3 0 0 0 0,4 0 0 0 0,2 0 0 0 0,2 0 0 0 0,1 0 0 0 0,-12 0 0 0 0,-3 0 0 0 0,1 0 0 0 0,14-12 0 0 0,-4-4 0 0 0,-2 1 0 0 0,0 3 0 0 0,2 3 0 0 0,0 4 0 0 0,2 2 0 0 0,1 2 0 0 0,1 1 0 0 0,0 0 0 0 0,0 1 0 0 0,0 0 0 0 0,0-1 0 0 0,1 1 0 0 0,-1-1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0,-12 0 0 0 0,-4 0 0 0 0,1 0 0 0 0,3 0 0 0 0,3 0 0 0 0,4 0 0 0 0,2 0 0 0 0,2 0 0 0 0,1 0 0 0 0,0 0 0 0 0,1 0 0 0 0,0 0 0 0 0,-1 0 0 0 0,1 0 0 0 0,-1 0 0 0 0,0 0 0 0 0,0 0 0 0 0,0 0 0 0 0,0 0 0 0 0,0 0 0 0 0,0 0 0 0 0,0 0 0 0 0,0 0 0 0 0,0 0 0 0 0,0 0 0 0 0,0 0 0 0 0,0 0 0 0 0,0 0 0 0 0,0 0 0 0 0,0 0 0 0 0,-12 0 0 0 0,-4 0 0 0 0,1 0 0 0 0,3 0 0 0 0,3 0 0 0 0,4 0 0 0 0,2 0 0 0 0,2 0 0 0 0,1 0 0 0 0,0 0 0 0 0,1 0 0 0 0,0 0 0 0 0,-1 0 0 0 0,1 0 0 0 0,-1 0 0 0 0,0 0 0 0 0,0 0 0 0 0,0 0 0 0 0,0 0 0 0 0,0 0 0 0 0,0 0 0 0 0,0 0 0 0 0,0 0 0 0 0,0 0 0 0 0,0 0 0 0 0,0 0 0 0 0,0 0 0 0 0,0 0 0 0 0,0 0 0 0 0,0 0 0 0 0,0 0 0 0 0,0 0 0 0 0,24 0 0 0 0,31 0 0 0 0,31 0 0 0 0,36 0 0 0 0,21 0 0 0 0,10 0 0 0 0,3 0 0 0 0,-1 0 0 0 0,8 0 0 0 0,1 0 0 0 0,-4 0 0 0 0,-6 0 0 0 0,-4 0 0 0 0,-5 0 0 0 0,-3 0 0 0 0,-1-12 0 0 0,-2-4 0 0 0,0 1 0 0 0,0 3 0 0 0,0 3 0 0 0,1 4 0 0 0,-1 2 0 0 0,1 2 0 0 0,0 1 0 0 0,0 0 0 0 0,0 1 0 0 0,0 0 0 0 0,0-1 0 0 0,0 1 0 0 0,0-1 0 0 0,0 0 0 0 0,0 0 0 0 0,0 0 0 0 0,0 0 0 0 0,0 0 0 0 0,0 0 0 0 0,0 0 0 0 0,0 0 0 0 0,0 0 0 0 0,0 0 0 0 0,0 0 0 0 0,0 0 0 0 0,0 0 0 0 0,0 0 0 0 0,0 0 0 0 0,0 0 0 0 0,0 0 0 0 0,0 0 0 0 0,0 0 0 0 0,0 0 0 0 0,0 0 0 0 0,0 0 0 0 0,0 0 0 0 0,0 0 0 0 0,0 0 0 0 0,0 0 0 0 0,0 12 0 0 0,0 4 0 0 0,0-1 0 0 0,0-3 0 0 0,0-3 0 0 0,0-4 0 0 0,0-2 0 0 0,0-2 0 0 0,-36-1 0 0 0,-35 0 0 0 0,-30-1 0 0 0,-21 0 0 0 0,-14 1 0 0 0,-7-1 0 0 0,-4 1 0 0 0,0 0 0 0 0,1 0 0 0 0,-11 0 0 0 0,-2 0 0 0 0,3 0 0 0 0,3 0 0 0 0,4 0 0 0 0,4 0 0 0 0,-10 0 0 0 0,-2 0 0 0 0,3 0 0 0 0,2 0 0 0 0,4 0 0 0 0,-8 0 0 0 0,-2 0 0 0 0,2 0 0 0 0,4 0 0 0 0,4 0 0 0 0,3 0 0 0 0,3 0 0 0 0,1 0 0 0 0,2 0 0 0 0,-1 0 0 0 0,1 0 0 0 0,0 0 0 0 0,-1 0 0 0 0,1 0 0 0 0,-1 0 0 0 0,0 0 0 0 0,0 0 0 0 0,0 0 0 0 0,0 0 0 0 0,0 0 0 0 0,0 0 0 0 0,0 0 0 0 0,0 0 0 0 0,0 0 0 0 0,0 0 0 0 0,0 0 0 0 0,0 0 0 0 0,0 0 0 0 0,0 0 0 0 0,0 0 0 0 0,0 0 0 0 0,0 0 0 0 0,0 0 0 0 0,0 0 0 0 0,0 0 0 0 0,0 0 0 0 0,0 0 0 0 0,0 0 0 0 0,0 0 0 0 0,0 0 0 0 0,0 0 0 0 0,24 0 0 0 0,31 0 0 0 0,31 0 0 0 0,24 0 0 0 0,17 0 0 0 0,11 0 0 0 0,6 0 0 0 0,14 0 0 0 0,4 0 0 0 0,10 0 0 0 0,0 0 0 0 0,6 0 0 0 0,-4 0 0 0 0,-6 0 0 0 0,-10 0 0 0 0,-6 0 0 0 0,-7 0 0 0 0,-3 0 0 0 0,-2-12 0 0 0,-1-4 0 0 0,-1 1 0 0 0,13 3 0 0 0,3 3 0 0 0,0 4 0 0 0,-2 2 0 0 0,-4 2 0 0 0,-2-11 0 0 0,-3-3 0 0 0,-2 0 0 0 0,-37-8 0 0 0,-59-1 0 0 0,-38 4 0 0 0,-20 5 0 0 0,-8 5 0 0 0,0 5 0 0 0,3 3 0 0 0,5 1 0 0 0,5 2 0 0 0,3 0 0 0 0,3 0 0 0 0,2 0 0 0 0,0-1 0 0 0,1 1 0 0 0,0-1 0 0 0,0 0 0 0 0,-1 0 0 0 0,1 0 0 0 0,-1 0 0 0 0,0 0 0 0 0,0 0 0 0 0,0 0 0 0 0,0 0 0 0 0,0 0 0 0 0,-12 0 0 0 0,-4 0 0 0 0,1 0 0 0 0,3 0 0 0 0,27 0 0 0 0,35 0 0 0 0,33 0 0 0 0,26 0 0 0 0,18 0 0 0 0,12 0 0 0 0,17 0 0 0 0,6 12 0 0 0,12 4 0 0 0,0-1 0 0 0,-7-3 0 0 0,-7-3 0 0 0,-7-4 0 0 0,-6-2 0 0 0,-4-2 0 0 0,-2-1 0 0 0,-2 0 0 0 0,-1-1 0 0 0,1 0 0 0 0,0 1 0 0 0,0-1 0 0 0,0 1 0 0 0,1 0 0 0 0,-24 0 0 0 0,-31 0 0 0 0,-31 0 0 0 0,-24 0 0 0 0,-17 0 0 0 0,-11 0 0 0 0,-6 0 0 0 0,-2 0 0 0 0,0 0 0 0 0,1 0 0 0 0,1 0 0 0 0,2 0 0 0 0,0 0 0 0 0,2 0 0 0 0,0 0 0 0 0,0 0 0 0 0,24 0 0 0 0,32 0 0 0 0,29 0 0 0 0,26 0 0 0 0,16 0 0 0 0,11 0 0 0 0,6 0 0 0 0,2 0 0 0 0,0 0 0 0 0,-1 0 0 0 0,-1 0 0 0 0,-2 0 0 0 0,0 0 0 0 0,-2 0 0 0 0,0 0 0 0 0,0 0 0 0 0,0 0 0 0 0,0 0 0 0 0,-1 0 0 0 0,1 0 0 0 0,12 0 0 0 0,4 0 0 0 0,-1 0 0 0 0,9 0 0 0 0,0 0 0 0 0,9 0 0 0 0,-2 0 0 0 0,5 0 0 0 0,-2 0 0 0 0,4 0 0 0 0,-4 0 0 0 0,-8 0 0 0 0,3 0 0 0 0,-2 0 0 0 0,5 0 0 0 0,-3 0 0 0 0,-6 0 0 0 0,-6 0 0 0 0,-8 0 0 0 0,-3 0 0 0 0,-5 0 0 0 0,-1 0 0 0 0,-1 0 0 0 0,0 0 0 0 0,-1 0 0 0 0,1 0 0 0 0,1 0 0 0 0,-1 0 0 0 0,1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0,-36 0 0 0 0,-35 0 0 0 0,-30 0 0 0 0,-21 0 0 0 0,-14 0 0 0 0,-7 0 0 0 0,-16 0 0 0 0,-4 0 0 0 0,2 0 0 0 0,4 0 0 0 0,6 0 0 0 0,-8 0 0 0 0,-1 0 0 0 0,4 0 0 0 0,4 0 0 0 0,4 0 0 0 0,3 0 0 0 0,3 0 0 0 0,2 0 0 0 0,0 0 0 0 0,1 0 0 0 0,0 0 0 0 0,0 0 0 0 0,-13 12 0 0 0,-3 4 0 0 0,0-1 0 0 0,3-3 0 0 0,3-3 0 0 0,40-4 0 0 0,49-2 0 0 0,35-2 0 0 0,23-1 0 0 0,10 0 0 0 0,5-1 0 0 0,0 0 0 0 0,-3 1 0 0 0,-2-1 0 0 0,-3 1 0 0 0,-3 0 0 0 0,-1 0 0 0 0,0 0 0 0 0,-2 0 0 0 0,1 0 0 0 0,-1 0 0 0 0,13 0 0 0 0,3 0 0 0 0,0 0 0 0 0,-3 0 0 0 0,-3 0 0 0 0,-4 0 0 0 0,10 0 0 0 0,2 0 0 0 0,-2 0 0 0 0,-3 0 0 0 0,7 0 0 0 0,2 0 0 0 0,-4 0 0 0 0,-4 0 0 0 0,-4 0 0 0 0,-4 0 0 0 0,-3 0 0 0 0,-2 0 0 0 0,0 0 0 0 0,11 0 0 0 0,4 0 0 0 0,-1 0 0 0 0,-2 0 0 0 0,-4 0 0 0 0,-3 0 0 0 0,-2 0 0 0 0,-2 0 0 0 0,-1 0 0 0 0,11 0 0 0 0,5 0 0 0 0,-2 0 0 0 0,-2 0 0 0 0,-4 0 0 0 0,-3 0 0 0 0,-2 0 0 0 0,-2 0 0 0 0,-1 0 0 0 0,0 0 0 0 0,-1 0 0 0 0,0 0 0 0 0,1 0 0 0 0,11 0 0 0 0,5 0 0 0 0,-1 0 0 0 0,9 0 0 0 0,0 0 0 0 0,-3 0 0 0 0,-6 0 0 0 0,-5 0 0 0 0,-5 0 0 0 0,-2 0 0 0 0,-3 0 0 0 0,-1 0 0 0 0,0 0 0 0 0,0 0 0 0 0,0 0 0 0 0,1 0 0 0 0,-1 0 0 0 0,1 0 0 0 0,0 0 0 0 0,0 0 0 0 0,0 0 0 0 0,0 0 0 0 0,0 0 0 0 0,0 0 0 0 0,-24 0 0 0 0,-31 0 0 0 0,-31 0 0 0 0,-36 0 0 0 0,-21 0 0 0 0,-10 0 0 0 0,-3 0 0 0 0,1 0 0 0 0,4 0 0 0 0,3 0 0 0 0,3 0 0 0 0,3 0 0 0 0,1 0 0 0 0,1 0 0 0 0,0 0 0 0 0,1 0 0 0 0,0 12 0 0 0,-1 4 0 0 0,1-1 0 0 0,-1-3 0 0 0,0-3 0 0 0,0-4 0 0 0,0 10 0 0 0,0 2 0 0 0,0-2 0 0 0,0 8 0 0 0,0 1 0 0 0,0-4 0 0 0,0-5 0 0 0,0-6 0 0 0,0-4 0 0 0,0-3 0 0 0,0 11 0 0 0,0 2 0 0 0,0-1 0 0 0,-12-3 0 0 0,-4-3 0 0 0,1-3 0 0 0,-9-3 0 0 0,-24-1 0 0 0,-16-1 0 0 0,-9-1 0 0 0,8 1 0 0 0,15-1 0 0 0,4 1 0 0 0,10-1 0 0 0,-1 13 0 0 0,6 4 0 0 0,8-1 0 0 0,8-3 0 0 0,7-3 0 0 0,4-4 0 0 0,3-2 0 0 0,2-2 0 0 0,-11-1 0 0 0,-4 0 0 0 0,0-1 0 0 0,3 0 0 0 0,3 1 0 0 0,3-1 0 0 0,2 1 0 0 0,2 0 0 0 0,1 0 0 0 0,24 0 0 0 0,44 0 0 0 0,34 0 0 0 0,24-12 0 0 0,14-4 0 0 0,7 1 0 0 0,2 3 0 0 0,0-9 0 0 0,-2 0 0 0 0,-2 3 0 0 0,-2 5 0 0 0,-1 4 0 0 0,-1 4 0 0 0,-1 3 0 0 0,0-10 0 0 0,-1-3 0 0 0,1 0 0 0 0,-1-8 0 0 0,1 0 0 0 0,0 3 0 0 0,0 5 0 0 0,0 5 0 0 0,0 5 0 0 0,24 3 0 0 0,7 1 0 0 0,12 2 0 0 0,9 0 0 0 0,-4 0 0 0 0,-10 0 0 0 0,-12-1 0 0 0,-9 1 0 0 0,3-1 0 0 0,-1 0 0 0 0,-4 0 0 0 0,7 0 0 0 0,0 0 0 0 0,-3 0 0 0 0,6 0 0 0 0,-1 0 0 0 0,-4 0 0 0 0,-6 0 0 0 0,-5 0 0 0 0,8 0 0 0 0,12 0 0 0 0,3 0 0 0 0,-6 0 0 0 0,-6 0 0 0 0,-7 0 0 0 0,6 0 0 0 0,12 0 0 0 0,13 0 0 0 0,-2 0 0 0 0,-7 0 0 0 0,-10 0 0 0 0,-10 0 0 0 0,-6 0 0 0 0,-6 0 0 0 0,10 0 0 0 0,1 0 0 0 0,-1 0 0 0 0,-14-12 0 0 0,-8-4 0 0 0,-2 1 0 0 0,13 3 0 0 0,6 3 0 0 0,25 4 0 0 0,8 2 0 0 0,8-10 0 0 0,-4-3 0 0 0,-10-10 0 0 0,1-2 0 0 0,-5 5 0 0 0,-8 6 0 0 0,-8 6 0 0 0,-7 5 0 0 0,-4 3 0 0 0,-4-9 0 0 0,-1-3 0 0 0,0 1 0 0 0,-1 3 0 0 0,1 3 0 0 0,0 3 0 0 0,0 3 0 0 0,-11-11 0 0 0,-4-3 0 0 0,1 2 0 0 0,3-10 0 0 0,3 1 0 0 0,4 3 0 0 0,2 5 0 0 0,2 5 0 0 0,1 5 0 0 0,-11-9 0 0 0,-5-2 0 0 0,2 1 0 0 0,2 4 0 0 0,4-9 0 0 0,3-12 0 0 0,2-1 0 0 0,2-7 0 0 0,1 4 0 0 0,1 7 0 0 0,-1-2 0 0 0,-11 3 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9T04:12:17.205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28969 7068 16383 0 0,'0'0'0'0'0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9T04:12:17.20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22621 13273 16383 0 0,'11'11'0'0'0,"15"15"0"0"0,4 15 0 0 0,-15 0 0 0 0,-22-6 0 0 0,-21-10 0 0 0,-16-21 0 0 0,-13-10 0 0 0,3-16 0 0 0,12-15 0 0 0,1-2 0 0 0,7-5 0 0 0,-2 4 0 0 0,6-2 0 0 0,8-5 0 0 0,-5 6 0 0 0,4-3 0 0 0,16 7 0 0 0,21 21 0 0 0,8 25 0 0 0,11 10 0 0 0,1 14 0 0 0,6 13 0 0 0,-5 9 0 0 0,-7 7 0 0 0,-9 5 0 0 0,3-10 0 0 0,-1-3 0 0 0,-5 1 0 0 0,-4 2 0 0 0,-6 4 0 0 0,-2 1 0 0 0,-3 3 0 0 0,-1 1 0 0 0,-1 1 0 0 0,0 0 0 0 0,12 0 0 0 0,3 1 0 0 0,0-1 0 0 0,9 0 0 0 0,0 0 0 0 0,-4 0 0 0 0,-4 0 0 0 0,-6 11 0 0 0,-4 4 0 0 0,-2-1 0 0 0,-3-2 0 0 0,-1-4 0 0 0,12-15 0 0 0,3-5 0 0 0,-12-24 0 0 0,-6-29 0 0 0,-3-26 0 0 0,1-20 0 0 0,-11-14 0 0 0,-3-8 0 0 0,3-5 0 0 0,4-2 0 0 0,4 1 0 0 0,4 1 0 0 0,3 1 0 0 0,1 1 0 0 0,1 2 0 0 0,1-1 0 0 0,0 1 0 0 0,-1 1 0 0 0,1-1 0 0 0,-1 1 0 0 0,1-1 0 0 0,-1 0 0 0 0,0 0 0 0 0,0 1 0 0 0,0-1 0 0 0,0 0 0 0 0,0 0 0 0 0,11 23 0 0 0,4 30 0 0 0,-1 29 0 0 0,9 12 0 0 0,1 12 0 0 0,-5 12 0 0 0,-4 8 0 0 0,-6 5 0 0 0,8-8 0 0 0,0-2 0 0 0,-14-10 0 0 0,-7-25 0 0 0,-3-26 0 0 0,0-23 0 0 0,-11-19 0 0 0,-2-11 0 0 0,3-8 0 0 0,-8 9 0 0 0,1 2 0 0 0,4-1 0 0 0,6-1 0 0 0,5-2 0 0 0,4-2 0 0 0,3-2 0 0 0,2-1 0 0 0,0-1 0 0 0,1 0 0 0 0,1 0 0 0 0,-2 33 0 0 0,12 35 0 0 0,4 28 0 0 0,-1 21 0 0 0,8 13 0 0 0,0 7 0 0 0,-3 3 0 0 0,-6 1 0 0 0,6 10 0 0 0,1 2 0 0 0,-5-1 0 0 0,-4-5 0 0 0,-4-4 0 0 0,-4-4 0 0 0,-2-3 0 0 0,-2-1 0 0 0,0-2 0 0 0,-1 12 0 0 0,0 3 0 0 0,0 0 0 0 0,0 8 0 0 0,1 1 0 0 0,0 7 0 0 0,0-1 0 0 0,0 6 0 0 0,0-3 0 0 0,0-7 0 0 0,0-8 0 0 0,-11-7 0 0 0,-4-5 0 0 0,0-3 0 0 0,4-3 0 0 0,2 11 0 0 0,4 4 0 0 0,2-24 0 0 0,2-33 0 0 0,1-31 0 0 0,1-27 0 0 0,-1-18 0 0 0,1-12 0 0 0,0-6 0 0 0,-1-3 0 0 0,0-1 0 0 0,0 2 0 0 0,0 1 0 0 0,0 2 0 0 0,0 0 0 0 0,0 2 0 0 0,0 0 0 0 0,0 0 0 0 0,12 23 0 0 0,3 31 0 0 0,10 28 0 0 0,2 23 0 0 0,-4 29 0 0 0,-6 13 0 0 0,-6 5 0 0 0,-5-1 0 0 0,-3-3 0 0 0,-3-4 0 0 0,0 7 0 0 0,-2 1 0 0 0,1-2 0 0 0,12-16 0 0 0,3-7 0 0 0,0-4 0 0 0,-3 2 0 0 0,-3 1 0 0 0,-2 2 0 0 0,-4 2 0 0 0,-1 2 0 0 0,0 1 0 0 0,-2 13 0 0 0,0 3 0 0 0,1 0 0 0 0,-1-4 0 0 0,1 9 0 0 0,0 1 0 0 0,0-4 0 0 0,0-5 0 0 0,0-4 0 0 0,0-3 0 0 0,0-3 0 0 0,0-2 0 0 0,0 0 0 0 0,0-2 0 0 0,0-33 0 0 0,0-34 0 0 0,0-28 0 0 0,0-20 0 0 0,0-13 0 0 0,0-7 0 0 0,0-3 0 0 0,0-12 0 0 0,0-14 0 0 0,-12-14 0 0 0,-3 3 0 0 0,1 7 0 0 0,2 10 0 0 0,4-1 0 0 0,-9 3 0 0 0,0-5 0 0 0,1 2 0 0 0,4-6 0 0 0,5 3 0 0 0,2 7 0 0 0,3 7 0 0 0,2 6 0 0 0,0 5 0 0 0,1 27 0 0 0,-1 31 0 0 0,1 41 0 0 0,0 28 0 0 0,-1 15 0 0 0,0 8 0 0 0,0 13 0 0 0,0 14 0 0 0,0 11 0 0 0,0-2 0 0 0,0-9 0 0 0,0-11 0 0 0,0-11 0 0 0,0-7 0 0 0,0-6 0 0 0,0 8 0 0 0,0 14 0 0 0,0 2 0 0 0,0 8 0 0 0,0-1 0 0 0,0-8 0 0 0,0-7 0 0 0,0 3 0 0 0,0 11 0 0 0,0-1 0 0 0,0-7 0 0 0,0-6 0 0 0,0-7 0 0 0,0-6 0 0 0,0-4 0 0 0,0-1 0 0 0,0-3 0 0 0,0 1 0 0 0,0-1 0 0 0,0 1 0 0 0,0 0 0 0 0,0-22 0 0 0,-11-42 0 0 0,-16-44 0 0 0,-2-25 0 0 0,3-25 0 0 0,6-8 0 0 0,-5-21 0 0 0,2-2 0 0 0,5-1 0 0 0,5 7 0 0 0,5-9 0 0 0,4 5 0 0 0,3 11 0 0 0,1 14 0 0 0,1 11 0 0 0,0-13 0 0 0,-12-3 0 0 0,-3-5 0 0 0,0-9 0 0 0,3 5 0 0 0,3-2 0 0 0,3 6 0 0 0,2 11 0 0 0,2 9 0 0 0,12 20 0 0 0,5 32 0 0 0,10 22 0 0 0,13 25 0 0 0,-1 21 0 0 0,5 27 0 0 0,-5 16 0 0 0,2 5 0 0 0,-5 0 0 0 0,-9-2 0 0 0,-9-4 0 0 0,-7-3 0 0 0,6 9 0 0 0,0 1 0 0 0,-2-1 0 0 0,-4-4 0 0 0,-4 8 0 0 0,-2 0 0 0 0,-2-2 0 0 0,-2-5 0 0 0,0 7 0 0 0,-1 12 0 0 0,0 0 0 0 0,1 7 0 0 0,-1-4 0 0 0,1-7 0 0 0,0-8 0 0 0,0-8 0 0 0,0 6 0 0 0,0 0 0 0 0,11 8 0 0 0,4 0 0 0 0,0-4 0 0 0,-4-6 0 0 0,-3 6 0 0 0,-2 0 0 0 0,-4-5 0 0 0,-1-4 0 0 0,-1-5 0 0 0,0-3 0 0 0,-1 9 0 0 0,1 2 0 0 0,-1-1 0 0 0,1-4 0 0 0,0-3 0 0 0,0-2 0 0 0,-12-15 0 0 0,-3-38 0 0 0,-11-24 0 0 0,0-32 0 0 0,-8-23 0 0 0,-10-23 0 0 0,4-20 0 0 0,8-4 0 0 0,-2-7 0 0 0,4 5 0 0 0,9 10 0 0 0,6-2 0 0 0,7-5 0 0 0,-7 3 0 0 0,-1-4 0 0 0,2 6 0 0 0,4 8 0 0 0,3 9 0 0 0,-8 7 0 0 0,-2 5 0 0 0,2-8 0 0 0,4-1 0 0 0,-8-10 0 0 0,0-12 0 0 0,2-12 0 0 0,5 3 0 0 0,4-2 0 0 0,3 6 0 0 0,3 11 0 0 0,2 10 0 0 0,0 9 0 0 0,1 29 0 0 0,0 33 0 0 0,0 32 0 0 0,-1 24 0 0 0,1 17 0 0 0,-1 10 0 0 0,0 5 0 0 0,0 1 0 0 0,0 0 0 0 0,0-1 0 0 0,0-1 0 0 0,0-2 0 0 0,0-1 0 0 0,0-1 0 0 0,0 0 0 0 0,0 0 0 0 0,0 11 0 0 0,0 3 0 0 0,0 1 0 0 0,0 7 0 0 0,0 1 0 0 0,0-3 0 0 0,0-6 0 0 0,0-5 0 0 0,0 7 0 0 0,0 2 0 0 0,0-4 0 0 0,0-3 0 0 0,0 8 0 0 0,0 0 0 0 0,0-3 0 0 0,0-4 0 0 0,0-5 0 0 0,0-2 0 0 0,0-3 0 0 0,0-2 0 0 0,0-1 0 0 0,0 0 0 0 0,0 0 0 0 0,0 0 0 0 0,0 1 0 0 0,0-1 0 0 0,0 1 0 0 0,0 0 0 0 0,0-1 0 0 0,0 1 0 0 0,0-23 0 0 0,0-30 0 0 0,0-29 0 0 0,0-23 0 0 0,0-16 0 0 0,0-11 0 0 0,0-6 0 0 0,0-1 0 0 0,0-1 0 0 0,0 1 0 0 0,0 2 0 0 0,0 1 0 0 0,0 0 0 0 0,0 2 0 0 0,0 0 0 0 0,11 12 0 0 0,4 3 0 0 0,11 12 0 0 0,12 11 0 0 0,11 23 0 0 0,9 12 0 0 0,-6 16 0 0 0,0 17 0 0 0,-9 12 0 0 0,-12 9 0 0 0,-11 5 0 0 0,-9 4 0 0 0,-6 1 0 0 0,-5 0 0 0 0,-1 0 0 0 0,-1-1 0 0 0,-1-1 0 0 0,1-1 0 0 0,1 0 0 0 0,0 0 0 0 0,-11-11 0 0 0,-14-16 0 0 0,-15-14 0 0 0,-23-12 0 0 0,-1-19 0 0 0,0-10 0 0 0,0-1 0 0 0,21 2 0 0 0,19 2 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9T04:12:17.20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23107 16729 16383 0 0,'-11'-11'0'0'0,"-16"-5"0"0"0,-14-9 0 0 0,-11-13 0 0 0,-9 0 0 0 0,-5 7 0 0 0,-3-3 0 0 0,11-7 0 0 0,3 3 0 0 0,12-2 0 0 0,12-7 0 0 0,12-7 0 0 0,10-4 0 0 0,5-5 0 0 0,15 9 0 0 0,18 1 0 0 0,14 0 0 0 0,12-4 0 0 0,8 9 0 0 0,4 12 0 0 0,-20 12 0 0 0,-30 10 0 0 0,-17 20 0 0 0,-21 7 0 0 0,-18 3 0 0 0,-13-2 0 0 0,2 8 0 0 0,-2 0 0 0 0,-4-3 0 0 0,-3 6 0 0 0,-3-1 0 0 0,-3-5 0 0 0,10 7 0 0 0,3 9 0 0 0,11-1 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00150" y="2095078"/>
            <a:ext cx="7200900" cy="4456853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00150" y="6723805"/>
            <a:ext cx="7200900" cy="30907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18.06.2024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18.06.2024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18.06.2024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18.06.2024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5082" y="3191512"/>
            <a:ext cx="8281035" cy="532510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55082" y="8566999"/>
            <a:ext cx="8281035" cy="28003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18.06.2024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60083" y="3407834"/>
            <a:ext cx="4080510" cy="8122497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860608" y="3407834"/>
            <a:ext cx="4080510" cy="8122497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18.06.2024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1333" y="681568"/>
            <a:ext cx="8281035" cy="247438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61334" y="3138172"/>
            <a:ext cx="4061757" cy="153796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61334" y="4676141"/>
            <a:ext cx="4061757" cy="6877897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860608" y="3138172"/>
            <a:ext cx="4081760" cy="153796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860608" y="4676141"/>
            <a:ext cx="4081760" cy="6877897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18.06.2024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18.06.2024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18.06.2024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1334" y="853440"/>
            <a:ext cx="3096637" cy="298704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61334" y="3840481"/>
            <a:ext cx="3096637" cy="711496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18.06.2024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1334" y="853440"/>
            <a:ext cx="3096637" cy="298704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61334" y="3840481"/>
            <a:ext cx="3096637" cy="711496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18.06.2024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60083" y="681568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60083" y="3407834"/>
            <a:ext cx="8281035" cy="8122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18.06.2024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0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customXml" Target="../ink/ink5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9.png"/><Relationship Id="rId5" Type="http://schemas.openxmlformats.org/officeDocument/2006/relationships/customXml" Target="../ink/ink2.xml"/><Relationship Id="rId15" Type="http://schemas.openxmlformats.org/officeDocument/2006/relationships/image" Target="../media/image11.png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customXml" Target="../ink/ink4.xml"/><Relationship Id="rId14" Type="http://schemas.openxmlformats.org/officeDocument/2006/relationships/customXml" Target="../ink/ink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A2DC81E-312F-6780-6CEE-C416EC9A30A5}"/>
              </a:ext>
            </a:extLst>
          </p:cNvPr>
          <p:cNvSpPr/>
          <p:nvPr/>
        </p:nvSpPr>
        <p:spPr>
          <a:xfrm>
            <a:off x="-22704" y="-2497"/>
            <a:ext cx="9601200" cy="12801600"/>
          </a:xfrm>
          <a:prstGeom prst="rect">
            <a:avLst/>
          </a:prstGeom>
          <a:solidFill>
            <a:srgbClr val="02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3352F75-F8FF-E743-9B99-2C68BF696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942" y="2351031"/>
            <a:ext cx="9601198" cy="9553430"/>
          </a:xfrm>
          <a:prstGeom prst="rect">
            <a:avLst/>
          </a:prstGeom>
        </p:spPr>
      </p:pic>
      <p:pic>
        <p:nvPicPr>
          <p:cNvPr id="5" name="Imagem 4" descr="Texto&#10;&#10;Descrição gerada automaticamente">
            <a:extLst>
              <a:ext uri="{FF2B5EF4-FFF2-40B4-BE49-F238E27FC236}">
                <a16:creationId xmlns:a16="http://schemas.microsoft.com/office/drawing/2014/main" id="{E42106F0-91B5-708E-DE92-4EB93126C8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714" y="11638278"/>
            <a:ext cx="9593460" cy="1155973"/>
          </a:xfrm>
          <a:prstGeom prst="rect">
            <a:avLst/>
          </a:prstGeom>
        </p:spPr>
      </p:pic>
      <p:pic>
        <p:nvPicPr>
          <p:cNvPr id="3" name="Imagem 2" descr="Logotipo&#10;&#10;Descrição gerada automaticamente">
            <a:extLst>
              <a:ext uri="{FF2B5EF4-FFF2-40B4-BE49-F238E27FC236}">
                <a16:creationId xmlns:a16="http://schemas.microsoft.com/office/drawing/2014/main" id="{983A915F-0677-87B6-5987-96846C4909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1500" y="4391"/>
            <a:ext cx="4977000" cy="2763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F0828E-F261-50FC-D7BB-4B2218D23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9199" y="681568"/>
            <a:ext cx="4382804" cy="2522510"/>
          </a:xfrm>
        </p:spPr>
        <p:txBody>
          <a:bodyPr/>
          <a:lstStyle/>
          <a:p>
            <a:r>
              <a:rPr lang="pt-BR" sz="4800" dirty="0">
                <a:latin typeface="ADLaM Display"/>
                <a:ea typeface="+mj-lt"/>
                <a:cs typeface="+mj-lt"/>
              </a:rPr>
              <a:t>Google </a:t>
            </a:r>
            <a:r>
              <a:rPr lang="pt-BR" sz="4800" dirty="0" err="1">
                <a:latin typeface="ADLaM Display"/>
                <a:ea typeface="+mj-lt"/>
                <a:cs typeface="+mj-lt"/>
              </a:rPr>
              <a:t>Dorks</a:t>
            </a:r>
            <a:br>
              <a:rPr lang="pt-BR" sz="4800" dirty="0">
                <a:latin typeface="ADLaM Display"/>
                <a:ea typeface="+mj-lt"/>
                <a:cs typeface="+mj-lt"/>
              </a:rPr>
            </a:br>
            <a:r>
              <a:rPr lang="pt-BR" sz="4800" dirty="0">
                <a:latin typeface="ADLaM Display"/>
                <a:ea typeface="+mj-lt"/>
                <a:cs typeface="+mj-lt"/>
              </a:rPr>
              <a:t>  Introdução</a:t>
            </a:r>
            <a:endParaRPr lang="pt-BR" sz="4800" dirty="0">
              <a:latin typeface="ADLaM Display"/>
              <a:ea typeface="ADLaM Display"/>
              <a:cs typeface="ADLaM Display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DB09CA8-FC13-E82B-291A-F57720AC9C9C}"/>
              </a:ext>
            </a:extLst>
          </p:cNvPr>
          <p:cNvSpPr txBox="1"/>
          <p:nvPr/>
        </p:nvSpPr>
        <p:spPr>
          <a:xfrm>
            <a:off x="186192" y="3775115"/>
            <a:ext cx="9222176" cy="59093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4000" dirty="0">
                <a:latin typeface="Trebuchet MS"/>
                <a:ea typeface="+mn-lt"/>
                <a:cs typeface="+mn-lt"/>
              </a:rPr>
              <a:t> Google </a:t>
            </a:r>
            <a:r>
              <a:rPr lang="pt-BR" sz="4000" dirty="0" err="1">
                <a:latin typeface="Trebuchet MS"/>
                <a:ea typeface="+mn-lt"/>
                <a:cs typeface="+mn-lt"/>
              </a:rPr>
              <a:t>Dorks</a:t>
            </a:r>
            <a:r>
              <a:rPr lang="pt-BR" sz="4000" dirty="0">
                <a:latin typeface="Trebuchet MS"/>
                <a:ea typeface="+mn-lt"/>
                <a:cs typeface="+mn-lt"/>
              </a:rPr>
              <a:t> são consultas de pesquisa avançada que permitem encontrar informações específicas e muitas vezes ocultas na web.  Utilizando operadores especiais, podemos filtrar resultados de maneira precisa. Neste ebook, vamos explorar algumas das principais </a:t>
            </a:r>
            <a:r>
              <a:rPr lang="pt-BR" sz="4000" dirty="0" err="1">
                <a:latin typeface="Trebuchet MS"/>
                <a:ea typeface="+mn-lt"/>
                <a:cs typeface="+mn-lt"/>
              </a:rPr>
              <a:t>Dorks</a:t>
            </a:r>
            <a:r>
              <a:rPr lang="pt-BR" sz="4000" dirty="0">
                <a:latin typeface="Trebuchet MS"/>
                <a:ea typeface="+mn-lt"/>
                <a:cs typeface="+mn-lt"/>
              </a:rPr>
              <a:t>, com exemplos reais.</a:t>
            </a:r>
            <a:endParaRPr lang="pt-BR" sz="4000">
              <a:latin typeface="Trebuchet MS"/>
            </a:endParaRPr>
          </a:p>
          <a:p>
            <a:pPr algn="l"/>
            <a:endParaRPr lang="pt-BR" dirty="0"/>
          </a:p>
        </p:txBody>
      </p:sp>
      <p:pic>
        <p:nvPicPr>
          <p:cNvPr id="8" name="Imagem 7" descr="Logotipo&#10;&#10;Descrição gerada automaticamente">
            <a:extLst>
              <a:ext uri="{FF2B5EF4-FFF2-40B4-BE49-F238E27FC236}">
                <a16:creationId xmlns:a16="http://schemas.microsoft.com/office/drawing/2014/main" id="{EB80B54A-7606-144D-2AA6-C4ABBEF45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037" y="9662468"/>
            <a:ext cx="4800600" cy="269986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Tinta 8">
                <a:extLst>
                  <a:ext uri="{FF2B5EF4-FFF2-40B4-BE49-F238E27FC236}">
                    <a16:creationId xmlns:a16="http://schemas.microsoft.com/office/drawing/2014/main" id="{861F339D-6707-0CEC-B6C1-7B23154FF689}"/>
                  </a:ext>
                </a:extLst>
              </p14:cNvPr>
              <p14:cNvContentPartPr/>
              <p14:nvPr/>
            </p14:nvContentPartPr>
            <p14:xfrm>
              <a:off x="6144469" y="9922106"/>
              <a:ext cx="1311400" cy="551037"/>
            </p14:xfrm>
          </p:contentPart>
        </mc:Choice>
        <mc:Fallback xmlns="">
          <p:pic>
            <p:nvPicPr>
              <p:cNvPr id="9" name="Tinta 8">
                <a:extLst>
                  <a:ext uri="{FF2B5EF4-FFF2-40B4-BE49-F238E27FC236}">
                    <a16:creationId xmlns:a16="http://schemas.microsoft.com/office/drawing/2014/main" id="{861F339D-6707-0CEC-B6C1-7B23154FF68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26835" y="9904481"/>
                <a:ext cx="1347028" cy="5866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Tinta 10">
                <a:extLst>
                  <a:ext uri="{FF2B5EF4-FFF2-40B4-BE49-F238E27FC236}">
                    <a16:creationId xmlns:a16="http://schemas.microsoft.com/office/drawing/2014/main" id="{D5BA9B8C-FABD-FA13-C540-9AC36F0C2396}"/>
                  </a:ext>
                </a:extLst>
              </p14:cNvPr>
              <p14:cNvContentPartPr/>
              <p14:nvPr/>
            </p14:nvContentPartPr>
            <p14:xfrm>
              <a:off x="6698869" y="10022906"/>
              <a:ext cx="253000" cy="727572"/>
            </p14:xfrm>
          </p:contentPart>
        </mc:Choice>
        <mc:Fallback xmlns="">
          <p:pic>
            <p:nvPicPr>
              <p:cNvPr id="11" name="Tinta 10">
                <a:extLst>
                  <a:ext uri="{FF2B5EF4-FFF2-40B4-BE49-F238E27FC236}">
                    <a16:creationId xmlns:a16="http://schemas.microsoft.com/office/drawing/2014/main" id="{D5BA9B8C-FABD-FA13-C540-9AC36F0C239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62931" y="9987283"/>
                <a:ext cx="324516" cy="7991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Tinta 11">
                <a:extLst>
                  <a:ext uri="{FF2B5EF4-FFF2-40B4-BE49-F238E27FC236}">
                    <a16:creationId xmlns:a16="http://schemas.microsoft.com/office/drawing/2014/main" id="{19B1432B-7722-83E3-234F-2D9CB7F53986}"/>
                  </a:ext>
                </a:extLst>
              </p14:cNvPr>
              <p14:cNvContentPartPr/>
              <p14:nvPr/>
            </p14:nvContentPartPr>
            <p14:xfrm>
              <a:off x="1862318" y="9671960"/>
              <a:ext cx="5000561" cy="2846839"/>
            </p14:xfrm>
          </p:contentPart>
        </mc:Choice>
        <mc:Fallback xmlns="">
          <p:pic>
            <p:nvPicPr>
              <p:cNvPr id="12" name="Tinta 11">
                <a:extLst>
                  <a:ext uri="{FF2B5EF4-FFF2-40B4-BE49-F238E27FC236}">
                    <a16:creationId xmlns:a16="http://schemas.microsoft.com/office/drawing/2014/main" id="{19B1432B-7722-83E3-234F-2D9CB7F5398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826319" y="9635965"/>
                <a:ext cx="5072198" cy="29184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Tinta 12">
                <a:extLst>
                  <a:ext uri="{FF2B5EF4-FFF2-40B4-BE49-F238E27FC236}">
                    <a16:creationId xmlns:a16="http://schemas.microsoft.com/office/drawing/2014/main" id="{4EE35547-19EA-C6CB-4CFB-E5B12CCEC632}"/>
                  </a:ext>
                </a:extLst>
              </p14:cNvPr>
              <p14:cNvContentPartPr/>
              <p14:nvPr/>
            </p14:nvContentPartPr>
            <p14:xfrm>
              <a:off x="12948471" y="4856907"/>
              <a:ext cx="22679" cy="22679"/>
            </p14:xfrm>
          </p:contentPart>
        </mc:Choice>
        <mc:Fallback xmlns="">
          <p:pic>
            <p:nvPicPr>
              <p:cNvPr id="13" name="Tinta 12">
                <a:extLst>
                  <a:ext uri="{FF2B5EF4-FFF2-40B4-BE49-F238E27FC236}">
                    <a16:creationId xmlns:a16="http://schemas.microsoft.com/office/drawing/2014/main" id="{4EE35547-19EA-C6CB-4CFB-E5B12CCEC63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680571" y="2611686"/>
                <a:ext cx="4535800" cy="4535800"/>
              </a:xfrm>
              <a:prstGeom prst="rect">
                <a:avLst/>
              </a:prstGeom>
            </p:spPr>
          </p:pic>
        </mc:Fallback>
      </mc:AlternateContent>
      <p:pic>
        <p:nvPicPr>
          <p:cNvPr id="16" name="Imagem 15" descr="Forma, Retângulo&#10;&#10;Descrição gerada automaticamente">
            <a:extLst>
              <a:ext uri="{FF2B5EF4-FFF2-40B4-BE49-F238E27FC236}">
                <a16:creationId xmlns:a16="http://schemas.microsoft.com/office/drawing/2014/main" id="{6E812073-F30C-4703-6FED-CBDAEA402F3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5400000">
            <a:off x="-306805" y="1318879"/>
            <a:ext cx="2755232" cy="46638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7" name="Tinta 16">
                <a:extLst>
                  <a:ext uri="{FF2B5EF4-FFF2-40B4-BE49-F238E27FC236}">
                    <a16:creationId xmlns:a16="http://schemas.microsoft.com/office/drawing/2014/main" id="{FB9027CB-35FA-2292-7ADB-5CE12E173533}"/>
                  </a:ext>
                </a:extLst>
              </p14:cNvPr>
              <p14:cNvContentPartPr/>
              <p14:nvPr/>
            </p14:nvContentPartPr>
            <p14:xfrm>
              <a:off x="7081663" y="9716865"/>
              <a:ext cx="278577" cy="2445651"/>
            </p14:xfrm>
          </p:contentPart>
        </mc:Choice>
        <mc:Fallback xmlns="">
          <p:pic>
            <p:nvPicPr>
              <p:cNvPr id="17" name="Tinta 16">
                <a:extLst>
                  <a:ext uri="{FF2B5EF4-FFF2-40B4-BE49-F238E27FC236}">
                    <a16:creationId xmlns:a16="http://schemas.microsoft.com/office/drawing/2014/main" id="{FB9027CB-35FA-2292-7ADB-5CE12E17353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019118" y="9653870"/>
                <a:ext cx="404027" cy="25712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Tinta 17">
                <a:extLst>
                  <a:ext uri="{FF2B5EF4-FFF2-40B4-BE49-F238E27FC236}">
                    <a16:creationId xmlns:a16="http://schemas.microsoft.com/office/drawing/2014/main" id="{A338CDFB-B025-DE25-C016-5711725120D8}"/>
                  </a:ext>
                </a:extLst>
              </p14:cNvPr>
              <p14:cNvContentPartPr/>
              <p14:nvPr/>
            </p14:nvContentPartPr>
            <p14:xfrm>
              <a:off x="7112758" y="12134840"/>
              <a:ext cx="294559" cy="314084"/>
            </p14:xfrm>
          </p:contentPart>
        </mc:Choice>
        <mc:Fallback xmlns="">
          <p:pic>
            <p:nvPicPr>
              <p:cNvPr id="18" name="Tinta 17">
                <a:extLst>
                  <a:ext uri="{FF2B5EF4-FFF2-40B4-BE49-F238E27FC236}">
                    <a16:creationId xmlns:a16="http://schemas.microsoft.com/office/drawing/2014/main" id="{A338CDFB-B025-DE25-C016-5711725120D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050178" y="12071879"/>
                <a:ext cx="420079" cy="43964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41271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59D8F233-5C3F-A309-AB94-170B47902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9199" y="681568"/>
            <a:ext cx="4382804" cy="2522510"/>
          </a:xfrm>
        </p:spPr>
        <p:txBody>
          <a:bodyPr>
            <a:normAutofit/>
          </a:bodyPr>
          <a:lstStyle/>
          <a:p>
            <a:pPr marL="914400" indent="-914400">
              <a:buAutoNum type="arabicParenR"/>
            </a:pPr>
            <a:r>
              <a:rPr lang="pt-BR" sz="4800" dirty="0">
                <a:latin typeface="ADLaM Display"/>
                <a:ea typeface="ADLaM Display"/>
                <a:cs typeface="ADLaM Display"/>
              </a:rPr>
              <a:t>Site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BB31791-FB49-4DE9-4445-9AE6B86C87CE}"/>
              </a:ext>
            </a:extLst>
          </p:cNvPr>
          <p:cNvSpPr txBox="1"/>
          <p:nvPr/>
        </p:nvSpPr>
        <p:spPr>
          <a:xfrm>
            <a:off x="186192" y="3775115"/>
            <a:ext cx="9222176" cy="221599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4000" dirty="0">
                <a:latin typeface="Trebuchet MS"/>
              </a:rPr>
              <a:t> O operador 'site:' permite buscar conteúdo dentro de um site específico. </a:t>
            </a:r>
          </a:p>
          <a:p>
            <a:endParaRPr lang="pt-BR" dirty="0"/>
          </a:p>
        </p:txBody>
      </p:sp>
      <p:pic>
        <p:nvPicPr>
          <p:cNvPr id="9" name="Imagem 8" descr="Forma, Retângulo&#10;&#10;Descrição gerada automaticamente">
            <a:extLst>
              <a:ext uri="{FF2B5EF4-FFF2-40B4-BE49-F238E27FC236}">
                <a16:creationId xmlns:a16="http://schemas.microsoft.com/office/drawing/2014/main" id="{5F75C4EA-7D82-9CFF-96A5-AD68958FF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306805" y="1318879"/>
            <a:ext cx="2755232" cy="466389"/>
          </a:xfrm>
          <a:prstGeom prst="rect">
            <a:avLst/>
          </a:prstGeom>
        </p:spPr>
      </p:pic>
      <p:pic>
        <p:nvPicPr>
          <p:cNvPr id="11" name="Imagem 10" descr="Texto&#10;&#10;Descrição gerada automaticamente">
            <a:extLst>
              <a:ext uri="{FF2B5EF4-FFF2-40B4-BE49-F238E27FC236}">
                <a16:creationId xmlns:a16="http://schemas.microsoft.com/office/drawing/2014/main" id="{FF2DA088-86FD-E7C5-B882-4DE5D19D6E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196" y="6739684"/>
            <a:ext cx="8123890" cy="1497666"/>
          </a:xfrm>
          <a:prstGeom prst="rect">
            <a:avLst/>
          </a:prstGeom>
          <a:ln>
            <a:noFill/>
          </a:ln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D5EBC8D9-A910-978B-9BE5-9C270EA6C613}"/>
              </a:ext>
            </a:extLst>
          </p:cNvPr>
          <p:cNvSpPr txBox="1"/>
          <p:nvPr/>
        </p:nvSpPr>
        <p:spPr>
          <a:xfrm>
            <a:off x="628674" y="8411236"/>
            <a:ext cx="8194451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200" dirty="0">
                <a:latin typeface="Aptos Serif"/>
                <a:cs typeface="Aptos Serif"/>
              </a:rPr>
              <a:t>Exemplo: Informações sobre </a:t>
            </a:r>
            <a:r>
              <a:rPr lang="pt-BR" sz="3200" u="sng" dirty="0">
                <a:latin typeface="Aptos Serif"/>
                <a:cs typeface="Aptos Serif"/>
              </a:rPr>
              <a:t>segurança</a:t>
            </a:r>
            <a:r>
              <a:rPr lang="pt-BR" sz="3200" dirty="0">
                <a:latin typeface="Aptos Serif"/>
                <a:cs typeface="Aptos Serif"/>
              </a:rPr>
              <a:t> no site example.com</a:t>
            </a:r>
          </a:p>
        </p:txBody>
      </p:sp>
      <p:pic>
        <p:nvPicPr>
          <p:cNvPr id="17" name="Imagem 16" descr="Logotipo&#10;&#10;Descrição gerada automaticamente">
            <a:extLst>
              <a:ext uri="{FF2B5EF4-FFF2-40B4-BE49-F238E27FC236}">
                <a16:creationId xmlns:a16="http://schemas.microsoft.com/office/drawing/2014/main" id="{A89E77DE-C799-ED49-0C4B-05E4FD2887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4068" y="9763545"/>
            <a:ext cx="3477127" cy="304415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35070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ítulo 1">
            <a:extLst>
              <a:ext uri="{FF2B5EF4-FFF2-40B4-BE49-F238E27FC236}">
                <a16:creationId xmlns:a16="http://schemas.microsoft.com/office/drawing/2014/main" id="{4266BFC0-586D-079E-119E-4A155ABEE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9199" y="681568"/>
            <a:ext cx="4382804" cy="2522510"/>
          </a:xfrm>
        </p:spPr>
        <p:txBody>
          <a:bodyPr>
            <a:normAutofit/>
          </a:bodyPr>
          <a:lstStyle/>
          <a:p>
            <a:r>
              <a:rPr lang="pt-BR" sz="4800" dirty="0">
                <a:latin typeface="ADLaM Display"/>
                <a:ea typeface="ADLaM Display"/>
                <a:cs typeface="ADLaM Display"/>
              </a:rPr>
              <a:t>2)  intitle</a:t>
            </a:r>
            <a:endParaRPr lang="pt-BR" dirty="0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2929D8DD-70BD-43AF-502B-712C0F57BD82}"/>
              </a:ext>
            </a:extLst>
          </p:cNvPr>
          <p:cNvSpPr txBox="1"/>
          <p:nvPr/>
        </p:nvSpPr>
        <p:spPr>
          <a:xfrm>
            <a:off x="186192" y="3775115"/>
            <a:ext cx="9222176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4000" dirty="0">
                <a:latin typeface="Trebuchet MS"/>
              </a:rPr>
              <a:t> O '</a:t>
            </a:r>
            <a:r>
              <a:rPr lang="pt-BR" sz="4000" dirty="0" err="1">
                <a:latin typeface="Trebuchet MS"/>
              </a:rPr>
              <a:t>intitle</a:t>
            </a:r>
            <a:r>
              <a:rPr lang="pt-BR" sz="4000" dirty="0">
                <a:latin typeface="Trebuchet MS"/>
              </a:rPr>
              <a:t>:' serve para buscar páginas que tenham uma palavra específica em seu título.</a:t>
            </a:r>
          </a:p>
        </p:txBody>
      </p:sp>
      <p:pic>
        <p:nvPicPr>
          <p:cNvPr id="23" name="Imagem 22" descr="Forma, Retângulo&#10;&#10;Descrição gerada automaticamente">
            <a:extLst>
              <a:ext uri="{FF2B5EF4-FFF2-40B4-BE49-F238E27FC236}">
                <a16:creationId xmlns:a16="http://schemas.microsoft.com/office/drawing/2014/main" id="{66FF94A0-860F-6C57-044F-0393B880DB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306805" y="1318879"/>
            <a:ext cx="2755232" cy="466389"/>
          </a:xfrm>
          <a:prstGeom prst="rect">
            <a:avLst/>
          </a:prstGeom>
        </p:spPr>
      </p:pic>
      <p:sp>
        <p:nvSpPr>
          <p:cNvPr id="27" name="CaixaDeTexto 26">
            <a:extLst>
              <a:ext uri="{FF2B5EF4-FFF2-40B4-BE49-F238E27FC236}">
                <a16:creationId xmlns:a16="http://schemas.microsoft.com/office/drawing/2014/main" id="{E361EE08-D3F5-75F3-A3B7-D45C14BC2442}"/>
              </a:ext>
            </a:extLst>
          </p:cNvPr>
          <p:cNvSpPr txBox="1"/>
          <p:nvPr/>
        </p:nvSpPr>
        <p:spPr>
          <a:xfrm>
            <a:off x="628674" y="8411236"/>
            <a:ext cx="8194451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200" dirty="0">
                <a:latin typeface="Aptos Serif"/>
                <a:cs typeface="Aptos Serif"/>
              </a:rPr>
              <a:t>Exemplo: Encontra páginas com </a:t>
            </a:r>
            <a:r>
              <a:rPr lang="pt-BR" sz="3200" u="sng" dirty="0">
                <a:latin typeface="Aptos Serif"/>
                <a:cs typeface="Aptos Serif"/>
              </a:rPr>
              <a:t>login</a:t>
            </a:r>
            <a:r>
              <a:rPr lang="pt-BR" sz="3200" dirty="0">
                <a:latin typeface="Aptos Serif"/>
                <a:cs typeface="Aptos Serif"/>
              </a:rPr>
              <a:t> no título</a:t>
            </a:r>
          </a:p>
        </p:txBody>
      </p:sp>
      <p:pic>
        <p:nvPicPr>
          <p:cNvPr id="29" name="Imagem 28" descr="Logotipo&#10;&#10;Descrição gerada automaticamente">
            <a:extLst>
              <a:ext uri="{FF2B5EF4-FFF2-40B4-BE49-F238E27FC236}">
                <a16:creationId xmlns:a16="http://schemas.microsoft.com/office/drawing/2014/main" id="{5BE4AA63-F661-0D66-B89E-2FDA4AE52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4068" y="9763545"/>
            <a:ext cx="3477127" cy="3044152"/>
          </a:xfrm>
          <a:prstGeom prst="rect">
            <a:avLst/>
          </a:prstGeom>
          <a:ln>
            <a:noFill/>
          </a:ln>
        </p:spPr>
      </p:pic>
      <p:pic>
        <p:nvPicPr>
          <p:cNvPr id="30" name="Imagem 29">
            <a:extLst>
              <a:ext uri="{FF2B5EF4-FFF2-40B4-BE49-F238E27FC236}">
                <a16:creationId xmlns:a16="http://schemas.microsoft.com/office/drawing/2014/main" id="{E69E367D-B75B-F5CA-4D1A-5374F27719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408" y="6836944"/>
            <a:ext cx="8194006" cy="136558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90686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59D8F233-5C3F-A309-AB94-170B47902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9199" y="681568"/>
            <a:ext cx="4382804" cy="2522510"/>
          </a:xfrm>
        </p:spPr>
        <p:txBody>
          <a:bodyPr>
            <a:normAutofit/>
          </a:bodyPr>
          <a:lstStyle/>
          <a:p>
            <a:r>
              <a:rPr lang="pt-BR" sz="4800" dirty="0">
                <a:latin typeface="ADLaM Display"/>
                <a:ea typeface="ADLaM Display"/>
                <a:cs typeface="ADLaM Display"/>
              </a:rPr>
              <a:t>3)  </a:t>
            </a:r>
            <a:r>
              <a:rPr lang="pt-BR" sz="4800" dirty="0" err="1">
                <a:latin typeface="ADLaM Display"/>
                <a:ea typeface="ADLaM Display"/>
                <a:cs typeface="ADLaM Display"/>
              </a:rPr>
              <a:t>inurl</a:t>
            </a:r>
            <a:endParaRPr lang="pt-BR" dirty="0" err="1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BB31791-FB49-4DE9-4445-9AE6B86C87CE}"/>
              </a:ext>
            </a:extLst>
          </p:cNvPr>
          <p:cNvSpPr txBox="1"/>
          <p:nvPr/>
        </p:nvSpPr>
        <p:spPr>
          <a:xfrm>
            <a:off x="186192" y="3775115"/>
            <a:ext cx="9222176" cy="221599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4000" dirty="0">
                <a:latin typeface="Trebuchet MS"/>
              </a:rPr>
              <a:t> O '</a:t>
            </a:r>
            <a:r>
              <a:rPr lang="pt-BR" sz="4000" dirty="0" err="1">
                <a:latin typeface="Trebuchet MS"/>
              </a:rPr>
              <a:t>inurl</a:t>
            </a:r>
            <a:r>
              <a:rPr lang="pt-BR" sz="4000" dirty="0">
                <a:latin typeface="Trebuchet MS"/>
              </a:rPr>
              <a:t>:' ajuda a localizar palavras presente dentro da URL de uma página. </a:t>
            </a:r>
          </a:p>
          <a:p>
            <a:endParaRPr lang="pt-BR" dirty="0"/>
          </a:p>
        </p:txBody>
      </p:sp>
      <p:pic>
        <p:nvPicPr>
          <p:cNvPr id="9" name="Imagem 8" descr="Forma, Retângulo&#10;&#10;Descrição gerada automaticamente">
            <a:extLst>
              <a:ext uri="{FF2B5EF4-FFF2-40B4-BE49-F238E27FC236}">
                <a16:creationId xmlns:a16="http://schemas.microsoft.com/office/drawing/2014/main" id="{5F75C4EA-7D82-9CFF-96A5-AD68958FF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306805" y="1318879"/>
            <a:ext cx="2755232" cy="466389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D5EBC8D9-A910-978B-9BE5-9C270EA6C613}"/>
              </a:ext>
            </a:extLst>
          </p:cNvPr>
          <p:cNvSpPr txBox="1"/>
          <p:nvPr/>
        </p:nvSpPr>
        <p:spPr>
          <a:xfrm>
            <a:off x="628674" y="8411236"/>
            <a:ext cx="8194451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200" dirty="0">
                <a:latin typeface="Aptos Serif"/>
                <a:cs typeface="Aptos Serif"/>
              </a:rPr>
              <a:t>Exemplo: Encontra URLs com a palavra </a:t>
            </a:r>
            <a:r>
              <a:rPr lang="pt-BR" sz="3200" u="sng" dirty="0">
                <a:latin typeface="Aptos Serif"/>
                <a:cs typeface="Aptos Serif"/>
              </a:rPr>
              <a:t>admin</a:t>
            </a:r>
          </a:p>
        </p:txBody>
      </p:sp>
      <p:pic>
        <p:nvPicPr>
          <p:cNvPr id="17" name="Imagem 16" descr="Logotipo&#10;&#10;Descrição gerada automaticamente">
            <a:extLst>
              <a:ext uri="{FF2B5EF4-FFF2-40B4-BE49-F238E27FC236}">
                <a16:creationId xmlns:a16="http://schemas.microsoft.com/office/drawing/2014/main" id="{A89E77DE-C799-ED49-0C4B-05E4FD2887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4068" y="9763545"/>
            <a:ext cx="3477127" cy="3044152"/>
          </a:xfrm>
          <a:prstGeom prst="rect">
            <a:avLst/>
          </a:prstGeom>
          <a:ln>
            <a:noFill/>
          </a:ln>
        </p:spPr>
      </p:pic>
      <p:pic>
        <p:nvPicPr>
          <p:cNvPr id="2" name="Imagem 1" descr="Forma, Retângulo&#10;&#10;Descrição gerada automaticamente">
            <a:extLst>
              <a:ext uri="{FF2B5EF4-FFF2-40B4-BE49-F238E27FC236}">
                <a16:creationId xmlns:a16="http://schemas.microsoft.com/office/drawing/2014/main" id="{A2F56C21-DE84-CFBA-BF8C-DE3B366D72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920" y="6788568"/>
            <a:ext cx="8184982" cy="126983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82510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59D8F233-5C3F-A309-AB94-170B47902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9199" y="681568"/>
            <a:ext cx="4382804" cy="2522510"/>
          </a:xfrm>
        </p:spPr>
        <p:txBody>
          <a:bodyPr>
            <a:normAutofit/>
          </a:bodyPr>
          <a:lstStyle/>
          <a:p>
            <a:r>
              <a:rPr lang="pt-BR" sz="4800" dirty="0">
                <a:latin typeface="ADLaM Display"/>
                <a:ea typeface="ADLaM Display"/>
                <a:cs typeface="ADLaM Display"/>
              </a:rPr>
              <a:t>4)  </a:t>
            </a:r>
            <a:r>
              <a:rPr lang="pt-BR" sz="4800" dirty="0" err="1">
                <a:latin typeface="ADLaM Display"/>
                <a:ea typeface="ADLaM Display"/>
                <a:cs typeface="ADLaM Display"/>
              </a:rPr>
              <a:t>filetype</a:t>
            </a:r>
            <a:endParaRPr lang="pt-BR" dirty="0" err="1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BB31791-FB49-4DE9-4445-9AE6B86C87CE}"/>
              </a:ext>
            </a:extLst>
          </p:cNvPr>
          <p:cNvSpPr txBox="1"/>
          <p:nvPr/>
        </p:nvSpPr>
        <p:spPr>
          <a:xfrm>
            <a:off x="186192" y="3775115"/>
            <a:ext cx="9222176" cy="221599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4000" dirty="0">
                <a:latin typeface="Trebuchet MS"/>
              </a:rPr>
              <a:t> Com '</a:t>
            </a:r>
            <a:r>
              <a:rPr lang="pt-BR" sz="4000" dirty="0" err="1">
                <a:latin typeface="Trebuchet MS"/>
              </a:rPr>
              <a:t>filetype</a:t>
            </a:r>
            <a:r>
              <a:rPr lang="pt-BR" sz="4000" dirty="0">
                <a:latin typeface="Trebuchet MS"/>
              </a:rPr>
              <a:t>:' é possível buscar por tipos específicos de arquivos como: </a:t>
            </a:r>
            <a:r>
              <a:rPr lang="pt-BR" sz="4000" dirty="0" err="1">
                <a:latin typeface="Trebuchet MS"/>
              </a:rPr>
              <a:t>pdf</a:t>
            </a:r>
            <a:r>
              <a:rPr lang="pt-BR" sz="4000" dirty="0">
                <a:latin typeface="Trebuchet MS"/>
              </a:rPr>
              <a:t>, </a:t>
            </a:r>
            <a:r>
              <a:rPr lang="pt-BR" sz="4000" dirty="0" err="1">
                <a:latin typeface="Trebuchet MS"/>
              </a:rPr>
              <a:t>doc</a:t>
            </a:r>
            <a:r>
              <a:rPr lang="pt-BR" sz="4000" dirty="0">
                <a:latin typeface="Trebuchet MS"/>
              </a:rPr>
              <a:t>, etc.</a:t>
            </a:r>
          </a:p>
          <a:p>
            <a:endParaRPr lang="pt-BR" dirty="0"/>
          </a:p>
        </p:txBody>
      </p:sp>
      <p:pic>
        <p:nvPicPr>
          <p:cNvPr id="9" name="Imagem 8" descr="Forma, Retângulo&#10;&#10;Descrição gerada automaticamente">
            <a:extLst>
              <a:ext uri="{FF2B5EF4-FFF2-40B4-BE49-F238E27FC236}">
                <a16:creationId xmlns:a16="http://schemas.microsoft.com/office/drawing/2014/main" id="{5F75C4EA-7D82-9CFF-96A5-AD68958FF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306805" y="1318879"/>
            <a:ext cx="2755232" cy="466389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D5EBC8D9-A910-978B-9BE5-9C270EA6C613}"/>
              </a:ext>
            </a:extLst>
          </p:cNvPr>
          <p:cNvSpPr txBox="1"/>
          <p:nvPr/>
        </p:nvSpPr>
        <p:spPr>
          <a:xfrm>
            <a:off x="628674" y="8411236"/>
            <a:ext cx="8194451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200" dirty="0">
                <a:latin typeface="Aptos Serif"/>
                <a:cs typeface="Aptos Serif"/>
              </a:rPr>
              <a:t>Exemplo: Encontra arquivos </a:t>
            </a:r>
            <a:r>
              <a:rPr lang="pt-BR" sz="3200" err="1">
                <a:latin typeface="Aptos Serif"/>
                <a:cs typeface="Aptos Serif"/>
              </a:rPr>
              <a:t>pdf</a:t>
            </a:r>
            <a:r>
              <a:rPr lang="pt-BR" sz="3200" dirty="0">
                <a:latin typeface="Aptos Serif"/>
                <a:cs typeface="Aptos Serif"/>
              </a:rPr>
              <a:t> sobre </a:t>
            </a:r>
            <a:r>
              <a:rPr lang="pt-BR" sz="3200" u="sng" dirty="0">
                <a:latin typeface="Aptos Serif"/>
                <a:cs typeface="Aptos Serif"/>
              </a:rPr>
              <a:t>relatório</a:t>
            </a:r>
          </a:p>
        </p:txBody>
      </p:sp>
      <p:pic>
        <p:nvPicPr>
          <p:cNvPr id="17" name="Imagem 16" descr="Logotipo&#10;&#10;Descrição gerada automaticamente">
            <a:extLst>
              <a:ext uri="{FF2B5EF4-FFF2-40B4-BE49-F238E27FC236}">
                <a16:creationId xmlns:a16="http://schemas.microsoft.com/office/drawing/2014/main" id="{A89E77DE-C799-ED49-0C4B-05E4FD2887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4068" y="9763545"/>
            <a:ext cx="3477127" cy="3044152"/>
          </a:xfrm>
          <a:prstGeom prst="rect">
            <a:avLst/>
          </a:prstGeom>
          <a:ln>
            <a:noFill/>
          </a:ln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60C3A920-B2AA-3855-1326-6BBA4F7D30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382" y="6779044"/>
            <a:ext cx="7973427" cy="128888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04396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59D8F233-5C3F-A309-AB94-170B47902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9199" y="681568"/>
            <a:ext cx="4382804" cy="2522510"/>
          </a:xfrm>
        </p:spPr>
        <p:txBody>
          <a:bodyPr>
            <a:normAutofit/>
          </a:bodyPr>
          <a:lstStyle/>
          <a:p>
            <a:r>
              <a:rPr lang="pt-BR" sz="4800" dirty="0">
                <a:latin typeface="ADLaM Display"/>
                <a:ea typeface="ADLaM Display"/>
                <a:cs typeface="ADLaM Display"/>
              </a:rPr>
              <a:t>5)  link</a:t>
            </a:r>
            <a:endParaRPr lang="pt-BR" dirty="0" err="1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BB31791-FB49-4DE9-4445-9AE6B86C87CE}"/>
              </a:ext>
            </a:extLst>
          </p:cNvPr>
          <p:cNvSpPr txBox="1"/>
          <p:nvPr/>
        </p:nvSpPr>
        <p:spPr>
          <a:xfrm>
            <a:off x="186192" y="3775115"/>
            <a:ext cx="9222176" cy="221599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4000" dirty="0">
                <a:latin typeface="Trebuchet MS"/>
              </a:rPr>
              <a:t> O operador 'link:' descobre quais páginas apontam para um site específico.</a:t>
            </a:r>
          </a:p>
          <a:p>
            <a:endParaRPr lang="pt-BR" dirty="0"/>
          </a:p>
        </p:txBody>
      </p:sp>
      <p:pic>
        <p:nvPicPr>
          <p:cNvPr id="9" name="Imagem 8" descr="Forma, Retângulo&#10;&#10;Descrição gerada automaticamente">
            <a:extLst>
              <a:ext uri="{FF2B5EF4-FFF2-40B4-BE49-F238E27FC236}">
                <a16:creationId xmlns:a16="http://schemas.microsoft.com/office/drawing/2014/main" id="{5F75C4EA-7D82-9CFF-96A5-AD68958FF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306805" y="1318879"/>
            <a:ext cx="2755232" cy="466389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D5EBC8D9-A910-978B-9BE5-9C270EA6C613}"/>
              </a:ext>
            </a:extLst>
          </p:cNvPr>
          <p:cNvSpPr txBox="1"/>
          <p:nvPr/>
        </p:nvSpPr>
        <p:spPr>
          <a:xfrm>
            <a:off x="628674" y="8411236"/>
            <a:ext cx="8194451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200" dirty="0">
                <a:latin typeface="Aptos Serif"/>
                <a:cs typeface="Aptos Serif"/>
              </a:rPr>
              <a:t>Exemplo: Encontra páginas que apontam para example.com</a:t>
            </a:r>
            <a:endParaRPr lang="pt-BR" sz="3200" u="sng" dirty="0">
              <a:latin typeface="Aptos Serif"/>
              <a:cs typeface="Aptos Serif"/>
            </a:endParaRPr>
          </a:p>
        </p:txBody>
      </p:sp>
      <p:pic>
        <p:nvPicPr>
          <p:cNvPr id="17" name="Imagem 16" descr="Logotipo&#10;&#10;Descrição gerada automaticamente">
            <a:extLst>
              <a:ext uri="{FF2B5EF4-FFF2-40B4-BE49-F238E27FC236}">
                <a16:creationId xmlns:a16="http://schemas.microsoft.com/office/drawing/2014/main" id="{A89E77DE-C799-ED49-0C4B-05E4FD2887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4068" y="9763545"/>
            <a:ext cx="3477127" cy="3044152"/>
          </a:xfrm>
          <a:prstGeom prst="rect">
            <a:avLst/>
          </a:prstGeom>
          <a:ln>
            <a:noFill/>
          </a:ln>
        </p:spPr>
      </p:pic>
      <p:pic>
        <p:nvPicPr>
          <p:cNvPr id="2" name="Imagem 1" descr="Interface gráfica do usuário, Aplicativo">
            <a:extLst>
              <a:ext uri="{FF2B5EF4-FFF2-40B4-BE49-F238E27FC236}">
                <a16:creationId xmlns:a16="http://schemas.microsoft.com/office/drawing/2014/main" id="{567751D9-4491-E41F-6FD1-10414F6820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133" y="6694114"/>
            <a:ext cx="7874746" cy="133779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19557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59D8F233-5C3F-A309-AB94-170B47902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434" y="681568"/>
            <a:ext cx="6537321" cy="2522510"/>
          </a:xfrm>
        </p:spPr>
        <p:txBody>
          <a:bodyPr>
            <a:normAutofit/>
          </a:bodyPr>
          <a:lstStyle/>
          <a:p>
            <a:r>
              <a:rPr lang="pt-BR" sz="4800" dirty="0">
                <a:latin typeface="ADLaM Display"/>
                <a:ea typeface="ADLaM Display"/>
                <a:cs typeface="ADLaM Display"/>
              </a:rPr>
              <a:t>6)  "Palavras exatas"</a:t>
            </a:r>
            <a:endParaRPr lang="pt-BR" dirty="0" err="1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BB31791-FB49-4DE9-4445-9AE6B86C87CE}"/>
              </a:ext>
            </a:extLst>
          </p:cNvPr>
          <p:cNvSpPr txBox="1"/>
          <p:nvPr/>
        </p:nvSpPr>
        <p:spPr>
          <a:xfrm>
            <a:off x="186192" y="3775115"/>
            <a:ext cx="9222176" cy="160043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4000" dirty="0">
                <a:latin typeface="Trebuchet MS"/>
              </a:rPr>
              <a:t> Usando aspas duplas (" ") você pode buscar por frases exatas.</a:t>
            </a:r>
          </a:p>
          <a:p>
            <a:endParaRPr lang="pt-BR" dirty="0"/>
          </a:p>
        </p:txBody>
      </p:sp>
      <p:pic>
        <p:nvPicPr>
          <p:cNvPr id="9" name="Imagem 8" descr="Forma, Retângulo&#10;&#10;Descrição gerada automaticamente">
            <a:extLst>
              <a:ext uri="{FF2B5EF4-FFF2-40B4-BE49-F238E27FC236}">
                <a16:creationId xmlns:a16="http://schemas.microsoft.com/office/drawing/2014/main" id="{5F75C4EA-7D82-9CFF-96A5-AD68958FF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306805" y="1318879"/>
            <a:ext cx="2755232" cy="466389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D5EBC8D9-A910-978B-9BE5-9C270EA6C613}"/>
              </a:ext>
            </a:extLst>
          </p:cNvPr>
          <p:cNvSpPr txBox="1"/>
          <p:nvPr/>
        </p:nvSpPr>
        <p:spPr>
          <a:xfrm>
            <a:off x="628674" y="8411236"/>
            <a:ext cx="8194451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200" dirty="0">
                <a:latin typeface="Aptos Serif"/>
                <a:cs typeface="Aptos Serif"/>
              </a:rPr>
              <a:t>Exemplo: Páginas que contenham exatamente a frase </a:t>
            </a:r>
            <a:r>
              <a:rPr lang="pt-BR" sz="3200" u="sng" dirty="0">
                <a:latin typeface="Aptos Serif"/>
                <a:cs typeface="Aptos Serif"/>
              </a:rPr>
              <a:t>curso de programação</a:t>
            </a:r>
          </a:p>
        </p:txBody>
      </p:sp>
      <p:pic>
        <p:nvPicPr>
          <p:cNvPr id="17" name="Imagem 16" descr="Logotipo&#10;&#10;Descrição gerada automaticamente">
            <a:extLst>
              <a:ext uri="{FF2B5EF4-FFF2-40B4-BE49-F238E27FC236}">
                <a16:creationId xmlns:a16="http://schemas.microsoft.com/office/drawing/2014/main" id="{A89E77DE-C799-ED49-0C4B-05E4FD2887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4068" y="9763545"/>
            <a:ext cx="3477127" cy="3044152"/>
          </a:xfrm>
          <a:prstGeom prst="rect">
            <a:avLst/>
          </a:prstGeom>
          <a:ln>
            <a:noFill/>
          </a:ln>
        </p:spPr>
      </p:pic>
      <p:pic>
        <p:nvPicPr>
          <p:cNvPr id="3" name="Imagem 2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00998E41-C42D-DDFA-5511-C03A6CA785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370" y="6789179"/>
            <a:ext cx="8198034" cy="135684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16117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59D8F233-5C3F-A309-AB94-170B47902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434" y="681568"/>
            <a:ext cx="6537321" cy="2522510"/>
          </a:xfrm>
        </p:spPr>
        <p:txBody>
          <a:bodyPr>
            <a:normAutofit/>
          </a:bodyPr>
          <a:lstStyle/>
          <a:p>
            <a:r>
              <a:rPr lang="pt-BR" sz="4800" dirty="0">
                <a:latin typeface="ADLaM Display"/>
                <a:ea typeface="ADLaM Display"/>
                <a:cs typeface="ADLaM Display"/>
              </a:rPr>
              <a:t>Conclusão</a:t>
            </a:r>
            <a:endParaRPr lang="pt-BR" dirty="0" err="1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BB31791-FB49-4DE9-4445-9AE6B86C87CE}"/>
              </a:ext>
            </a:extLst>
          </p:cNvPr>
          <p:cNvSpPr txBox="1"/>
          <p:nvPr/>
        </p:nvSpPr>
        <p:spPr>
          <a:xfrm>
            <a:off x="186192" y="4193468"/>
            <a:ext cx="9222176" cy="40626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4000" dirty="0">
                <a:latin typeface="Trebuchet MS"/>
              </a:rPr>
              <a:t>  </a:t>
            </a:r>
            <a:r>
              <a:rPr lang="pt-BR" sz="4000" dirty="0">
                <a:latin typeface="Trebuchet MS"/>
                <a:ea typeface="+mn-lt"/>
                <a:cs typeface="+mn-lt"/>
              </a:rPr>
              <a:t>Dominar Google </a:t>
            </a:r>
            <a:r>
              <a:rPr lang="pt-BR" sz="4000" dirty="0" err="1">
                <a:latin typeface="Trebuchet MS"/>
                <a:ea typeface="+mn-lt"/>
                <a:cs typeface="+mn-lt"/>
              </a:rPr>
              <a:t>Dorks</a:t>
            </a:r>
            <a:r>
              <a:rPr lang="pt-BR" sz="4000" dirty="0">
                <a:latin typeface="Trebuchet MS"/>
                <a:ea typeface="+mn-lt"/>
                <a:cs typeface="+mn-lt"/>
              </a:rPr>
              <a:t> permite realizar buscas mais eficientes e encontrar informações "ocultas" na web. Use estas consultas de maneira ética e sempre respeitando a privacidade e segurança dos dados. </a:t>
            </a:r>
            <a:endParaRPr lang="pt-BR" sz="4000" dirty="0">
              <a:latin typeface="Trebuchet MS"/>
            </a:endParaRPr>
          </a:p>
          <a:p>
            <a:endParaRPr lang="pt-BR" dirty="0"/>
          </a:p>
        </p:txBody>
      </p:sp>
      <p:pic>
        <p:nvPicPr>
          <p:cNvPr id="9" name="Imagem 8" descr="Forma, Retângulo&#10;&#10;Descrição gerada automaticamente">
            <a:extLst>
              <a:ext uri="{FF2B5EF4-FFF2-40B4-BE49-F238E27FC236}">
                <a16:creationId xmlns:a16="http://schemas.microsoft.com/office/drawing/2014/main" id="{5F75C4EA-7D82-9CFF-96A5-AD68958FF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306805" y="1318879"/>
            <a:ext cx="2755232" cy="466389"/>
          </a:xfrm>
          <a:prstGeom prst="rect">
            <a:avLst/>
          </a:prstGeom>
        </p:spPr>
      </p:pic>
      <p:pic>
        <p:nvPicPr>
          <p:cNvPr id="17" name="Imagem 16" descr="Logotipo&#10;&#10;Descrição gerada automaticamente">
            <a:extLst>
              <a:ext uri="{FF2B5EF4-FFF2-40B4-BE49-F238E27FC236}">
                <a16:creationId xmlns:a16="http://schemas.microsoft.com/office/drawing/2014/main" id="{A89E77DE-C799-ED49-0C4B-05E4FD2887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4068" y="9763545"/>
            <a:ext cx="3477127" cy="304415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790376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Escritório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Papel A3 (297 x 420 mm)</PresentationFormat>
  <Paragraphs>0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Tema do Office</vt:lpstr>
      <vt:lpstr>Apresentação do PowerPoint</vt:lpstr>
      <vt:lpstr>Google Dorks   Introdução</vt:lpstr>
      <vt:lpstr>Site</vt:lpstr>
      <vt:lpstr>2)  intitle</vt:lpstr>
      <vt:lpstr>3)  inurl</vt:lpstr>
      <vt:lpstr>4)  filetype</vt:lpstr>
      <vt:lpstr>5)  link</vt:lpstr>
      <vt:lpstr>6)  "Palavras exatas"</vt:lpstr>
      <vt:lpstr>Conclusão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296</cp:revision>
  <dcterms:created xsi:type="dcterms:W3CDTF">2024-06-19T02:58:38Z</dcterms:created>
  <dcterms:modified xsi:type="dcterms:W3CDTF">2024-06-19T04:31:35Z</dcterms:modified>
</cp:coreProperties>
</file>