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4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hanne Lemair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6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12T23:25:43.942">
    <p:pos x="2216" y="202"/>
    <p:text>- Ordering the categories from highest number to lowest number might make it easier to read
- and limiting to top 5 categories might also make it easier
- have you thought of using horizontal bars instead of vertical ones or a line chart with the top 5 categories instead of the bar chart?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iassembly.gov.uk/globalassets/documents/raise/publications/2011/environment/3611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cf50668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cf50668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6cf50668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6cf50668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6cf50668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6cf50668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cf50668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cf50668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cf5066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cf5066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analysis on pollution trends by months. This plot is months against the total amount of waste for each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number range is too wide spanning from 0 to 400 thousand. So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6cf5066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6cf5066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plot the amount of waste in log scale to see more clearly.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plot, it seems that the number is increasing gradually each year and that summer has more waste than non-summer.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are these two assumptions true?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cf5066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cf5066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assumption. The number increasing each year is probably caused by difference in the number of cleanup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plot months against number of cleanup events and found that 2019 has more events therefore it has larger total amount of waste.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6cf50668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6cf50668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assumption. Summer has more waste than non-summer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introduced</a:t>
            </a:r>
            <a:r>
              <a:rPr lang="en"/>
              <a:t> average waste which is total waste divided by cleanup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summer truly has more waste, we should see summer average waste larger.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from the plot, there are no obvious patterns regarding summer vs non-summer average waste.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this assumption cannot be easily drawn.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6cf5066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6cf5066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Cigar bins and paper bags Higher growth rate. 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most populated cities the most polluted?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Sum up 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In 2011 </a:t>
            </a:r>
            <a:r>
              <a:rPr b="1" lang="en" sz="1200">
                <a:solidFill>
                  <a:srgbClr val="222222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research paper produced by the Northern Ireland Assembly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 said it takes more than four times as much energy to manufacture a paper bag as it does to manufacture a plastic bag.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Also, </a:t>
            </a:r>
            <a:r>
              <a:rPr lang="en">
                <a:solidFill>
                  <a:srgbClr val="404040"/>
                </a:solidFill>
              </a:rPr>
              <a:t>Paper bags also weigh more than plastic; this means transportation requires more energy, adding to their carbon footprint, the study adds.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cf506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cf506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Or, more clean-ups in the summer, because outside BC the rest of the year is freezing?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cf5066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cf5066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cf50668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cf50668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cf506688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6cf506688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cf506688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cf506688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f506688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cf506688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cf5066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cf5066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6cf5066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6cf5066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Spatial and Temporal Analysis of Shoreline Cleanup Data</a:t>
            </a:r>
            <a:endParaRPr sz="4800"/>
          </a:p>
        </p:txBody>
      </p:sp>
      <p:sp>
        <p:nvSpPr>
          <p:cNvPr id="55" name="Google Shape;55;p13"/>
          <p:cNvSpPr txBox="1"/>
          <p:nvPr/>
        </p:nvSpPr>
        <p:spPr>
          <a:xfrm>
            <a:off x="868800" y="2995500"/>
            <a:ext cx="79635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Carol Yang, </a:t>
            </a:r>
            <a:r>
              <a:rPr lang="en">
                <a:solidFill>
                  <a:schemeClr val="dk1"/>
                </a:solidFill>
              </a:rPr>
              <a:t>Farhad Kazi, </a:t>
            </a:r>
            <a:r>
              <a:rPr lang="en"/>
              <a:t>Jessie Giddings, Johanne Lemaire, </a:t>
            </a:r>
            <a:r>
              <a:rPr lang="en">
                <a:solidFill>
                  <a:schemeClr val="dk1"/>
                </a:solidFill>
              </a:rPr>
              <a:t>Kacy Wu, </a:t>
            </a:r>
            <a:r>
              <a:rPr lang="en"/>
              <a:t>Shubham Negi, </a:t>
            </a:r>
            <a:r>
              <a:rPr lang="en">
                <a:solidFill>
                  <a:schemeClr val="dk1"/>
                </a:solidFill>
              </a:rPr>
              <a:t>Stephen Wu, </a:t>
            </a:r>
            <a:r>
              <a:rPr lang="en"/>
              <a:t>Yana Pertels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Trends In Waste Sources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152463"/>
            <a:ext cx="60769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00" y="0"/>
            <a:ext cx="5301325" cy="28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488" y="2445350"/>
            <a:ext cx="5619025" cy="27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Which Types of Waste Have We Been Seeing More Of?</a:t>
            </a:r>
            <a:endParaRPr sz="26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152475"/>
            <a:ext cx="69627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50" y="393225"/>
            <a:ext cx="6375524" cy="42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375" y="0"/>
            <a:ext cx="6529626" cy="45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32075" y="1534550"/>
            <a:ext cx="23823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amount of waste compared by month of year 2017, 2018 and 2019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range too wide,  spanning from 0 to 400000</a:t>
            </a:r>
            <a:endParaRPr sz="1200"/>
          </a:p>
        </p:txBody>
      </p:sp>
      <p:sp>
        <p:nvSpPr>
          <p:cNvPr id="142" name="Google Shape;142;p26"/>
          <p:cNvSpPr txBox="1"/>
          <p:nvPr/>
        </p:nvSpPr>
        <p:spPr>
          <a:xfrm>
            <a:off x="161025" y="421525"/>
            <a:ext cx="245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Pollution trends by month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7383" l="7273" r="6541" t="6164"/>
          <a:stretch/>
        </p:blipFill>
        <p:spPr>
          <a:xfrm>
            <a:off x="2581225" y="0"/>
            <a:ext cx="6562774" cy="425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355225" y="1219650"/>
            <a:ext cx="22260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amount of waste compared by month of 2017, 2018 and 2019 on a log scale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seems that the number is increasing gradually each year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seems that summer has more waste than non-summer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 are these two assumptions true?</a:t>
            </a:r>
            <a:endParaRPr sz="1200"/>
          </a:p>
        </p:txBody>
      </p:sp>
      <p:sp>
        <p:nvSpPr>
          <p:cNvPr id="149" name="Google Shape;149;p27"/>
          <p:cNvSpPr txBox="1"/>
          <p:nvPr/>
        </p:nvSpPr>
        <p:spPr>
          <a:xfrm>
            <a:off x="127825" y="431000"/>
            <a:ext cx="245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Pollution trends by month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4606" l="3293" r="6478" t="5416"/>
          <a:stretch/>
        </p:blipFill>
        <p:spPr>
          <a:xfrm>
            <a:off x="2567025" y="0"/>
            <a:ext cx="6576976" cy="44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355125" y="1432650"/>
            <a:ext cx="22119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of cleanup events compared by month of year 2017, 2018 and 2019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2019 has more cleanup events therefore its total amount of waste is larger</a:t>
            </a:r>
            <a:endParaRPr sz="1200"/>
          </a:p>
        </p:txBody>
      </p:sp>
      <p:sp>
        <p:nvSpPr>
          <p:cNvPr id="156" name="Google Shape;156;p28"/>
          <p:cNvSpPr txBox="1"/>
          <p:nvPr/>
        </p:nvSpPr>
        <p:spPr>
          <a:xfrm>
            <a:off x="161025" y="421525"/>
            <a:ext cx="245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Pollution trends by month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5132" l="4895" r="6254" t="0"/>
          <a:stretch/>
        </p:blipFill>
        <p:spPr>
          <a:xfrm>
            <a:off x="2609650" y="0"/>
            <a:ext cx="6534351" cy="415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293625" y="1136700"/>
            <a:ext cx="23208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Average amount of waste (total amount divided by number of cleanup events) compared by month of year 2017, 2018 and 2019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no obvious patterns regarding summer vs non-summer average waste, therefore we cannot draw the conclusion that summer has more waste</a:t>
            </a:r>
            <a:endParaRPr sz="1200"/>
          </a:p>
        </p:txBody>
      </p:sp>
      <p:sp>
        <p:nvSpPr>
          <p:cNvPr id="163" name="Google Shape;163;p29"/>
          <p:cNvSpPr txBox="1"/>
          <p:nvPr/>
        </p:nvSpPr>
        <p:spPr>
          <a:xfrm>
            <a:off x="161025" y="421525"/>
            <a:ext cx="245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Pollution trends by month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335675" y="322250"/>
            <a:ext cx="82980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</a:t>
            </a:r>
            <a:endParaRPr sz="2800"/>
          </a:p>
        </p:txBody>
      </p:sp>
      <p:sp>
        <p:nvSpPr>
          <p:cNvPr id="169" name="Google Shape;169;p30"/>
          <p:cNvSpPr txBox="1"/>
          <p:nvPr/>
        </p:nvSpPr>
        <p:spPr>
          <a:xfrm>
            <a:off x="456525" y="953350"/>
            <a:ext cx="49614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Install more </a:t>
            </a:r>
            <a:r>
              <a:rPr lang="en" sz="1500"/>
              <a:t>Cigarette Litter bins.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Raise awareness on Paper Bags waste.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shoreline cleanups in less densely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Populated cities and provinces.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 people to cleanup during winter.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297" y="322250"/>
            <a:ext cx="3005081" cy="40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5529288" y="4406275"/>
            <a:ext cx="4217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Cigarette Bins (photo credit: Surfrider Foundations)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Do we pollute more in the summer months?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Are the most populated cities the most polluted?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Is plastic waste growing the fastest?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6375" r="0" t="0"/>
          <a:stretch/>
        </p:blipFill>
        <p:spPr>
          <a:xfrm>
            <a:off x="152400" y="1159000"/>
            <a:ext cx="4472599" cy="37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-3487" r="0" t="0"/>
          <a:stretch/>
        </p:blipFill>
        <p:spPr>
          <a:xfrm>
            <a:off x="4469988" y="1159000"/>
            <a:ext cx="4514712" cy="3752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68000" y="4348975"/>
            <a:ext cx="2665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Plastic Waste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672350" y="4348975"/>
            <a:ext cx="2553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Non-plastic waste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Provincial Ocean Waste Trends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00" y="1546000"/>
            <a:ext cx="3596275" cy="29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4075" y="121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75" y="1745475"/>
            <a:ext cx="37528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Ocean </a:t>
            </a:r>
            <a:r>
              <a:rPr lang="en"/>
              <a:t>Pollution</a:t>
            </a:r>
            <a:r>
              <a:rPr lang="en"/>
              <a:t> trends in BC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Top 10 highest pollutants in 2017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824" y="1720600"/>
            <a:ext cx="4720375" cy="3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3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b="1" lang="en"/>
              <a:t>Top 10 highest pollutants in 2018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393763"/>
            <a:ext cx="56102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922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="1" lang="en"/>
              <a:t> Top 10 highest pollutants in 2019 </a:t>
            </a:r>
            <a:endParaRPr b="1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900" y="1489225"/>
            <a:ext cx="5505950" cy="33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Analysis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28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chemeClr val="dk1"/>
                </a:solidFill>
              </a:rPr>
              <a:t>In 2017 and 2018, there were similar amounts of Tiny Plastic waste found.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951" y="321112"/>
            <a:ext cx="5497323" cy="45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Sources of Waste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0" y="1320800"/>
            <a:ext cx="8577700" cy="17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