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JetBrains Mono Medium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JetBrains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JetBrainsMonoMedium-italic.fntdata"/><Relationship Id="rId12" Type="http://schemas.openxmlformats.org/officeDocument/2006/relationships/font" Target="fonts/JetBrains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JetBrainsMon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ebd39aaa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ebd39aaa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ebd39aaa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ebd39aa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ebd39aa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ebd39aa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ebd39aaa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ebd39aa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72400" y="1294200"/>
            <a:ext cx="6799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[!]	INSTITUTO </a:t>
            </a: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POLITÉCNICO</a:t>
            </a: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NACIONAL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[!]	ESCUELA SUPERIOR DE </a:t>
            </a: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INGENIERÍA</a:t>
            </a: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MECÁNICA Y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ELÉCTRICA</a:t>
            </a: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UNIDAD ZACATENCO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[!]	</a:t>
            </a: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PROGRAMACIÓN</a:t>
            </a: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ORIENTADA A OBJETOS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[!]	HERRERA RANGEL CARLOS ALBERTO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[!]	2AM2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774900" y="2371650"/>
            <a:ext cx="15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INTRODUCCIÓN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650" y="1833000"/>
            <a:ext cx="288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DESARROLLO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JetBrains Mono Medium"/>
              <a:buAutoNum type="arabicPeriod"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DIAGRAMA MODULAR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JetBrains Mono Medium"/>
              <a:buAutoNum type="arabicPeriod"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ALGORITMO </a:t>
            </a: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MATEMÁTICO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JetBrains Mono Medium"/>
              <a:buAutoNum type="arabicPeriod"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PSEUDOCÓDIGO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JetBrains Mono Medium"/>
              <a:buAutoNum type="arabicPeriod"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CÓDIGO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JetBrains Mono Medium"/>
              <a:buAutoNum type="arabicPeriod"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EJECUTABLE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798300" y="2371650"/>
            <a:ext cx="15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CONCLUSIONES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3798300" y="2371650"/>
            <a:ext cx="15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BIBLIOGRAFÍA</a:t>
            </a:r>
            <a:endParaRPr>
              <a:solidFill>
                <a:srgbClr val="00FF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