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B544-C7C2-4E31-9FCD-A83972512C2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4668-BB6C-4581-BEA2-15D0E7716C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5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B544-C7C2-4E31-9FCD-A83972512C2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4668-BB6C-4581-BEA2-15D0E7716C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3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B544-C7C2-4E31-9FCD-A83972512C2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4668-BB6C-4581-BEA2-15D0E7716C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9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B544-C7C2-4E31-9FCD-A83972512C2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4668-BB6C-4581-BEA2-15D0E7716C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B544-C7C2-4E31-9FCD-A83972512C2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4668-BB6C-4581-BEA2-15D0E7716C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7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B544-C7C2-4E31-9FCD-A83972512C2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4668-BB6C-4581-BEA2-15D0E7716C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8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B544-C7C2-4E31-9FCD-A83972512C2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4668-BB6C-4581-BEA2-15D0E7716C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B544-C7C2-4E31-9FCD-A83972512C2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4668-BB6C-4581-BEA2-15D0E7716C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B544-C7C2-4E31-9FCD-A83972512C2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4668-BB6C-4581-BEA2-15D0E7716C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4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B544-C7C2-4E31-9FCD-A83972512C2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4668-BB6C-4581-BEA2-15D0E7716C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B544-C7C2-4E31-9FCD-A83972512C2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4668-BB6C-4581-BEA2-15D0E7716C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3B544-C7C2-4E31-9FCD-A83972512C2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14668-BB6C-4581-BEA2-15D0E7716C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2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938FB54-3370-1A21-794D-B447342432BF}"/>
              </a:ext>
            </a:extLst>
          </p:cNvPr>
          <p:cNvSpPr/>
          <p:nvPr/>
        </p:nvSpPr>
        <p:spPr>
          <a:xfrm>
            <a:off x="3024505" y="1097512"/>
            <a:ext cx="808991" cy="325756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INICIO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aralelogramo 5">
                <a:extLst>
                  <a:ext uri="{FF2B5EF4-FFF2-40B4-BE49-F238E27FC236}">
                    <a16:creationId xmlns:a16="http://schemas.microsoft.com/office/drawing/2014/main" id="{E128BCE3-4CBE-5C7D-7E22-471998AF00DB}"/>
                  </a:ext>
                </a:extLst>
              </p:cNvPr>
              <p:cNvSpPr/>
              <p:nvPr/>
            </p:nvSpPr>
            <p:spPr>
              <a:xfrm>
                <a:off x="2474594" y="1729138"/>
                <a:ext cx="1908811" cy="961931"/>
              </a:xfrm>
              <a:prstGeom prst="parallelogram">
                <a:avLst>
                  <a:gd name="adj" fmla="val 15414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𝑙𝑛𝑥</m:t>
                      </m:r>
                    </m:oMath>
                  </m:oMathPara>
                </a14:m>
                <a:endParaRPr lang="es-MX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=[0.1, 1]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s-MX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Paralelogramo 5">
                <a:extLst>
                  <a:ext uri="{FF2B5EF4-FFF2-40B4-BE49-F238E27FC236}">
                    <a16:creationId xmlns:a16="http://schemas.microsoft.com/office/drawing/2014/main" id="{E128BCE3-4CBE-5C7D-7E22-471998AF0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594" y="1729138"/>
                <a:ext cx="1908811" cy="961931"/>
              </a:xfrm>
              <a:prstGeom prst="parallelogram">
                <a:avLst>
                  <a:gd name="adj" fmla="val 15414"/>
                </a:avLst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7E317DB-38E0-227B-59D3-B38C611995A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29000" y="1423268"/>
            <a:ext cx="1" cy="3058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mbo 8">
                <a:extLst>
                  <a:ext uri="{FF2B5EF4-FFF2-40B4-BE49-F238E27FC236}">
                    <a16:creationId xmlns:a16="http://schemas.microsoft.com/office/drawing/2014/main" id="{D366A0F4-9C79-F3A4-F053-0DF1771FE6B5}"/>
                  </a:ext>
                </a:extLst>
              </p:cNvPr>
              <p:cNvSpPr/>
              <p:nvPr/>
            </p:nvSpPr>
            <p:spPr>
              <a:xfrm>
                <a:off x="2849881" y="2942194"/>
                <a:ext cx="1154431" cy="577215"/>
              </a:xfrm>
              <a:prstGeom prst="diamond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&gt;5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mbo 8">
                <a:extLst>
                  <a:ext uri="{FF2B5EF4-FFF2-40B4-BE49-F238E27FC236}">
                    <a16:creationId xmlns:a16="http://schemas.microsoft.com/office/drawing/2014/main" id="{D366A0F4-9C79-F3A4-F053-0DF1771FE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1" y="2942194"/>
                <a:ext cx="1154431" cy="577215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9D3C224-333F-910E-7E2F-08A938BC716B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3427097" y="2691069"/>
            <a:ext cx="1903" cy="251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C7ECF93-D069-62E6-88CF-4107F789F766}"/>
              </a:ext>
            </a:extLst>
          </p:cNvPr>
          <p:cNvSpPr/>
          <p:nvPr/>
        </p:nvSpPr>
        <p:spPr>
          <a:xfrm>
            <a:off x="5558551" y="3065697"/>
            <a:ext cx="914400" cy="3302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1221996-DFCB-8245-F5A8-3C03052F9384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4004311" y="3230797"/>
            <a:ext cx="1554240" cy="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46623AA-EB12-B9B8-A4E3-54A3BCEA4796}"/>
              </a:ext>
            </a:extLst>
          </p:cNvPr>
          <p:cNvSpPr txBox="1"/>
          <p:nvPr/>
        </p:nvSpPr>
        <p:spPr>
          <a:xfrm>
            <a:off x="4004312" y="3031892"/>
            <a:ext cx="33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Si</a:t>
            </a: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625AC52C-CFA8-883F-542E-A6F33EF44276}"/>
                  </a:ext>
                </a:extLst>
              </p:cNvPr>
              <p:cNvSpPr/>
              <p:nvPr/>
            </p:nvSpPr>
            <p:spPr>
              <a:xfrm>
                <a:off x="2728751" y="3837943"/>
                <a:ext cx="1400811" cy="5715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MX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s-MX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MX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s-MX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MX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num>
                      <m:den>
                        <m:r>
                          <a:rPr lang="es-MX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MX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625AC52C-CFA8-883F-542E-A6F33EF44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751" y="3837943"/>
                <a:ext cx="1400811" cy="571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A94F850B-00BC-0522-E9C2-4B38C91F4056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>
            <a:off x="3427096" y="3519408"/>
            <a:ext cx="2060" cy="318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1F40142F-EABF-46F1-E6C7-87C4BAB19D68}"/>
              </a:ext>
            </a:extLst>
          </p:cNvPr>
          <p:cNvSpPr txBox="1"/>
          <p:nvPr/>
        </p:nvSpPr>
        <p:spPr>
          <a:xfrm>
            <a:off x="3450591" y="3502024"/>
            <a:ext cx="33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No</a:t>
            </a: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ombo 64">
                <a:extLst>
                  <a:ext uri="{FF2B5EF4-FFF2-40B4-BE49-F238E27FC236}">
                    <a16:creationId xmlns:a16="http://schemas.microsoft.com/office/drawing/2014/main" id="{A50674C9-A3A9-1401-A691-525C59011A39}"/>
                  </a:ext>
                </a:extLst>
              </p:cNvPr>
              <p:cNvSpPr/>
              <p:nvPr/>
            </p:nvSpPr>
            <p:spPr>
              <a:xfrm>
                <a:off x="2216268" y="5114100"/>
                <a:ext cx="2421655" cy="801883"/>
              </a:xfrm>
              <a:prstGeom prst="diamond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MX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s-MX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MX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e>
                      </m:d>
                      <m:r>
                        <a:rPr lang="es-MX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ombo 64">
                <a:extLst>
                  <a:ext uri="{FF2B5EF4-FFF2-40B4-BE49-F238E27FC236}">
                    <a16:creationId xmlns:a16="http://schemas.microsoft.com/office/drawing/2014/main" id="{A50674C9-A3A9-1401-A691-525C5901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268" y="5114100"/>
                <a:ext cx="2421655" cy="801883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D43CED5A-DE55-15D5-6ED2-DCEB774A6D3C}"/>
              </a:ext>
            </a:extLst>
          </p:cNvPr>
          <p:cNvCxnSpPr>
            <a:cxnSpLocks/>
            <a:stCxn id="26" idx="2"/>
            <a:endCxn id="65" idx="0"/>
          </p:cNvCxnSpPr>
          <p:nvPr/>
        </p:nvCxnSpPr>
        <p:spPr>
          <a:xfrm flipH="1">
            <a:off x="3427096" y="4409443"/>
            <a:ext cx="2061" cy="704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F5DBD1FE-6D34-D5C9-9C70-FC2A06B41E62}"/>
                  </a:ext>
                </a:extLst>
              </p:cNvPr>
              <p:cNvSpPr/>
              <p:nvPr/>
            </p:nvSpPr>
            <p:spPr>
              <a:xfrm>
                <a:off x="4705987" y="4809506"/>
                <a:ext cx="852567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F5DBD1FE-6D34-D5C9-9C70-FC2A06B41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987" y="4809506"/>
                <a:ext cx="852567" cy="355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6C71A63F-E331-CCA3-215A-654C0387BC56}"/>
              </a:ext>
            </a:extLst>
          </p:cNvPr>
          <p:cNvCxnSpPr>
            <a:cxnSpLocks/>
            <a:stCxn id="65" idx="3"/>
            <a:endCxn id="88" idx="2"/>
          </p:cNvCxnSpPr>
          <p:nvPr/>
        </p:nvCxnSpPr>
        <p:spPr>
          <a:xfrm flipV="1">
            <a:off x="4637922" y="5165107"/>
            <a:ext cx="494348" cy="3499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r 97">
            <a:extLst>
              <a:ext uri="{FF2B5EF4-FFF2-40B4-BE49-F238E27FC236}">
                <a16:creationId xmlns:a16="http://schemas.microsoft.com/office/drawing/2014/main" id="{ECC04130-E390-FE6A-E6EC-F3FDEED18153}"/>
              </a:ext>
            </a:extLst>
          </p:cNvPr>
          <p:cNvCxnSpPr>
            <a:cxnSpLocks/>
            <a:stCxn id="88" idx="3"/>
            <a:endCxn id="15" idx="2"/>
          </p:cNvCxnSpPr>
          <p:nvPr/>
        </p:nvCxnSpPr>
        <p:spPr>
          <a:xfrm flipV="1">
            <a:off x="5558551" y="3395901"/>
            <a:ext cx="457200" cy="159140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F2AD1283-4422-E840-0EC6-B26A30B1D7D8}"/>
              </a:ext>
            </a:extLst>
          </p:cNvPr>
          <p:cNvSpPr txBox="1"/>
          <p:nvPr/>
        </p:nvSpPr>
        <p:spPr>
          <a:xfrm>
            <a:off x="4787028" y="5354000"/>
            <a:ext cx="33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Si</a:t>
            </a: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ombo 101">
                <a:extLst>
                  <a:ext uri="{FF2B5EF4-FFF2-40B4-BE49-F238E27FC236}">
                    <a16:creationId xmlns:a16="http://schemas.microsoft.com/office/drawing/2014/main" id="{06894798-3ED2-8969-5B49-83138BADE6D7}"/>
                  </a:ext>
                </a:extLst>
              </p:cNvPr>
              <p:cNvSpPr/>
              <p:nvPr/>
            </p:nvSpPr>
            <p:spPr>
              <a:xfrm>
                <a:off x="2216267" y="6316775"/>
                <a:ext cx="2421655" cy="801883"/>
              </a:xfrm>
              <a:prstGeom prst="diamond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MX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s-MX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MX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e>
                      </m:d>
                      <m:r>
                        <a:rPr lang="es-MX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ombo 101">
                <a:extLst>
                  <a:ext uri="{FF2B5EF4-FFF2-40B4-BE49-F238E27FC236}">
                    <a16:creationId xmlns:a16="http://schemas.microsoft.com/office/drawing/2014/main" id="{06894798-3ED2-8969-5B49-83138BADE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267" y="6316775"/>
                <a:ext cx="2421655" cy="801883"/>
              </a:xfrm>
              <a:prstGeom prst="diamond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451C1239-EE8A-FE22-DEEB-2E9C6D16ED16}"/>
              </a:ext>
            </a:extLst>
          </p:cNvPr>
          <p:cNvCxnSpPr>
            <a:cxnSpLocks/>
            <a:stCxn id="65" idx="2"/>
            <a:endCxn id="102" idx="0"/>
          </p:cNvCxnSpPr>
          <p:nvPr/>
        </p:nvCxnSpPr>
        <p:spPr>
          <a:xfrm flipH="1">
            <a:off x="3427095" y="5915982"/>
            <a:ext cx="1" cy="400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A889B594-D8DE-FD76-EA36-4116C84C4BA1}"/>
                  </a:ext>
                </a:extLst>
              </p:cNvPr>
              <p:cNvSpPr/>
              <p:nvPr/>
            </p:nvSpPr>
            <p:spPr>
              <a:xfrm>
                <a:off x="1544740" y="5940016"/>
                <a:ext cx="852567" cy="451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A889B594-D8DE-FD76-EA36-4116C84C4B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740" y="5940016"/>
                <a:ext cx="852567" cy="4517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ector: angular 107">
            <a:extLst>
              <a:ext uri="{FF2B5EF4-FFF2-40B4-BE49-F238E27FC236}">
                <a16:creationId xmlns:a16="http://schemas.microsoft.com/office/drawing/2014/main" id="{5B56621B-D587-5D41-6C6C-B57110E231A6}"/>
              </a:ext>
            </a:extLst>
          </p:cNvPr>
          <p:cNvCxnSpPr>
            <a:cxnSpLocks/>
            <a:stCxn id="102" idx="1"/>
            <a:endCxn id="106" idx="2"/>
          </p:cNvCxnSpPr>
          <p:nvPr/>
        </p:nvCxnSpPr>
        <p:spPr>
          <a:xfrm rot="10800000">
            <a:off x="1971025" y="6391756"/>
            <a:ext cx="245243" cy="3259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62C8C12D-BA86-ED5B-3863-63400DCE107A}"/>
              </a:ext>
            </a:extLst>
          </p:cNvPr>
          <p:cNvSpPr txBox="1"/>
          <p:nvPr/>
        </p:nvSpPr>
        <p:spPr>
          <a:xfrm>
            <a:off x="3429001" y="6001325"/>
            <a:ext cx="33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No</a:t>
            </a: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EC0E5F10-9ECD-E0BA-373C-2ABA32BD8382}"/>
              </a:ext>
            </a:extLst>
          </p:cNvPr>
          <p:cNvCxnSpPr>
            <a:stCxn id="106" idx="0"/>
            <a:endCxn id="9" idx="1"/>
          </p:cNvCxnSpPr>
          <p:nvPr/>
        </p:nvCxnSpPr>
        <p:spPr>
          <a:xfrm rot="5400000" flipH="1" flipV="1">
            <a:off x="1055844" y="4145981"/>
            <a:ext cx="2709214" cy="87885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BE8900-8BDF-163A-1182-FDB7BF350EFC}"/>
              </a:ext>
            </a:extLst>
          </p:cNvPr>
          <p:cNvSpPr txBox="1"/>
          <p:nvPr/>
        </p:nvSpPr>
        <p:spPr>
          <a:xfrm>
            <a:off x="1971023" y="6543911"/>
            <a:ext cx="33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Si</a:t>
            </a: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27C8BA41-425B-0DF4-56C2-DD69DEDB9F51}"/>
                  </a:ext>
                </a:extLst>
              </p:cNvPr>
              <p:cNvSpPr/>
              <p:nvPr/>
            </p:nvSpPr>
            <p:spPr>
              <a:xfrm>
                <a:off x="556856" y="5942506"/>
                <a:ext cx="852567" cy="451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27C8BA41-425B-0DF4-56C2-DD69DEDB9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56" y="5942506"/>
                <a:ext cx="852567" cy="451741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8C24E076-6BE0-067F-AB19-DB4E42AB3D93}"/>
              </a:ext>
            </a:extLst>
          </p:cNvPr>
          <p:cNvCxnSpPr>
            <a:stCxn id="16" idx="0"/>
            <a:endCxn id="9" idx="1"/>
          </p:cNvCxnSpPr>
          <p:nvPr/>
        </p:nvCxnSpPr>
        <p:spPr>
          <a:xfrm rot="5400000" flipH="1" flipV="1">
            <a:off x="560657" y="3653284"/>
            <a:ext cx="2711704" cy="186674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6CA3988A-787E-2D7C-C03F-5A870691B0F7}"/>
              </a:ext>
            </a:extLst>
          </p:cNvPr>
          <p:cNvCxnSpPr>
            <a:stCxn id="102" idx="2"/>
            <a:endCxn id="16" idx="2"/>
          </p:cNvCxnSpPr>
          <p:nvPr/>
        </p:nvCxnSpPr>
        <p:spPr>
          <a:xfrm rot="5400000" flipH="1">
            <a:off x="1842912" y="5534476"/>
            <a:ext cx="724411" cy="2443955"/>
          </a:xfrm>
          <a:prstGeom prst="bentConnector3">
            <a:avLst>
              <a:gd name="adj1" fmla="val -315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B719E2A-9008-4EA0-5E17-F880827877DF}"/>
              </a:ext>
            </a:extLst>
          </p:cNvPr>
          <p:cNvSpPr txBox="1"/>
          <p:nvPr/>
        </p:nvSpPr>
        <p:spPr>
          <a:xfrm>
            <a:off x="3581400" y="6153723"/>
            <a:ext cx="33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No</a:t>
            </a: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8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A8BB9AA-3A97-FCF4-306A-5B407A30F592}"/>
              </a:ext>
            </a:extLst>
          </p:cNvPr>
          <p:cNvSpPr/>
          <p:nvPr/>
        </p:nvSpPr>
        <p:spPr>
          <a:xfrm>
            <a:off x="3024505" y="1097512"/>
            <a:ext cx="808991" cy="325756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INICIO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aralelogramo 4">
                <a:extLst>
                  <a:ext uri="{FF2B5EF4-FFF2-40B4-BE49-F238E27FC236}">
                    <a16:creationId xmlns:a16="http://schemas.microsoft.com/office/drawing/2014/main" id="{47E6F345-B05B-B68D-3C11-F7632DCEF1AB}"/>
                  </a:ext>
                </a:extLst>
              </p:cNvPr>
              <p:cNvSpPr/>
              <p:nvPr/>
            </p:nvSpPr>
            <p:spPr>
              <a:xfrm>
                <a:off x="2139189" y="1698910"/>
                <a:ext cx="2566798" cy="1085614"/>
              </a:xfrm>
              <a:prstGeom prst="parallelogram">
                <a:avLst>
                  <a:gd name="adj" fmla="val 15414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s-MX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MX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𝑠𝑒𝑛𝑥</m:t>
                      </m:r>
                      <m:r>
                        <a:rPr lang="es-MX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s-MX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MX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3+</m:t>
                      </m:r>
                      <m:r>
                        <a:rPr lang="es-MX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𝑐𝑜𝑠𝑥</m:t>
                      </m:r>
                      <m:r>
                        <a:rPr lang="es-MX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s-MX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s-MX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Paralelogramo 4">
                <a:extLst>
                  <a:ext uri="{FF2B5EF4-FFF2-40B4-BE49-F238E27FC236}">
                    <a16:creationId xmlns:a16="http://schemas.microsoft.com/office/drawing/2014/main" id="{47E6F345-B05B-B68D-3C11-F7632DCEF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189" y="1698910"/>
                <a:ext cx="2566798" cy="1085614"/>
              </a:xfrm>
              <a:prstGeom prst="parallelogram">
                <a:avLst>
                  <a:gd name="adj" fmla="val 15414"/>
                </a:avLst>
              </a:prstGeom>
              <a:blipFill>
                <a:blip r:embed="rId2"/>
                <a:stretch>
                  <a:fillRect b="-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CF4D47B-6683-237F-2576-3529B297FC6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422588" y="1423268"/>
            <a:ext cx="6413" cy="275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mbo 6">
                <a:extLst>
                  <a:ext uri="{FF2B5EF4-FFF2-40B4-BE49-F238E27FC236}">
                    <a16:creationId xmlns:a16="http://schemas.microsoft.com/office/drawing/2014/main" id="{6ED5D2F0-9BCB-D344-6EF5-D1E7DDECFBBB}"/>
                  </a:ext>
                </a:extLst>
              </p:cNvPr>
              <p:cNvSpPr/>
              <p:nvPr/>
            </p:nvSpPr>
            <p:spPr>
              <a:xfrm>
                <a:off x="2849881" y="3004109"/>
                <a:ext cx="1154431" cy="577215"/>
              </a:xfrm>
              <a:prstGeom prst="diamond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&gt;5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ombo 6">
                <a:extLst>
                  <a:ext uri="{FF2B5EF4-FFF2-40B4-BE49-F238E27FC236}">
                    <a16:creationId xmlns:a16="http://schemas.microsoft.com/office/drawing/2014/main" id="{6ED5D2F0-9BCB-D344-6EF5-D1E7DDECF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1" y="3004109"/>
                <a:ext cx="1154431" cy="577215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9312BB9-6B72-D782-A25D-D0311BB9C466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422588" y="2784524"/>
            <a:ext cx="4509" cy="219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8100AB0-ADC2-D68B-48E0-851162595BF4}"/>
              </a:ext>
            </a:extLst>
          </p:cNvPr>
          <p:cNvSpPr/>
          <p:nvPr/>
        </p:nvSpPr>
        <p:spPr>
          <a:xfrm>
            <a:off x="5388740" y="3958593"/>
            <a:ext cx="914400" cy="3302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D794094-62F1-35F6-F1FA-8EC77E15B5E7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4004312" y="3292716"/>
            <a:ext cx="55527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5A6D0A-FA53-005E-57FA-E2C2761D972B}"/>
              </a:ext>
            </a:extLst>
          </p:cNvPr>
          <p:cNvSpPr txBox="1"/>
          <p:nvPr/>
        </p:nvSpPr>
        <p:spPr>
          <a:xfrm>
            <a:off x="4004312" y="3031892"/>
            <a:ext cx="33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Si</a:t>
            </a: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63DD4153-53F9-9F2F-1896-256163410B50}"/>
                  </a:ext>
                </a:extLst>
              </p:cNvPr>
              <p:cNvSpPr/>
              <p:nvPr/>
            </p:nvSpPr>
            <p:spPr>
              <a:xfrm>
                <a:off x="2728751" y="3837943"/>
                <a:ext cx="1400811" cy="5715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MX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MX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MX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f>
                      <m:fPr>
                        <m:ctrlPr>
                          <a:rPr lang="es-MX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MX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MX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s-MX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MX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s-MX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MX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MX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s-MX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MX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63DD4153-53F9-9F2F-1896-256163410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751" y="3837943"/>
                <a:ext cx="1400811" cy="571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FF32357-E8C3-7FEA-A3C0-1A81D85AABB4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3427097" y="3581324"/>
            <a:ext cx="2060" cy="256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B022614-56FC-DDC7-94B6-340D1A564AD8}"/>
              </a:ext>
            </a:extLst>
          </p:cNvPr>
          <p:cNvSpPr txBox="1"/>
          <p:nvPr/>
        </p:nvSpPr>
        <p:spPr>
          <a:xfrm>
            <a:off x="3450591" y="3502024"/>
            <a:ext cx="33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No</a:t>
            </a: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B81ED13-220D-4F50-2172-423CB6AF2D29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427097" y="4409444"/>
            <a:ext cx="2060" cy="4472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8459435-B131-4ED8-6873-46A27000B836}"/>
                  </a:ext>
                </a:extLst>
              </p:cNvPr>
              <p:cNvSpPr/>
              <p:nvPr/>
            </p:nvSpPr>
            <p:spPr>
              <a:xfrm>
                <a:off x="4559583" y="3114916"/>
                <a:ext cx="920631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8459435-B131-4ED8-6873-46A27000B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583" y="3114916"/>
                <a:ext cx="920631" cy="355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0CE1D590-B10D-F91D-118E-D2C6241F7BA6}"/>
              </a:ext>
            </a:extLst>
          </p:cNvPr>
          <p:cNvCxnSpPr>
            <a:cxnSpLocks/>
            <a:stCxn id="17" idx="3"/>
            <a:endCxn id="9" idx="0"/>
          </p:cNvCxnSpPr>
          <p:nvPr/>
        </p:nvCxnSpPr>
        <p:spPr>
          <a:xfrm>
            <a:off x="5480214" y="3292716"/>
            <a:ext cx="365726" cy="6658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D143215B-BBCA-2C9C-11D3-0AE348D564AF}"/>
                  </a:ext>
                </a:extLst>
              </p:cNvPr>
              <p:cNvSpPr/>
              <p:nvPr/>
            </p:nvSpPr>
            <p:spPr>
              <a:xfrm>
                <a:off x="2968075" y="4856696"/>
                <a:ext cx="918043" cy="451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D143215B-BBCA-2C9C-11D3-0AE348D56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075" y="4856696"/>
                <a:ext cx="918043" cy="4517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BFE718EF-8B05-B2B6-0990-300F4844828A}"/>
              </a:ext>
            </a:extLst>
          </p:cNvPr>
          <p:cNvCxnSpPr>
            <a:cxnSpLocks/>
            <a:stCxn id="23" idx="1"/>
            <a:endCxn id="7" idx="1"/>
          </p:cNvCxnSpPr>
          <p:nvPr/>
        </p:nvCxnSpPr>
        <p:spPr>
          <a:xfrm rot="10800000">
            <a:off x="2849881" y="3292717"/>
            <a:ext cx="118194" cy="1789850"/>
          </a:xfrm>
          <a:prstGeom prst="bentConnector3">
            <a:avLst>
              <a:gd name="adj1" fmla="val 4636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38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6DBAE18-BCC0-6993-F28D-3535C73BAC3E}"/>
              </a:ext>
            </a:extLst>
          </p:cNvPr>
          <p:cNvSpPr/>
          <p:nvPr/>
        </p:nvSpPr>
        <p:spPr>
          <a:xfrm>
            <a:off x="3024505" y="1097512"/>
            <a:ext cx="808991" cy="325756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INICIO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aralelogramo 4">
                <a:extLst>
                  <a:ext uri="{FF2B5EF4-FFF2-40B4-BE49-F238E27FC236}">
                    <a16:creationId xmlns:a16="http://schemas.microsoft.com/office/drawing/2014/main" id="{82702994-51CC-F7A2-819E-CADFBD49F670}"/>
                  </a:ext>
                </a:extLst>
              </p:cNvPr>
              <p:cNvSpPr/>
              <p:nvPr/>
            </p:nvSpPr>
            <p:spPr>
              <a:xfrm>
                <a:off x="2139189" y="1698910"/>
                <a:ext cx="2566798" cy="1085614"/>
              </a:xfrm>
              <a:prstGeom prst="parallelogram">
                <a:avLst>
                  <a:gd name="adj" fmla="val 15414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s-MX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MX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𝑠𝑒𝑛𝑥</m:t>
                      </m:r>
                      <m:r>
                        <a:rPr lang="es-MX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s-MX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MX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MX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s-MX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Paralelogramo 4">
                <a:extLst>
                  <a:ext uri="{FF2B5EF4-FFF2-40B4-BE49-F238E27FC236}">
                    <a16:creationId xmlns:a16="http://schemas.microsoft.com/office/drawing/2014/main" id="{82702994-51CC-F7A2-819E-CADFBD49F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189" y="1698910"/>
                <a:ext cx="2566798" cy="1085614"/>
              </a:xfrm>
              <a:prstGeom prst="parallelogram">
                <a:avLst>
                  <a:gd name="adj" fmla="val 15414"/>
                </a:avLst>
              </a:prstGeom>
              <a:blipFill>
                <a:blip r:embed="rId2"/>
                <a:stretch>
                  <a:fillRect b="-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F956465-863C-5F36-1DC0-718D6522C50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422588" y="1423268"/>
            <a:ext cx="6413" cy="275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mbo 6">
                <a:extLst>
                  <a:ext uri="{FF2B5EF4-FFF2-40B4-BE49-F238E27FC236}">
                    <a16:creationId xmlns:a16="http://schemas.microsoft.com/office/drawing/2014/main" id="{704D00AF-6B93-4AB1-EE3F-1DE274D1D9C5}"/>
                  </a:ext>
                </a:extLst>
              </p:cNvPr>
              <p:cNvSpPr/>
              <p:nvPr/>
            </p:nvSpPr>
            <p:spPr>
              <a:xfrm>
                <a:off x="2849881" y="3004109"/>
                <a:ext cx="1154431" cy="577215"/>
              </a:xfrm>
              <a:prstGeom prst="diamond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&gt;5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ombo 6">
                <a:extLst>
                  <a:ext uri="{FF2B5EF4-FFF2-40B4-BE49-F238E27FC236}">
                    <a16:creationId xmlns:a16="http://schemas.microsoft.com/office/drawing/2014/main" id="{704D00AF-6B93-4AB1-EE3F-1DE274D1D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1" y="3004109"/>
                <a:ext cx="1154431" cy="577215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976A280-83F8-3E6C-B5C7-FB8E58EA1C01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422588" y="2784524"/>
            <a:ext cx="4509" cy="219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5ADC756-0FEE-B04A-1B0C-C015B0794B25}"/>
              </a:ext>
            </a:extLst>
          </p:cNvPr>
          <p:cNvSpPr/>
          <p:nvPr/>
        </p:nvSpPr>
        <p:spPr>
          <a:xfrm>
            <a:off x="5388740" y="3958593"/>
            <a:ext cx="914400" cy="3302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6ED17F0-E3E3-0F12-ABB4-CB7864522640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4004312" y="3292716"/>
            <a:ext cx="55527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AE09DA2-2342-06A9-AC88-37BE148F7FF1}"/>
              </a:ext>
            </a:extLst>
          </p:cNvPr>
          <p:cNvSpPr txBox="1"/>
          <p:nvPr/>
        </p:nvSpPr>
        <p:spPr>
          <a:xfrm>
            <a:off x="4004312" y="3031892"/>
            <a:ext cx="33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Si</a:t>
            </a: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DB183634-147F-3B74-F6A6-2FB7F76B7B7B}"/>
                  </a:ext>
                </a:extLst>
              </p:cNvPr>
              <p:cNvSpPr/>
              <p:nvPr/>
            </p:nvSpPr>
            <p:spPr>
              <a:xfrm>
                <a:off x="2494534" y="3901891"/>
                <a:ext cx="1856108" cy="5715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MX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MX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MX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f>
                      <m:fPr>
                        <m:ctrlPr>
                          <a:rPr lang="es-MX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MX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MX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s-MX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s-MX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MX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MX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MX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MX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MX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s-MX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MX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MX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s-MX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s-MX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MX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DB183634-147F-3B74-F6A6-2FB7F76B7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534" y="3901891"/>
                <a:ext cx="1856108" cy="571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81C52A5-FFF9-DFCD-5341-18E624EFDDAD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3422588" y="3581324"/>
            <a:ext cx="4509" cy="3205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54C921-FD8A-BA8E-AF99-89959F464A4D}"/>
              </a:ext>
            </a:extLst>
          </p:cNvPr>
          <p:cNvSpPr txBox="1"/>
          <p:nvPr/>
        </p:nvSpPr>
        <p:spPr>
          <a:xfrm>
            <a:off x="3450591" y="3502024"/>
            <a:ext cx="33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No</a:t>
            </a: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F0F21BD-C1E2-F17A-6692-4B6EAC61929A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3422588" y="4473392"/>
            <a:ext cx="4509" cy="383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902CB715-2B95-C176-A15C-8D1F69A96287}"/>
                  </a:ext>
                </a:extLst>
              </p:cNvPr>
              <p:cNvSpPr/>
              <p:nvPr/>
            </p:nvSpPr>
            <p:spPr>
              <a:xfrm>
                <a:off x="4559583" y="3114916"/>
                <a:ext cx="920631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902CB715-2B95-C176-A15C-8D1F69A96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583" y="3114916"/>
                <a:ext cx="920631" cy="355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A6AE6451-731D-2017-D961-8F9CA2D2446C}"/>
              </a:ext>
            </a:extLst>
          </p:cNvPr>
          <p:cNvCxnSpPr>
            <a:cxnSpLocks/>
            <a:stCxn id="16" idx="3"/>
            <a:endCxn id="9" idx="0"/>
          </p:cNvCxnSpPr>
          <p:nvPr/>
        </p:nvCxnSpPr>
        <p:spPr>
          <a:xfrm>
            <a:off x="5480214" y="3292716"/>
            <a:ext cx="365726" cy="6658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70A1695C-4249-2015-0AA6-1674BC80DBF7}"/>
                  </a:ext>
                </a:extLst>
              </p:cNvPr>
              <p:cNvSpPr/>
              <p:nvPr/>
            </p:nvSpPr>
            <p:spPr>
              <a:xfrm>
                <a:off x="2968075" y="4856696"/>
                <a:ext cx="918043" cy="451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70A1695C-4249-2015-0AA6-1674BC80D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075" y="4856696"/>
                <a:ext cx="918043" cy="4517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A5E243BA-0001-585F-976F-4D857DB78114}"/>
              </a:ext>
            </a:extLst>
          </p:cNvPr>
          <p:cNvCxnSpPr>
            <a:cxnSpLocks/>
            <a:stCxn id="18" idx="1"/>
            <a:endCxn id="7" idx="1"/>
          </p:cNvCxnSpPr>
          <p:nvPr/>
        </p:nvCxnSpPr>
        <p:spPr>
          <a:xfrm rot="10800000">
            <a:off x="2849881" y="3292717"/>
            <a:ext cx="118194" cy="1789850"/>
          </a:xfrm>
          <a:prstGeom prst="bentConnector3">
            <a:avLst>
              <a:gd name="adj1" fmla="val 8310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786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158</Words>
  <Application>Microsoft Office PowerPoint</Application>
  <PresentationFormat>Presentación en pantalla (4:3)</PresentationFormat>
  <Paragraphs>49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Alberto Herrera Rangel</dc:creator>
  <cp:lastModifiedBy>Carlos Alberto Herrera Rangel</cp:lastModifiedBy>
  <cp:revision>4</cp:revision>
  <dcterms:created xsi:type="dcterms:W3CDTF">2022-09-20T17:56:10Z</dcterms:created>
  <dcterms:modified xsi:type="dcterms:W3CDTF">2022-09-20T19:55:14Z</dcterms:modified>
</cp:coreProperties>
</file>