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62" r:id="rId3"/>
    <p:sldId id="264" r:id="rId4"/>
    <p:sldId id="257" r:id="rId5"/>
    <p:sldId id="265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61AC2-3FFC-4F1D-971C-E2FF7D407FC0}" v="357" dt="2022-11-12T20:54:47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4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Macias Rodriguez" userId="65355cb9-7962-4d3c-aa2f-35a09f27b40c" providerId="ADAL" clId="{69161AC2-3FFC-4F1D-971C-E2FF7D407FC0}"/>
    <pc:docChg chg="undo custSel addSld delSld modSld sldOrd modMainMaster">
      <pc:chgData name="Juan Jose Macias Rodriguez" userId="65355cb9-7962-4d3c-aa2f-35a09f27b40c" providerId="ADAL" clId="{69161AC2-3FFC-4F1D-971C-E2FF7D407FC0}" dt="2022-11-15T20:01:22.127" v="594" actId="403"/>
      <pc:docMkLst>
        <pc:docMk/>
      </pc:docMkLst>
      <pc:sldChg chg="addSp modSp mod">
        <pc:chgData name="Juan Jose Macias Rodriguez" userId="65355cb9-7962-4d3c-aa2f-35a09f27b40c" providerId="ADAL" clId="{69161AC2-3FFC-4F1D-971C-E2FF7D407FC0}" dt="2022-11-15T20:01:22.127" v="594" actId="403"/>
        <pc:sldMkLst>
          <pc:docMk/>
          <pc:sldMk cId="2524753028" sldId="256"/>
        </pc:sldMkLst>
        <pc:spChg chg="mod">
          <ac:chgData name="Juan Jose Macias Rodriguez" userId="65355cb9-7962-4d3c-aa2f-35a09f27b40c" providerId="ADAL" clId="{69161AC2-3FFC-4F1D-971C-E2FF7D407FC0}" dt="2022-11-15T20:01:22.127" v="594" actId="403"/>
          <ac:spMkLst>
            <pc:docMk/>
            <pc:sldMk cId="2524753028" sldId="256"/>
            <ac:spMk id="2" creationId="{0A2C527D-906F-49BF-9932-F48005F8F069}"/>
          </ac:spMkLst>
        </pc:spChg>
        <pc:spChg chg="mod">
          <ac:chgData name="Juan Jose Macias Rodriguez" userId="65355cb9-7962-4d3c-aa2f-35a09f27b40c" providerId="ADAL" clId="{69161AC2-3FFC-4F1D-971C-E2FF7D407FC0}" dt="2022-11-12T20:23:47.385" v="375" actId="20577"/>
          <ac:spMkLst>
            <pc:docMk/>
            <pc:sldMk cId="2524753028" sldId="256"/>
            <ac:spMk id="3" creationId="{0E70CA4E-712A-4048-A4BD-BE334CAEC7A2}"/>
          </ac:spMkLst>
        </pc:spChg>
        <pc:picChg chg="add mod">
          <ac:chgData name="Juan Jose Macias Rodriguez" userId="65355cb9-7962-4d3c-aa2f-35a09f27b40c" providerId="ADAL" clId="{69161AC2-3FFC-4F1D-971C-E2FF7D407FC0}" dt="2022-11-11T21:33:17.985" v="46" actId="1076"/>
          <ac:picMkLst>
            <pc:docMk/>
            <pc:sldMk cId="2524753028" sldId="256"/>
            <ac:picMk id="5" creationId="{A512D400-D4D6-449E-B747-5F256CA6F4BF}"/>
          </ac:picMkLst>
        </pc:picChg>
      </pc:sldChg>
      <pc:sldChg chg="addSp delSp modSp mod">
        <pc:chgData name="Juan Jose Macias Rodriguez" userId="65355cb9-7962-4d3c-aa2f-35a09f27b40c" providerId="ADAL" clId="{69161AC2-3FFC-4F1D-971C-E2FF7D407FC0}" dt="2022-11-12T20:52:38.071" v="568" actId="478"/>
        <pc:sldMkLst>
          <pc:docMk/>
          <pc:sldMk cId="2418331039" sldId="257"/>
        </pc:sldMkLst>
        <pc:spChg chg="mod">
          <ac:chgData name="Juan Jose Macias Rodriguez" userId="65355cb9-7962-4d3c-aa2f-35a09f27b40c" providerId="ADAL" clId="{69161AC2-3FFC-4F1D-971C-E2FF7D407FC0}" dt="2022-11-11T21:38:41.537" v="136" actId="113"/>
          <ac:spMkLst>
            <pc:docMk/>
            <pc:sldMk cId="2418331039" sldId="257"/>
            <ac:spMk id="2" creationId="{3DBEE957-EF89-4C26-BDE9-5F9E729FB1FE}"/>
          </ac:spMkLst>
        </pc:spChg>
        <pc:spChg chg="mod">
          <ac:chgData name="Juan Jose Macias Rodriguez" userId="65355cb9-7962-4d3c-aa2f-35a09f27b40c" providerId="ADAL" clId="{69161AC2-3FFC-4F1D-971C-E2FF7D407FC0}" dt="2022-11-11T21:57:42.627" v="265" actId="14100"/>
          <ac:spMkLst>
            <pc:docMk/>
            <pc:sldMk cId="2418331039" sldId="257"/>
            <ac:spMk id="3" creationId="{6DBBB928-0C1E-4ED2-A276-C99843A03A27}"/>
          </ac:spMkLst>
        </pc:spChg>
        <pc:spChg chg="add del mod">
          <ac:chgData name="Juan Jose Macias Rodriguez" userId="65355cb9-7962-4d3c-aa2f-35a09f27b40c" providerId="ADAL" clId="{69161AC2-3FFC-4F1D-971C-E2FF7D407FC0}" dt="2022-11-12T20:52:38.071" v="568" actId="478"/>
          <ac:spMkLst>
            <pc:docMk/>
            <pc:sldMk cId="2418331039" sldId="257"/>
            <ac:spMk id="6" creationId="{BD1EA3EA-178C-4CB6-BDA9-163430771679}"/>
          </ac:spMkLst>
        </pc:spChg>
        <pc:picChg chg="add mod">
          <ac:chgData name="Juan Jose Macias Rodriguez" userId="65355cb9-7962-4d3c-aa2f-35a09f27b40c" providerId="ADAL" clId="{69161AC2-3FFC-4F1D-971C-E2FF7D407FC0}" dt="2022-11-11T21:57:17.073" v="262" actId="1037"/>
          <ac:picMkLst>
            <pc:docMk/>
            <pc:sldMk cId="2418331039" sldId="257"/>
            <ac:picMk id="5" creationId="{7CBB7848-A6B4-492E-A007-2D335C5BAFD1}"/>
          </ac:picMkLst>
        </pc:picChg>
      </pc:sldChg>
      <pc:sldChg chg="addSp delSp modSp new del mod ord">
        <pc:chgData name="Juan Jose Macias Rodriguez" userId="65355cb9-7962-4d3c-aa2f-35a09f27b40c" providerId="ADAL" clId="{69161AC2-3FFC-4F1D-971C-E2FF7D407FC0}" dt="2022-11-11T21:59:32.159" v="280" actId="47"/>
        <pc:sldMkLst>
          <pc:docMk/>
          <pc:sldMk cId="2887966117" sldId="258"/>
        </pc:sldMkLst>
        <pc:spChg chg="del">
          <ac:chgData name="Juan Jose Macias Rodriguez" userId="65355cb9-7962-4d3c-aa2f-35a09f27b40c" providerId="ADAL" clId="{69161AC2-3FFC-4F1D-971C-E2FF7D407FC0}" dt="2022-11-11T21:18:00.214" v="3" actId="478"/>
          <ac:spMkLst>
            <pc:docMk/>
            <pc:sldMk cId="2887966117" sldId="258"/>
            <ac:spMk id="2" creationId="{5641F31A-C557-4244-87F7-E80FABF61084}"/>
          </ac:spMkLst>
        </pc:spChg>
        <pc:spChg chg="del">
          <ac:chgData name="Juan Jose Macias Rodriguez" userId="65355cb9-7962-4d3c-aa2f-35a09f27b40c" providerId="ADAL" clId="{69161AC2-3FFC-4F1D-971C-E2FF7D407FC0}" dt="2022-11-11T21:17:57.555" v="1" actId="478"/>
          <ac:spMkLst>
            <pc:docMk/>
            <pc:sldMk cId="2887966117" sldId="258"/>
            <ac:spMk id="3" creationId="{428A5884-201C-4FFB-9D53-B72826EC108C}"/>
          </ac:spMkLst>
        </pc:spChg>
        <pc:picChg chg="add del mod">
          <ac:chgData name="Juan Jose Macias Rodriguez" userId="65355cb9-7962-4d3c-aa2f-35a09f27b40c" providerId="ADAL" clId="{69161AC2-3FFC-4F1D-971C-E2FF7D407FC0}" dt="2022-11-11T21:59:15.579" v="275" actId="21"/>
          <ac:picMkLst>
            <pc:docMk/>
            <pc:sldMk cId="2887966117" sldId="258"/>
            <ac:picMk id="5" creationId="{93C9ABCC-7D44-4669-9EC7-6F4C1FECA270}"/>
          </ac:picMkLst>
        </pc:picChg>
        <pc:picChg chg="add del mod modCrop">
          <ac:chgData name="Juan Jose Macias Rodriguez" userId="65355cb9-7962-4d3c-aa2f-35a09f27b40c" providerId="ADAL" clId="{69161AC2-3FFC-4F1D-971C-E2FF7D407FC0}" dt="2022-11-11T21:54:53.390" v="225" actId="21"/>
          <ac:picMkLst>
            <pc:docMk/>
            <pc:sldMk cId="2887966117" sldId="258"/>
            <ac:picMk id="6" creationId="{D690F1B4-FDF1-47D2-9A40-8DF60DD204AA}"/>
          </ac:picMkLst>
        </pc:picChg>
      </pc:sldChg>
      <pc:sldChg chg="addSp delSp modSp add del mod">
        <pc:chgData name="Juan Jose Macias Rodriguez" userId="65355cb9-7962-4d3c-aa2f-35a09f27b40c" providerId="ADAL" clId="{69161AC2-3FFC-4F1D-971C-E2FF7D407FC0}" dt="2022-11-12T20:26:28.499" v="399" actId="47"/>
        <pc:sldMkLst>
          <pc:docMk/>
          <pc:sldMk cId="558734066" sldId="259"/>
        </pc:sldMkLst>
        <pc:spChg chg="mod">
          <ac:chgData name="Juan Jose Macias Rodriguez" userId="65355cb9-7962-4d3c-aa2f-35a09f27b40c" providerId="ADAL" clId="{69161AC2-3FFC-4F1D-971C-E2FF7D407FC0}" dt="2022-11-11T21:30:55.998" v="39"/>
          <ac:spMkLst>
            <pc:docMk/>
            <pc:sldMk cId="558734066" sldId="259"/>
            <ac:spMk id="2" creationId="{3DBEE957-EF89-4C26-BDE9-5F9E729FB1FE}"/>
          </ac:spMkLst>
        </pc:spChg>
        <pc:spChg chg="del">
          <ac:chgData name="Juan Jose Macias Rodriguez" userId="65355cb9-7962-4d3c-aa2f-35a09f27b40c" providerId="ADAL" clId="{69161AC2-3FFC-4F1D-971C-E2FF7D407FC0}" dt="2022-11-11T21:18:18.139" v="24" actId="478"/>
          <ac:spMkLst>
            <pc:docMk/>
            <pc:sldMk cId="558734066" sldId="259"/>
            <ac:spMk id="3" creationId="{6DBBB928-0C1E-4ED2-A276-C99843A03A27}"/>
          </ac:spMkLst>
        </pc:spChg>
        <pc:spChg chg="add del mod">
          <ac:chgData name="Juan Jose Macias Rodriguez" userId="65355cb9-7962-4d3c-aa2f-35a09f27b40c" providerId="ADAL" clId="{69161AC2-3FFC-4F1D-971C-E2FF7D407FC0}" dt="2022-11-11T21:18:19.601" v="25" actId="478"/>
          <ac:spMkLst>
            <pc:docMk/>
            <pc:sldMk cId="558734066" sldId="259"/>
            <ac:spMk id="5" creationId="{73CF3108-32DB-4D74-B9C0-017B016B9B1A}"/>
          </ac:spMkLst>
        </pc:spChg>
        <pc:graphicFrameChg chg="add mod modGraphic">
          <ac:chgData name="Juan Jose Macias Rodriguez" userId="65355cb9-7962-4d3c-aa2f-35a09f27b40c" providerId="ADAL" clId="{69161AC2-3FFC-4F1D-971C-E2FF7D407FC0}" dt="2022-11-11T21:20:36.675" v="31" actId="12084"/>
          <ac:graphicFrameMkLst>
            <pc:docMk/>
            <pc:sldMk cId="558734066" sldId="259"/>
            <ac:graphicFrameMk id="6" creationId="{A770EBC9-43A4-45FF-8D07-AA6FD44D1A29}"/>
          </ac:graphicFrameMkLst>
        </pc:graphicFrameChg>
        <pc:picChg chg="add mod">
          <ac:chgData name="Juan Jose Macias Rodriguez" userId="65355cb9-7962-4d3c-aa2f-35a09f27b40c" providerId="ADAL" clId="{69161AC2-3FFC-4F1D-971C-E2FF7D407FC0}" dt="2022-11-11T21:55:10.408" v="228" actId="14100"/>
          <ac:picMkLst>
            <pc:docMk/>
            <pc:sldMk cId="558734066" sldId="259"/>
            <ac:picMk id="5" creationId="{964862BF-E882-4135-870D-29EE435673CC}"/>
          </ac:picMkLst>
        </pc:picChg>
      </pc:sldChg>
      <pc:sldChg chg="addSp delSp modSp del mod">
        <pc:chgData name="Juan Jose Macias Rodriguez" userId="65355cb9-7962-4d3c-aa2f-35a09f27b40c" providerId="ADAL" clId="{69161AC2-3FFC-4F1D-971C-E2FF7D407FC0}" dt="2022-11-11T21:55:49.905" v="234" actId="47"/>
        <pc:sldMkLst>
          <pc:docMk/>
          <pc:sldMk cId="4010153108" sldId="260"/>
        </pc:sldMkLst>
        <pc:spChg chg="add mod">
          <ac:chgData name="Juan Jose Macias Rodriguez" userId="65355cb9-7962-4d3c-aa2f-35a09f27b40c" providerId="ADAL" clId="{69161AC2-3FFC-4F1D-971C-E2FF7D407FC0}" dt="2022-11-11T21:55:46.265" v="231" actId="21"/>
          <ac:spMkLst>
            <pc:docMk/>
            <pc:sldMk cId="4010153108" sldId="260"/>
            <ac:spMk id="6" creationId="{C0E2D0A1-678E-40BA-9185-6AAA14357ACE}"/>
          </ac:spMkLst>
        </pc:spChg>
        <pc:graphicFrameChg chg="del mod">
          <ac:chgData name="Juan Jose Macias Rodriguez" userId="65355cb9-7962-4d3c-aa2f-35a09f27b40c" providerId="ADAL" clId="{69161AC2-3FFC-4F1D-971C-E2FF7D407FC0}" dt="2022-11-11T21:55:46.265" v="231" actId="21"/>
          <ac:graphicFrameMkLst>
            <pc:docMk/>
            <pc:sldMk cId="4010153108" sldId="260"/>
            <ac:graphicFrameMk id="4" creationId="{CA0E5F76-BB81-46CE-83D0-D3E83E107280}"/>
          </ac:graphicFrameMkLst>
        </pc:graphicFrameChg>
      </pc:sldChg>
      <pc:sldChg chg="addSp delSp modSp add mod">
        <pc:chgData name="Juan Jose Macias Rodriguez" userId="65355cb9-7962-4d3c-aa2f-35a09f27b40c" providerId="ADAL" clId="{69161AC2-3FFC-4F1D-971C-E2FF7D407FC0}" dt="2022-11-12T20:54:53.813" v="585" actId="1076"/>
        <pc:sldMkLst>
          <pc:docMk/>
          <pc:sldMk cId="1159386111" sldId="261"/>
        </pc:sldMkLst>
        <pc:spChg chg="mod">
          <ac:chgData name="Juan Jose Macias Rodriguez" userId="65355cb9-7962-4d3c-aa2f-35a09f27b40c" providerId="ADAL" clId="{69161AC2-3FFC-4F1D-971C-E2FF7D407FC0}" dt="2022-11-12T20:54:43.296" v="583" actId="207"/>
          <ac:spMkLst>
            <pc:docMk/>
            <pc:sldMk cId="1159386111" sldId="261"/>
            <ac:spMk id="2" creationId="{3DBEE957-EF89-4C26-BDE9-5F9E729FB1FE}"/>
          </ac:spMkLst>
        </pc:spChg>
        <pc:spChg chg="del">
          <ac:chgData name="Juan Jose Macias Rodriguez" userId="65355cb9-7962-4d3c-aa2f-35a09f27b40c" providerId="ADAL" clId="{69161AC2-3FFC-4F1D-971C-E2FF7D407FC0}" dt="2022-11-12T20:53:51.886" v="578" actId="478"/>
          <ac:spMkLst>
            <pc:docMk/>
            <pc:sldMk cId="1159386111" sldId="261"/>
            <ac:spMk id="4" creationId="{2D049C6F-6DCB-4D6D-BE2E-6FA9569BE9AE}"/>
          </ac:spMkLst>
        </pc:spChg>
        <pc:graphicFrameChg chg="del">
          <ac:chgData name="Juan Jose Macias Rodriguez" userId="65355cb9-7962-4d3c-aa2f-35a09f27b40c" providerId="ADAL" clId="{69161AC2-3FFC-4F1D-971C-E2FF7D407FC0}" dt="2022-11-11T21:55:48.218" v="232" actId="478"/>
          <ac:graphicFrameMkLst>
            <pc:docMk/>
            <pc:sldMk cId="1159386111" sldId="261"/>
            <ac:graphicFrameMk id="6" creationId="{A770EBC9-43A4-45FF-8D07-AA6FD44D1A29}"/>
          </ac:graphicFrameMkLst>
        </pc:graphicFrameChg>
        <pc:graphicFrameChg chg="add mod modGraphic">
          <ac:chgData name="Juan Jose Macias Rodriguez" userId="65355cb9-7962-4d3c-aa2f-35a09f27b40c" providerId="ADAL" clId="{69161AC2-3FFC-4F1D-971C-E2FF7D407FC0}" dt="2022-11-12T20:54:53.813" v="585" actId="1076"/>
          <ac:graphicFrameMkLst>
            <pc:docMk/>
            <pc:sldMk cId="1159386111" sldId="261"/>
            <ac:graphicFrameMk id="7" creationId="{E7A5108E-CF44-4F4C-BDBB-A13094E6F960}"/>
          </ac:graphicFrameMkLst>
        </pc:graphicFrameChg>
      </pc:sldChg>
      <pc:sldChg chg="modSp new del mod">
        <pc:chgData name="Juan Jose Macias Rodriguez" userId="65355cb9-7962-4d3c-aa2f-35a09f27b40c" providerId="ADAL" clId="{69161AC2-3FFC-4F1D-971C-E2FF7D407FC0}" dt="2022-11-11T21:55:31.254" v="229" actId="47"/>
        <pc:sldMkLst>
          <pc:docMk/>
          <pc:sldMk cId="1220553276" sldId="261"/>
        </pc:sldMkLst>
        <pc:spChg chg="mod">
          <ac:chgData name="Juan Jose Macias Rodriguez" userId="65355cb9-7962-4d3c-aa2f-35a09f27b40c" providerId="ADAL" clId="{69161AC2-3FFC-4F1D-971C-E2FF7D407FC0}" dt="2022-11-11T21:53:40.242" v="192" actId="27636"/>
          <ac:spMkLst>
            <pc:docMk/>
            <pc:sldMk cId="1220553276" sldId="261"/>
            <ac:spMk id="3" creationId="{038883ED-C123-4743-B7B0-FCF03AEB60AF}"/>
          </ac:spMkLst>
        </pc:spChg>
        <pc:spChg chg="mod">
          <ac:chgData name="Juan Jose Macias Rodriguez" userId="65355cb9-7962-4d3c-aa2f-35a09f27b40c" providerId="ADAL" clId="{69161AC2-3FFC-4F1D-971C-E2FF7D407FC0}" dt="2022-11-11T21:53:40.248" v="194" actId="27636"/>
          <ac:spMkLst>
            <pc:docMk/>
            <pc:sldMk cId="1220553276" sldId="261"/>
            <ac:spMk id="4" creationId="{36D1D69F-7155-439A-A02B-7C866AADCDF0}"/>
          </ac:spMkLst>
        </pc:spChg>
        <pc:spChg chg="mod">
          <ac:chgData name="Juan Jose Macias Rodriguez" userId="65355cb9-7962-4d3c-aa2f-35a09f27b40c" providerId="ADAL" clId="{69161AC2-3FFC-4F1D-971C-E2FF7D407FC0}" dt="2022-11-11T21:53:40.245" v="193" actId="27636"/>
          <ac:spMkLst>
            <pc:docMk/>
            <pc:sldMk cId="1220553276" sldId="261"/>
            <ac:spMk id="5" creationId="{51416B27-0A36-433D-A00C-9FBFFEDDCE1A}"/>
          </ac:spMkLst>
        </pc:spChg>
      </pc:sldChg>
      <pc:sldChg chg="addSp delSp modSp add mod ord">
        <pc:chgData name="Juan Jose Macias Rodriguez" userId="65355cb9-7962-4d3c-aa2f-35a09f27b40c" providerId="ADAL" clId="{69161AC2-3FFC-4F1D-971C-E2FF7D407FC0}" dt="2022-11-11T21:59:28.334" v="279" actId="1076"/>
        <pc:sldMkLst>
          <pc:docMk/>
          <pc:sldMk cId="3936665423" sldId="262"/>
        </pc:sldMkLst>
        <pc:spChg chg="del">
          <ac:chgData name="Juan Jose Macias Rodriguez" userId="65355cb9-7962-4d3c-aa2f-35a09f27b40c" providerId="ADAL" clId="{69161AC2-3FFC-4F1D-971C-E2FF7D407FC0}" dt="2022-11-11T21:59:20.803" v="276" actId="478"/>
          <ac:spMkLst>
            <pc:docMk/>
            <pc:sldMk cId="3936665423" sldId="262"/>
            <ac:spMk id="3" creationId="{6DBBB928-0C1E-4ED2-A276-C99843A03A27}"/>
          </ac:spMkLst>
        </pc:spChg>
        <pc:spChg chg="add del mod">
          <ac:chgData name="Juan Jose Macias Rodriguez" userId="65355cb9-7962-4d3c-aa2f-35a09f27b40c" providerId="ADAL" clId="{69161AC2-3FFC-4F1D-971C-E2FF7D407FC0}" dt="2022-11-11T21:59:22.760" v="278" actId="478"/>
          <ac:spMkLst>
            <pc:docMk/>
            <pc:sldMk cId="3936665423" sldId="262"/>
            <ac:spMk id="6" creationId="{ABE2D9A9-1539-48F7-95CB-7197D9188AFB}"/>
          </ac:spMkLst>
        </pc:spChg>
        <pc:picChg chg="add mod">
          <ac:chgData name="Juan Jose Macias Rodriguez" userId="65355cb9-7962-4d3c-aa2f-35a09f27b40c" providerId="ADAL" clId="{69161AC2-3FFC-4F1D-971C-E2FF7D407FC0}" dt="2022-11-11T21:59:28.334" v="279" actId="1076"/>
          <ac:picMkLst>
            <pc:docMk/>
            <pc:sldMk cId="3936665423" sldId="262"/>
            <ac:picMk id="7" creationId="{1D7355BD-2AB3-413C-85BB-FB7465AE8B76}"/>
          </ac:picMkLst>
        </pc:picChg>
      </pc:sldChg>
      <pc:sldChg chg="addSp delSp modSp add mod ord">
        <pc:chgData name="Juan Jose Macias Rodriguez" userId="65355cb9-7962-4d3c-aa2f-35a09f27b40c" providerId="ADAL" clId="{69161AC2-3FFC-4F1D-971C-E2FF7D407FC0}" dt="2022-11-12T20:26:34.237" v="400" actId="478"/>
        <pc:sldMkLst>
          <pc:docMk/>
          <pc:sldMk cId="1654057146" sldId="264"/>
        </pc:sldMkLst>
        <pc:spChg chg="mod">
          <ac:chgData name="Juan Jose Macias Rodriguez" userId="65355cb9-7962-4d3c-aa2f-35a09f27b40c" providerId="ADAL" clId="{69161AC2-3FFC-4F1D-971C-E2FF7D407FC0}" dt="2022-11-12T20:22:47.847" v="331" actId="20577"/>
          <ac:spMkLst>
            <pc:docMk/>
            <pc:sldMk cId="1654057146" sldId="264"/>
            <ac:spMk id="2" creationId="{3DBEE957-EF89-4C26-BDE9-5F9E729FB1FE}"/>
          </ac:spMkLst>
        </pc:spChg>
        <pc:graphicFrameChg chg="mod">
          <ac:chgData name="Juan Jose Macias Rodriguez" userId="65355cb9-7962-4d3c-aa2f-35a09f27b40c" providerId="ADAL" clId="{69161AC2-3FFC-4F1D-971C-E2FF7D407FC0}" dt="2022-11-12T20:26:00.068" v="394"/>
          <ac:graphicFrameMkLst>
            <pc:docMk/>
            <pc:sldMk cId="1654057146" sldId="264"/>
            <ac:graphicFrameMk id="6" creationId="{A770EBC9-43A4-45FF-8D07-AA6FD44D1A29}"/>
          </ac:graphicFrameMkLst>
        </pc:graphicFrameChg>
        <pc:picChg chg="add del mod">
          <ac:chgData name="Juan Jose Macias Rodriguez" userId="65355cb9-7962-4d3c-aa2f-35a09f27b40c" providerId="ADAL" clId="{69161AC2-3FFC-4F1D-971C-E2FF7D407FC0}" dt="2022-11-12T20:26:34.237" v="400" actId="478"/>
          <ac:picMkLst>
            <pc:docMk/>
            <pc:sldMk cId="1654057146" sldId="264"/>
            <ac:picMk id="7" creationId="{9F9AB4D5-734D-442C-9E9E-8E6A65192BB0}"/>
          </ac:picMkLst>
        </pc:picChg>
      </pc:sldChg>
      <pc:sldChg chg="addSp delSp modSp add mod ord">
        <pc:chgData name="Juan Jose Macias Rodriguez" userId="65355cb9-7962-4d3c-aa2f-35a09f27b40c" providerId="ADAL" clId="{69161AC2-3FFC-4F1D-971C-E2FF7D407FC0}" dt="2022-11-15T20:01:00.008" v="592" actId="20577"/>
        <pc:sldMkLst>
          <pc:docMk/>
          <pc:sldMk cId="681428454" sldId="265"/>
        </pc:sldMkLst>
        <pc:spChg chg="mod">
          <ac:chgData name="Juan Jose Macias Rodriguez" userId="65355cb9-7962-4d3c-aa2f-35a09f27b40c" providerId="ADAL" clId="{69161AC2-3FFC-4F1D-971C-E2FF7D407FC0}" dt="2022-11-15T20:00:48.399" v="588" actId="20577"/>
          <ac:spMkLst>
            <pc:docMk/>
            <pc:sldMk cId="681428454" sldId="265"/>
            <ac:spMk id="2" creationId="{3DBEE957-EF89-4C26-BDE9-5F9E729FB1FE}"/>
          </ac:spMkLst>
        </pc:spChg>
        <pc:spChg chg="mod">
          <ac:chgData name="Juan Jose Macias Rodriguez" userId="65355cb9-7962-4d3c-aa2f-35a09f27b40c" providerId="ADAL" clId="{69161AC2-3FFC-4F1D-971C-E2FF7D407FC0}" dt="2022-11-12T20:49:15.197" v="566" actId="1076"/>
          <ac:spMkLst>
            <pc:docMk/>
            <pc:sldMk cId="681428454" sldId="265"/>
            <ac:spMk id="4" creationId="{2D049C6F-6DCB-4D6D-BE2E-6FA9569BE9AE}"/>
          </ac:spMkLst>
        </pc:spChg>
        <pc:spChg chg="add mod">
          <ac:chgData name="Juan Jose Macias Rodriguez" userId="65355cb9-7962-4d3c-aa2f-35a09f27b40c" providerId="ADAL" clId="{69161AC2-3FFC-4F1D-971C-E2FF7D407FC0}" dt="2022-11-12T20:46:39.466" v="502" actId="14100"/>
          <ac:spMkLst>
            <pc:docMk/>
            <pc:sldMk cId="681428454" sldId="265"/>
            <ac:spMk id="21" creationId="{59B00325-0969-4DA8-85A1-ABB3A581E2A4}"/>
          </ac:spMkLst>
        </pc:spChg>
        <pc:spChg chg="add mod">
          <ac:chgData name="Juan Jose Macias Rodriguez" userId="65355cb9-7962-4d3c-aa2f-35a09f27b40c" providerId="ADAL" clId="{69161AC2-3FFC-4F1D-971C-E2FF7D407FC0}" dt="2022-11-12T20:46:01.175" v="495" actId="1076"/>
          <ac:spMkLst>
            <pc:docMk/>
            <pc:sldMk cId="681428454" sldId="265"/>
            <ac:spMk id="23" creationId="{04F5D093-46C5-498F-B8C4-99DB31E35426}"/>
          </ac:spMkLst>
        </pc:spChg>
        <pc:spChg chg="add mod">
          <ac:chgData name="Juan Jose Macias Rodriguez" userId="65355cb9-7962-4d3c-aa2f-35a09f27b40c" providerId="ADAL" clId="{69161AC2-3FFC-4F1D-971C-E2FF7D407FC0}" dt="2022-11-15T20:01:00.008" v="592" actId="20577"/>
          <ac:spMkLst>
            <pc:docMk/>
            <pc:sldMk cId="681428454" sldId="265"/>
            <ac:spMk id="25" creationId="{51FB9E7D-BCC8-42C2-9E38-DC5B373A3C0E}"/>
          </ac:spMkLst>
        </pc:spChg>
        <pc:graphicFrameChg chg="mod">
          <ac:chgData name="Juan Jose Macias Rodriguez" userId="65355cb9-7962-4d3c-aa2f-35a09f27b40c" providerId="ADAL" clId="{69161AC2-3FFC-4F1D-971C-E2FF7D407FC0}" dt="2022-11-12T20:46:48.076" v="505" actId="12"/>
          <ac:graphicFrameMkLst>
            <pc:docMk/>
            <pc:sldMk cId="681428454" sldId="265"/>
            <ac:graphicFrameMk id="6" creationId="{A770EBC9-43A4-45FF-8D07-AA6FD44D1A29}"/>
          </ac:graphicFrameMkLst>
        </pc:graphicFrameChg>
        <pc:picChg chg="del mod">
          <ac:chgData name="Juan Jose Macias Rodriguez" userId="65355cb9-7962-4d3c-aa2f-35a09f27b40c" providerId="ADAL" clId="{69161AC2-3FFC-4F1D-971C-E2FF7D407FC0}" dt="2022-11-12T20:41:28.710" v="435" actId="478"/>
          <ac:picMkLst>
            <pc:docMk/>
            <pc:sldMk cId="681428454" sldId="265"/>
            <ac:picMk id="7" creationId="{9F9AB4D5-734D-442C-9E9E-8E6A65192BB0}"/>
          </ac:picMkLst>
        </pc:picChg>
        <pc:picChg chg="add del mod">
          <ac:chgData name="Juan Jose Macias Rodriguez" userId="65355cb9-7962-4d3c-aa2f-35a09f27b40c" providerId="ADAL" clId="{69161AC2-3FFC-4F1D-971C-E2FF7D407FC0}" dt="2022-11-12T20:33:46.599" v="416" actId="478"/>
          <ac:picMkLst>
            <pc:docMk/>
            <pc:sldMk cId="681428454" sldId="265"/>
            <ac:picMk id="8" creationId="{C63174F9-EB5F-4E9B-BEDF-14ED3820EDA6}"/>
          </ac:picMkLst>
        </pc:picChg>
        <pc:picChg chg="add mod">
          <ac:chgData name="Juan Jose Macias Rodriguez" userId="65355cb9-7962-4d3c-aa2f-35a09f27b40c" providerId="ADAL" clId="{69161AC2-3FFC-4F1D-971C-E2FF7D407FC0}" dt="2022-11-12T20:47:19.509" v="514" actId="1076"/>
          <ac:picMkLst>
            <pc:docMk/>
            <pc:sldMk cId="681428454" sldId="265"/>
            <ac:picMk id="9" creationId="{FE744452-9E82-4F1F-B533-BC803E40C1DE}"/>
          </ac:picMkLst>
        </pc:picChg>
        <pc:picChg chg="add del mod">
          <ac:chgData name="Juan Jose Macias Rodriguez" userId="65355cb9-7962-4d3c-aa2f-35a09f27b40c" providerId="ADAL" clId="{69161AC2-3FFC-4F1D-971C-E2FF7D407FC0}" dt="2022-11-12T20:37:24.057" v="425" actId="478"/>
          <ac:picMkLst>
            <pc:docMk/>
            <pc:sldMk cId="681428454" sldId="265"/>
            <ac:picMk id="11" creationId="{2E66FA64-B9B3-4B57-A9EF-5D2BAC41EC93}"/>
          </ac:picMkLst>
        </pc:picChg>
        <pc:picChg chg="add mod">
          <ac:chgData name="Juan Jose Macias Rodriguez" userId="65355cb9-7962-4d3c-aa2f-35a09f27b40c" providerId="ADAL" clId="{69161AC2-3FFC-4F1D-971C-E2FF7D407FC0}" dt="2022-11-12T20:49:18.145" v="567" actId="1076"/>
          <ac:picMkLst>
            <pc:docMk/>
            <pc:sldMk cId="681428454" sldId="265"/>
            <ac:picMk id="13" creationId="{57B76649-8901-457A-9A52-6C3E3B6EE442}"/>
          </ac:picMkLst>
        </pc:picChg>
        <pc:picChg chg="add mod">
          <ac:chgData name="Juan Jose Macias Rodriguez" userId="65355cb9-7962-4d3c-aa2f-35a09f27b40c" providerId="ADAL" clId="{69161AC2-3FFC-4F1D-971C-E2FF7D407FC0}" dt="2022-11-12T20:48:15.080" v="545" actId="14100"/>
          <ac:picMkLst>
            <pc:docMk/>
            <pc:sldMk cId="681428454" sldId="265"/>
            <ac:picMk id="15" creationId="{180593E3-DB76-4DD2-943F-21BBFE1098F3}"/>
          </ac:picMkLst>
        </pc:picChg>
        <pc:picChg chg="add mod">
          <ac:chgData name="Juan Jose Macias Rodriguez" userId="65355cb9-7962-4d3c-aa2f-35a09f27b40c" providerId="ADAL" clId="{69161AC2-3FFC-4F1D-971C-E2FF7D407FC0}" dt="2022-11-12T20:46:24.059" v="499" actId="14100"/>
          <ac:picMkLst>
            <pc:docMk/>
            <pc:sldMk cId="681428454" sldId="265"/>
            <ac:picMk id="17" creationId="{8B23A9ED-AFD8-4AE9-AA80-4E1F39677D33}"/>
          </ac:picMkLst>
        </pc:picChg>
        <pc:picChg chg="add mod">
          <ac:chgData name="Juan Jose Macias Rodriguez" userId="65355cb9-7962-4d3c-aa2f-35a09f27b40c" providerId="ADAL" clId="{69161AC2-3FFC-4F1D-971C-E2FF7D407FC0}" dt="2022-11-12T20:46:19.006" v="498" actId="14100"/>
          <ac:picMkLst>
            <pc:docMk/>
            <pc:sldMk cId="681428454" sldId="265"/>
            <ac:picMk id="19" creationId="{BEC17FE2-CA17-4900-BF1D-9A8ADC91984D}"/>
          </ac:picMkLst>
        </pc:picChg>
        <pc:picChg chg="add del mod">
          <ac:chgData name="Juan Jose Macias Rodriguez" userId="65355cb9-7962-4d3c-aa2f-35a09f27b40c" providerId="ADAL" clId="{69161AC2-3FFC-4F1D-971C-E2FF7D407FC0}" dt="2022-11-12T20:44:40.937" v="469" actId="478"/>
          <ac:picMkLst>
            <pc:docMk/>
            <pc:sldMk cId="681428454" sldId="265"/>
            <ac:picMk id="20" creationId="{E5C1B29A-62E2-43AC-8A57-4D38DF160EBD}"/>
          </ac:picMkLst>
        </pc:picChg>
      </pc:sldChg>
      <pc:sldMasterChg chg="addSp modSp mod modSldLayout">
        <pc:chgData name="Juan Jose Macias Rodriguez" userId="65355cb9-7962-4d3c-aa2f-35a09f27b40c" providerId="ADAL" clId="{69161AC2-3FFC-4F1D-971C-E2FF7D407FC0}" dt="2022-11-11T21:53:07.331" v="186" actId="14100"/>
        <pc:sldMasterMkLst>
          <pc:docMk/>
          <pc:sldMasterMk cId="270002263" sldId="2147483696"/>
        </pc:sldMasterMkLst>
        <pc:spChg chg="mod">
          <ac:chgData name="Juan Jose Macias Rodriguez" userId="65355cb9-7962-4d3c-aa2f-35a09f27b40c" providerId="ADAL" clId="{69161AC2-3FFC-4F1D-971C-E2FF7D407FC0}" dt="2022-11-11T21:35:47.001" v="59" actId="1076"/>
          <ac:spMkLst>
            <pc:docMk/>
            <pc:sldMasterMk cId="270002263" sldId="2147483696"/>
            <ac:spMk id="2" creationId="{00000000-0000-0000-0000-000000000000}"/>
          </ac:spMkLst>
        </pc:spChg>
        <pc:spChg chg="mod">
          <ac:chgData name="Juan Jose Macias Rodriguez" userId="65355cb9-7962-4d3c-aa2f-35a09f27b40c" providerId="ADAL" clId="{69161AC2-3FFC-4F1D-971C-E2FF7D407FC0}" dt="2022-11-11T21:35:47.001" v="59" actId="1076"/>
          <ac:spMkLst>
            <pc:docMk/>
            <pc:sldMasterMk cId="270002263" sldId="2147483696"/>
            <ac:spMk id="3" creationId="{00000000-0000-0000-0000-000000000000}"/>
          </ac:spMkLst>
        </pc:spChg>
        <pc:spChg chg="mod">
          <ac:chgData name="Juan Jose Macias Rodriguez" userId="65355cb9-7962-4d3c-aa2f-35a09f27b40c" providerId="ADAL" clId="{69161AC2-3FFC-4F1D-971C-E2FF7D407FC0}" dt="2022-11-11T21:35:47.001" v="59" actId="1076"/>
          <ac:spMkLst>
            <pc:docMk/>
            <pc:sldMasterMk cId="270002263" sldId="2147483696"/>
            <ac:spMk id="4" creationId="{00000000-0000-0000-0000-000000000000}"/>
          </ac:spMkLst>
        </pc:spChg>
        <pc:spChg chg="mod">
          <ac:chgData name="Juan Jose Macias Rodriguez" userId="65355cb9-7962-4d3c-aa2f-35a09f27b40c" providerId="ADAL" clId="{69161AC2-3FFC-4F1D-971C-E2FF7D407FC0}" dt="2022-11-11T21:35:47.001" v="59" actId="1076"/>
          <ac:spMkLst>
            <pc:docMk/>
            <pc:sldMasterMk cId="270002263" sldId="2147483696"/>
            <ac:spMk id="5" creationId="{00000000-0000-0000-0000-000000000000}"/>
          </ac:spMkLst>
        </pc:spChg>
        <pc:spChg chg="mod">
          <ac:chgData name="Juan Jose Macias Rodriguez" userId="65355cb9-7962-4d3c-aa2f-35a09f27b40c" providerId="ADAL" clId="{69161AC2-3FFC-4F1D-971C-E2FF7D407FC0}" dt="2022-11-11T21:35:47.001" v="59" actId="1076"/>
          <ac:spMkLst>
            <pc:docMk/>
            <pc:sldMasterMk cId="270002263" sldId="2147483696"/>
            <ac:spMk id="6" creationId="{00000000-0000-0000-0000-000000000000}"/>
          </ac:spMkLst>
        </pc:spChg>
        <pc:picChg chg="add mod">
          <ac:chgData name="Juan Jose Macias Rodriguez" userId="65355cb9-7962-4d3c-aa2f-35a09f27b40c" providerId="ADAL" clId="{69161AC2-3FFC-4F1D-971C-E2FF7D407FC0}" dt="2022-11-11T21:35:35.674" v="58"/>
          <ac:picMkLst>
            <pc:docMk/>
            <pc:sldMasterMk cId="270002263" sldId="2147483696"/>
            <ac:picMk id="7" creationId="{5FD88F8B-FFE5-4280-997C-BFBD1BCFDB0C}"/>
          </ac:picMkLst>
        </pc:picChg>
        <pc:sldLayoutChg chg="addSp modSp">
          <pc:chgData name="Juan Jose Macias Rodriguez" userId="65355cb9-7962-4d3c-aa2f-35a09f27b40c" providerId="ADAL" clId="{69161AC2-3FFC-4F1D-971C-E2FF7D407FC0}" dt="2022-11-11T21:35:15.627" v="47"/>
          <pc:sldLayoutMkLst>
            <pc:docMk/>
            <pc:sldMasterMk cId="270002263" sldId="2147483696"/>
            <pc:sldLayoutMk cId="603389801" sldId="2147483697"/>
          </pc:sldLayoutMkLst>
          <pc:picChg chg="add mod">
            <ac:chgData name="Juan Jose Macias Rodriguez" userId="65355cb9-7962-4d3c-aa2f-35a09f27b40c" providerId="ADAL" clId="{69161AC2-3FFC-4F1D-971C-E2FF7D407FC0}" dt="2022-11-11T21:35:15.627" v="47"/>
            <ac:picMkLst>
              <pc:docMk/>
              <pc:sldMasterMk cId="270002263" sldId="2147483696"/>
              <pc:sldLayoutMk cId="603389801" sldId="2147483697"/>
              <ac:picMk id="7" creationId="{8913762C-E1B4-48E3-B8DB-5C877E1BEE79}"/>
            </ac:picMkLst>
          </pc:picChg>
        </pc:sldLayoutChg>
        <pc:sldLayoutChg chg="addSp modSp mod">
          <pc:chgData name="Juan Jose Macias Rodriguez" userId="65355cb9-7962-4d3c-aa2f-35a09f27b40c" providerId="ADAL" clId="{69161AC2-3FFC-4F1D-971C-E2FF7D407FC0}" dt="2022-11-11T21:51:51.323" v="174" actId="1076"/>
          <pc:sldLayoutMkLst>
            <pc:docMk/>
            <pc:sldMasterMk cId="270002263" sldId="2147483696"/>
            <pc:sldLayoutMk cId="458447206" sldId="2147483698"/>
          </pc:sldLayoutMkLst>
          <pc:spChg chg="mod">
            <ac:chgData name="Juan Jose Macias Rodriguez" userId="65355cb9-7962-4d3c-aa2f-35a09f27b40c" providerId="ADAL" clId="{69161AC2-3FFC-4F1D-971C-E2FF7D407FC0}" dt="2022-11-11T21:51:51.323" v="174" actId="1076"/>
            <ac:spMkLst>
              <pc:docMk/>
              <pc:sldMasterMk cId="270002263" sldId="2147483696"/>
              <pc:sldLayoutMk cId="458447206" sldId="2147483698"/>
              <ac:spMk id="2" creationId="{00000000-0000-0000-0000-000000000000}"/>
            </ac:spMkLst>
          </pc:spChg>
          <pc:spChg chg="add mod">
            <ac:chgData name="Juan Jose Macias Rodriguez" userId="65355cb9-7962-4d3c-aa2f-35a09f27b40c" providerId="ADAL" clId="{69161AC2-3FFC-4F1D-971C-E2FF7D407FC0}" dt="2022-11-11T21:51:22.394" v="166" actId="14100"/>
            <ac:spMkLst>
              <pc:docMk/>
              <pc:sldMasterMk cId="270002263" sldId="2147483696"/>
              <pc:sldLayoutMk cId="458447206" sldId="2147483698"/>
              <ac:spMk id="8" creationId="{BBB8E7B4-8822-4613-B97D-25CB90EE5F15}"/>
            </ac:spMkLst>
          </pc:spChg>
          <pc:spChg chg="add mod">
            <ac:chgData name="Juan Jose Macias Rodriguez" userId="65355cb9-7962-4d3c-aa2f-35a09f27b40c" providerId="ADAL" clId="{69161AC2-3FFC-4F1D-971C-E2FF7D407FC0}" dt="2022-11-11T21:51:34.751" v="170" actId="14100"/>
            <ac:spMkLst>
              <pc:docMk/>
              <pc:sldMasterMk cId="270002263" sldId="2147483696"/>
              <pc:sldLayoutMk cId="458447206" sldId="2147483698"/>
              <ac:spMk id="9" creationId="{84A634B8-3B03-4D67-9F78-4D54CCB34AD1}"/>
            </ac:spMkLst>
          </pc:spChg>
          <pc:spChg chg="add mod">
            <ac:chgData name="Juan Jose Macias Rodriguez" userId="65355cb9-7962-4d3c-aa2f-35a09f27b40c" providerId="ADAL" clId="{69161AC2-3FFC-4F1D-971C-E2FF7D407FC0}" dt="2022-11-11T21:51:42.985" v="173" actId="14100"/>
            <ac:spMkLst>
              <pc:docMk/>
              <pc:sldMasterMk cId="270002263" sldId="2147483696"/>
              <pc:sldLayoutMk cId="458447206" sldId="2147483698"/>
              <ac:spMk id="10" creationId="{B85743CA-324A-45DF-A3B4-E501856C3FF6}"/>
            </ac:spMkLst>
          </pc:spChg>
          <pc:picChg chg="add mod modCrop">
            <ac:chgData name="Juan Jose Macias Rodriguez" userId="65355cb9-7962-4d3c-aa2f-35a09f27b40c" providerId="ADAL" clId="{69161AC2-3FFC-4F1D-971C-E2FF7D407FC0}" dt="2022-11-11T21:50:03.039" v="151" actId="14100"/>
            <ac:picMkLst>
              <pc:docMk/>
              <pc:sldMasterMk cId="270002263" sldId="2147483696"/>
              <pc:sldLayoutMk cId="458447206" sldId="2147483698"/>
              <ac:picMk id="7" creationId="{CE7044CC-0F68-4ACE-8E65-25AFCE096233}"/>
            </ac:picMkLst>
          </pc:picChg>
        </pc:sldLayoutChg>
        <pc:sldLayoutChg chg="addSp delSp modSp mod">
          <pc:chgData name="Juan Jose Macias Rodriguez" userId="65355cb9-7962-4d3c-aa2f-35a09f27b40c" providerId="ADAL" clId="{69161AC2-3FFC-4F1D-971C-E2FF7D407FC0}" dt="2022-11-11T21:53:07.331" v="186" actId="14100"/>
          <pc:sldLayoutMkLst>
            <pc:docMk/>
            <pc:sldMasterMk cId="270002263" sldId="2147483696"/>
            <pc:sldLayoutMk cId="3750020098" sldId="2147483699"/>
          </pc:sldLayoutMkLst>
          <pc:spChg chg="mod">
            <ac:chgData name="Juan Jose Macias Rodriguez" userId="65355cb9-7962-4d3c-aa2f-35a09f27b40c" providerId="ADAL" clId="{69161AC2-3FFC-4F1D-971C-E2FF7D407FC0}" dt="2022-11-11T21:52:26.142" v="176" actId="207"/>
            <ac:spMkLst>
              <pc:docMk/>
              <pc:sldMasterMk cId="270002263" sldId="2147483696"/>
              <pc:sldLayoutMk cId="3750020098" sldId="2147483699"/>
              <ac:spMk id="2" creationId="{00000000-0000-0000-0000-000000000000}"/>
            </ac:spMkLst>
          </pc:spChg>
          <pc:spChg chg="mod">
            <ac:chgData name="Juan Jose Macias Rodriguez" userId="65355cb9-7962-4d3c-aa2f-35a09f27b40c" providerId="ADAL" clId="{69161AC2-3FFC-4F1D-971C-E2FF7D407FC0}" dt="2022-11-11T21:52:47.551" v="180" actId="14100"/>
            <ac:spMkLst>
              <pc:docMk/>
              <pc:sldMasterMk cId="270002263" sldId="2147483696"/>
              <pc:sldLayoutMk cId="3750020098" sldId="2147483699"/>
              <ac:spMk id="3" creationId="{00000000-0000-0000-0000-000000000000}"/>
            </ac:spMkLst>
          </pc:spChg>
          <pc:spChg chg="add mod">
            <ac:chgData name="Juan Jose Macias Rodriguez" userId="65355cb9-7962-4d3c-aa2f-35a09f27b40c" providerId="ADAL" clId="{69161AC2-3FFC-4F1D-971C-E2FF7D407FC0}" dt="2022-11-11T21:52:57.738" v="183" actId="14100"/>
            <ac:spMkLst>
              <pc:docMk/>
              <pc:sldMasterMk cId="270002263" sldId="2147483696"/>
              <pc:sldLayoutMk cId="3750020098" sldId="2147483699"/>
              <ac:spMk id="9" creationId="{DF248877-BA43-4784-AC14-E4DC0C9EBB86}"/>
            </ac:spMkLst>
          </pc:spChg>
          <pc:spChg chg="add mod">
            <ac:chgData name="Juan Jose Macias Rodriguez" userId="65355cb9-7962-4d3c-aa2f-35a09f27b40c" providerId="ADAL" clId="{69161AC2-3FFC-4F1D-971C-E2FF7D407FC0}" dt="2022-11-11T21:53:07.331" v="186" actId="14100"/>
            <ac:spMkLst>
              <pc:docMk/>
              <pc:sldMasterMk cId="270002263" sldId="2147483696"/>
              <pc:sldLayoutMk cId="3750020098" sldId="2147483699"/>
              <ac:spMk id="10" creationId="{CF18B195-7B45-4244-9E5B-4FE1F2EBFBC6}"/>
            </ac:spMkLst>
          </pc:spChg>
          <pc:picChg chg="add del mod">
            <ac:chgData name="Juan Jose Macias Rodriguez" userId="65355cb9-7962-4d3c-aa2f-35a09f27b40c" providerId="ADAL" clId="{69161AC2-3FFC-4F1D-971C-E2FF7D407FC0}" dt="2022-11-11T21:50:14.128" v="152" actId="478"/>
            <ac:picMkLst>
              <pc:docMk/>
              <pc:sldMasterMk cId="270002263" sldId="2147483696"/>
              <pc:sldLayoutMk cId="3750020098" sldId="2147483699"/>
              <ac:picMk id="7" creationId="{83F5A1C2-E666-450F-8B0B-2C3357889A4A}"/>
            </ac:picMkLst>
          </pc:picChg>
          <pc:picChg chg="add mod">
            <ac:chgData name="Juan Jose Macias Rodriguez" userId="65355cb9-7962-4d3c-aa2f-35a09f27b40c" providerId="ADAL" clId="{69161AC2-3FFC-4F1D-971C-E2FF7D407FC0}" dt="2022-11-11T21:50:36.557" v="153"/>
            <ac:picMkLst>
              <pc:docMk/>
              <pc:sldMasterMk cId="270002263" sldId="2147483696"/>
              <pc:sldLayoutMk cId="3750020098" sldId="2147483699"/>
              <ac:picMk id="8" creationId="{E78786BB-21ED-4526-A8FB-6803BBEBB792}"/>
            </ac:picMkLst>
          </pc:picChg>
        </pc:sldLayoutChg>
        <pc:sldLayoutChg chg="addSp delSp modSp mod">
          <pc:chgData name="Juan Jose Macias Rodriguez" userId="65355cb9-7962-4d3c-aa2f-35a09f27b40c" providerId="ADAL" clId="{69161AC2-3FFC-4F1D-971C-E2FF7D407FC0}" dt="2022-11-11T21:50:50.714" v="160" actId="478"/>
          <pc:sldLayoutMkLst>
            <pc:docMk/>
            <pc:sldMasterMk cId="270002263" sldId="2147483696"/>
            <pc:sldLayoutMk cId="2818537905" sldId="2147483700"/>
          </pc:sldLayoutMkLst>
          <pc:picChg chg="add del mod">
            <ac:chgData name="Juan Jose Macias Rodriguez" userId="65355cb9-7962-4d3c-aa2f-35a09f27b40c" providerId="ADAL" clId="{69161AC2-3FFC-4F1D-971C-E2FF7D407FC0}" dt="2022-11-11T21:50:50.714" v="160" actId="478"/>
            <ac:picMkLst>
              <pc:docMk/>
              <pc:sldMasterMk cId="270002263" sldId="2147483696"/>
              <pc:sldLayoutMk cId="2818537905" sldId="2147483700"/>
              <ac:picMk id="8" creationId="{75142166-5D9B-4B57-8692-B73F7D36C7F6}"/>
            </ac:picMkLst>
          </pc:picChg>
          <pc:picChg chg="add del mod">
            <ac:chgData name="Juan Jose Macias Rodriguez" userId="65355cb9-7962-4d3c-aa2f-35a09f27b40c" providerId="ADAL" clId="{69161AC2-3FFC-4F1D-971C-E2FF7D407FC0}" dt="2022-11-11T21:50:48.381" v="159" actId="478"/>
            <ac:picMkLst>
              <pc:docMk/>
              <pc:sldMasterMk cId="270002263" sldId="2147483696"/>
              <pc:sldLayoutMk cId="2818537905" sldId="2147483700"/>
              <ac:picMk id="9" creationId="{81910A8B-F4C8-4EE0-94E4-3267DA299C8C}"/>
            </ac:picMkLst>
          </pc:picChg>
        </pc:sldLayoutChg>
        <pc:sldLayoutChg chg="addSp modSp">
          <pc:chgData name="Juan Jose Macias Rodriguez" userId="65355cb9-7962-4d3c-aa2f-35a09f27b40c" providerId="ADAL" clId="{69161AC2-3FFC-4F1D-971C-E2FF7D407FC0}" dt="2022-11-11T21:35:25.057" v="51"/>
          <pc:sldLayoutMkLst>
            <pc:docMk/>
            <pc:sldMasterMk cId="270002263" sldId="2147483696"/>
            <pc:sldLayoutMk cId="2358766996" sldId="2147483701"/>
          </pc:sldLayoutMkLst>
          <pc:picChg chg="add mod">
            <ac:chgData name="Juan Jose Macias Rodriguez" userId="65355cb9-7962-4d3c-aa2f-35a09f27b40c" providerId="ADAL" clId="{69161AC2-3FFC-4F1D-971C-E2FF7D407FC0}" dt="2022-11-11T21:35:25.057" v="51"/>
            <ac:picMkLst>
              <pc:docMk/>
              <pc:sldMasterMk cId="270002263" sldId="2147483696"/>
              <pc:sldLayoutMk cId="2358766996" sldId="2147483701"/>
              <ac:picMk id="10" creationId="{347ED28B-4A12-49FA-A5A9-639A468EBB97}"/>
            </ac:picMkLst>
          </pc:picChg>
        </pc:sldLayoutChg>
        <pc:sldLayoutChg chg="addSp modSp">
          <pc:chgData name="Juan Jose Macias Rodriguez" userId="65355cb9-7962-4d3c-aa2f-35a09f27b40c" providerId="ADAL" clId="{69161AC2-3FFC-4F1D-971C-E2FF7D407FC0}" dt="2022-11-11T21:35:26.290" v="52"/>
          <pc:sldLayoutMkLst>
            <pc:docMk/>
            <pc:sldMasterMk cId="270002263" sldId="2147483696"/>
            <pc:sldLayoutMk cId="1419445348" sldId="2147483702"/>
          </pc:sldLayoutMkLst>
          <pc:picChg chg="add mod">
            <ac:chgData name="Juan Jose Macias Rodriguez" userId="65355cb9-7962-4d3c-aa2f-35a09f27b40c" providerId="ADAL" clId="{69161AC2-3FFC-4F1D-971C-E2FF7D407FC0}" dt="2022-11-11T21:35:26.290" v="52"/>
            <ac:picMkLst>
              <pc:docMk/>
              <pc:sldMasterMk cId="270002263" sldId="2147483696"/>
              <pc:sldLayoutMk cId="1419445348" sldId="2147483702"/>
              <ac:picMk id="6" creationId="{726AC5F3-1CBC-4F60-95DC-EA40D5D06B4A}"/>
            </ac:picMkLst>
          </pc:picChg>
        </pc:sldLayoutChg>
        <pc:sldLayoutChg chg="addSp modSp">
          <pc:chgData name="Juan Jose Macias Rodriguez" userId="65355cb9-7962-4d3c-aa2f-35a09f27b40c" providerId="ADAL" clId="{69161AC2-3FFC-4F1D-971C-E2FF7D407FC0}" dt="2022-11-11T21:35:27.929" v="53"/>
          <pc:sldLayoutMkLst>
            <pc:docMk/>
            <pc:sldMasterMk cId="270002263" sldId="2147483696"/>
            <pc:sldLayoutMk cId="259457997" sldId="2147483703"/>
          </pc:sldLayoutMkLst>
          <pc:picChg chg="add mod">
            <ac:chgData name="Juan Jose Macias Rodriguez" userId="65355cb9-7962-4d3c-aa2f-35a09f27b40c" providerId="ADAL" clId="{69161AC2-3FFC-4F1D-971C-E2FF7D407FC0}" dt="2022-11-11T21:35:27.929" v="53"/>
            <ac:picMkLst>
              <pc:docMk/>
              <pc:sldMasterMk cId="270002263" sldId="2147483696"/>
              <pc:sldLayoutMk cId="259457997" sldId="2147483703"/>
              <ac:picMk id="5" creationId="{2FD4CE28-D9B7-40E0-8074-64E00C48CDCC}"/>
            </ac:picMkLst>
          </pc:picChg>
        </pc:sldLayoutChg>
        <pc:sldLayoutChg chg="addSp modSp">
          <pc:chgData name="Juan Jose Macias Rodriguez" userId="65355cb9-7962-4d3c-aa2f-35a09f27b40c" providerId="ADAL" clId="{69161AC2-3FFC-4F1D-971C-E2FF7D407FC0}" dt="2022-11-11T21:35:29.044" v="54"/>
          <pc:sldLayoutMkLst>
            <pc:docMk/>
            <pc:sldMasterMk cId="270002263" sldId="2147483696"/>
            <pc:sldLayoutMk cId="955188788" sldId="2147483704"/>
          </pc:sldLayoutMkLst>
          <pc:picChg chg="add mod">
            <ac:chgData name="Juan Jose Macias Rodriguez" userId="65355cb9-7962-4d3c-aa2f-35a09f27b40c" providerId="ADAL" clId="{69161AC2-3FFC-4F1D-971C-E2FF7D407FC0}" dt="2022-11-11T21:35:29.044" v="54"/>
            <ac:picMkLst>
              <pc:docMk/>
              <pc:sldMasterMk cId="270002263" sldId="2147483696"/>
              <pc:sldLayoutMk cId="955188788" sldId="2147483704"/>
              <ac:picMk id="8" creationId="{221757D5-3188-485D-93A4-6F16EEF28E53}"/>
            </ac:picMkLst>
          </pc:picChg>
        </pc:sldLayoutChg>
        <pc:sldLayoutChg chg="addSp modSp">
          <pc:chgData name="Juan Jose Macias Rodriguez" userId="65355cb9-7962-4d3c-aa2f-35a09f27b40c" providerId="ADAL" clId="{69161AC2-3FFC-4F1D-971C-E2FF7D407FC0}" dt="2022-11-11T21:35:30.328" v="55"/>
          <pc:sldLayoutMkLst>
            <pc:docMk/>
            <pc:sldMasterMk cId="270002263" sldId="2147483696"/>
            <pc:sldLayoutMk cId="24319461" sldId="2147483705"/>
          </pc:sldLayoutMkLst>
          <pc:picChg chg="add mod">
            <ac:chgData name="Juan Jose Macias Rodriguez" userId="65355cb9-7962-4d3c-aa2f-35a09f27b40c" providerId="ADAL" clId="{69161AC2-3FFC-4F1D-971C-E2FF7D407FC0}" dt="2022-11-11T21:35:30.328" v="55"/>
            <ac:picMkLst>
              <pc:docMk/>
              <pc:sldMasterMk cId="270002263" sldId="2147483696"/>
              <pc:sldLayoutMk cId="24319461" sldId="2147483705"/>
              <ac:picMk id="8" creationId="{96B5526C-EAEA-435B-A05F-065873E13D00}"/>
            </ac:picMkLst>
          </pc:picChg>
        </pc:sldLayoutChg>
        <pc:sldLayoutChg chg="addSp modSp">
          <pc:chgData name="Juan Jose Macias Rodriguez" userId="65355cb9-7962-4d3c-aa2f-35a09f27b40c" providerId="ADAL" clId="{69161AC2-3FFC-4F1D-971C-E2FF7D407FC0}" dt="2022-11-11T21:35:31.267" v="56"/>
          <pc:sldLayoutMkLst>
            <pc:docMk/>
            <pc:sldMasterMk cId="270002263" sldId="2147483696"/>
            <pc:sldLayoutMk cId="1584294317" sldId="2147483706"/>
          </pc:sldLayoutMkLst>
          <pc:picChg chg="add mod">
            <ac:chgData name="Juan Jose Macias Rodriguez" userId="65355cb9-7962-4d3c-aa2f-35a09f27b40c" providerId="ADAL" clId="{69161AC2-3FFC-4F1D-971C-E2FF7D407FC0}" dt="2022-11-11T21:35:31.267" v="56"/>
            <ac:picMkLst>
              <pc:docMk/>
              <pc:sldMasterMk cId="270002263" sldId="2147483696"/>
              <pc:sldLayoutMk cId="1584294317" sldId="2147483706"/>
              <ac:picMk id="7" creationId="{E11A6F1F-E01C-4046-A449-7B2C30ABB3AF}"/>
            </ac:picMkLst>
          </pc:picChg>
        </pc:sldLayoutChg>
        <pc:sldLayoutChg chg="addSp modSp">
          <pc:chgData name="Juan Jose Macias Rodriguez" userId="65355cb9-7962-4d3c-aa2f-35a09f27b40c" providerId="ADAL" clId="{69161AC2-3FFC-4F1D-971C-E2FF7D407FC0}" dt="2022-11-11T21:35:32.384" v="57"/>
          <pc:sldLayoutMkLst>
            <pc:docMk/>
            <pc:sldMasterMk cId="270002263" sldId="2147483696"/>
            <pc:sldLayoutMk cId="3903126772" sldId="2147483707"/>
          </pc:sldLayoutMkLst>
          <pc:picChg chg="add mod">
            <ac:chgData name="Juan Jose Macias Rodriguez" userId="65355cb9-7962-4d3c-aa2f-35a09f27b40c" providerId="ADAL" clId="{69161AC2-3FFC-4F1D-971C-E2FF7D407FC0}" dt="2022-11-11T21:35:32.384" v="57"/>
            <ac:picMkLst>
              <pc:docMk/>
              <pc:sldMasterMk cId="270002263" sldId="2147483696"/>
              <pc:sldLayoutMk cId="3903126772" sldId="2147483707"/>
              <ac:picMk id="7" creationId="{3341CF37-49E6-40F2-840B-7007EC0C967F}"/>
            </ac:picMkLst>
          </pc:picChg>
        </pc:sldLayoutChg>
      </pc:sldMasterChg>
    </pc:docChg>
  </pc:docChgLst>
  <pc:docChgLst>
    <pc:chgData name="Carlos Alberto Alvarez" userId="4fdd035f-975b-445e-a70d-0d66450fb0cd" providerId="ADAL" clId="{C78DF0D2-CC3E-4851-84BC-921A4C0EC892}"/>
    <pc:docChg chg="addSld modSld">
      <pc:chgData name="Carlos Alberto Alvarez" userId="4fdd035f-975b-445e-a70d-0d66450fb0cd" providerId="ADAL" clId="{C78DF0D2-CC3E-4851-84BC-921A4C0EC892}" dt="2022-11-11T22:17:03.285" v="1199" actId="20577"/>
      <pc:docMkLst>
        <pc:docMk/>
      </pc:docMkLst>
      <pc:sldChg chg="modSp mod">
        <pc:chgData name="Carlos Alberto Alvarez" userId="4fdd035f-975b-445e-a70d-0d66450fb0cd" providerId="ADAL" clId="{C78DF0D2-CC3E-4851-84BC-921A4C0EC892}" dt="2022-11-11T21:21:06.431" v="347" actId="20577"/>
        <pc:sldMkLst>
          <pc:docMk/>
          <pc:sldMk cId="2418331039" sldId="257"/>
        </pc:sldMkLst>
        <pc:spChg chg="mod">
          <ac:chgData name="Carlos Alberto Alvarez" userId="4fdd035f-975b-445e-a70d-0d66450fb0cd" providerId="ADAL" clId="{C78DF0D2-CC3E-4851-84BC-921A4C0EC892}" dt="2022-11-11T21:21:06.431" v="347" actId="20577"/>
          <ac:spMkLst>
            <pc:docMk/>
            <pc:sldMk cId="2418331039" sldId="257"/>
            <ac:spMk id="3" creationId="{6DBBB928-0C1E-4ED2-A276-C99843A03A27}"/>
          </ac:spMkLst>
        </pc:spChg>
      </pc:sldChg>
      <pc:sldChg chg="addSp modSp mod">
        <pc:chgData name="Carlos Alberto Alvarez" userId="4fdd035f-975b-445e-a70d-0d66450fb0cd" providerId="ADAL" clId="{C78DF0D2-CC3E-4851-84BC-921A4C0EC892}" dt="2022-11-11T21:33:43.804" v="716" actId="20577"/>
        <pc:sldMkLst>
          <pc:docMk/>
          <pc:sldMk cId="558734066" sldId="259"/>
        </pc:sldMkLst>
        <pc:spChg chg="add mod">
          <ac:chgData name="Carlos Alberto Alvarez" userId="4fdd035f-975b-445e-a70d-0d66450fb0cd" providerId="ADAL" clId="{C78DF0D2-CC3E-4851-84BC-921A4C0EC892}" dt="2022-11-11T21:30:41.338" v="682" actId="404"/>
          <ac:spMkLst>
            <pc:docMk/>
            <pc:sldMk cId="558734066" sldId="259"/>
            <ac:spMk id="4" creationId="{2D049C6F-6DCB-4D6D-BE2E-6FA9569BE9AE}"/>
          </ac:spMkLst>
        </pc:spChg>
        <pc:graphicFrameChg chg="mod">
          <ac:chgData name="Carlos Alberto Alvarez" userId="4fdd035f-975b-445e-a70d-0d66450fb0cd" providerId="ADAL" clId="{C78DF0D2-CC3E-4851-84BC-921A4C0EC892}" dt="2022-11-11T21:33:43.804" v="716" actId="20577"/>
          <ac:graphicFrameMkLst>
            <pc:docMk/>
            <pc:sldMk cId="558734066" sldId="259"/>
            <ac:graphicFrameMk id="6" creationId="{A770EBC9-43A4-45FF-8D07-AA6FD44D1A29}"/>
          </ac:graphicFrameMkLst>
        </pc:graphicFrameChg>
      </pc:sldChg>
      <pc:sldChg chg="addSp delSp modSp new mod">
        <pc:chgData name="Carlos Alberto Alvarez" userId="4fdd035f-975b-445e-a70d-0d66450fb0cd" providerId="ADAL" clId="{C78DF0D2-CC3E-4851-84BC-921A4C0EC892}" dt="2022-11-11T21:52:38.128" v="1069" actId="20577"/>
        <pc:sldMkLst>
          <pc:docMk/>
          <pc:sldMk cId="4010153108" sldId="260"/>
        </pc:sldMkLst>
        <pc:spChg chg="mod">
          <ac:chgData name="Carlos Alberto Alvarez" userId="4fdd035f-975b-445e-a70d-0d66450fb0cd" providerId="ADAL" clId="{C78DF0D2-CC3E-4851-84BC-921A4C0EC892}" dt="2022-11-11T21:34:12.578" v="733" actId="20577"/>
          <ac:spMkLst>
            <pc:docMk/>
            <pc:sldMk cId="4010153108" sldId="260"/>
            <ac:spMk id="2" creationId="{BE29440E-04B5-449F-9AA9-EE2900903AFE}"/>
          </ac:spMkLst>
        </pc:spChg>
        <pc:spChg chg="del">
          <ac:chgData name="Carlos Alberto Alvarez" userId="4fdd035f-975b-445e-a70d-0d66450fb0cd" providerId="ADAL" clId="{C78DF0D2-CC3E-4851-84BC-921A4C0EC892}" dt="2022-11-11T21:35:14.160" v="734" actId="1032"/>
          <ac:spMkLst>
            <pc:docMk/>
            <pc:sldMk cId="4010153108" sldId="260"/>
            <ac:spMk id="3" creationId="{C9D08C01-29BD-4391-AEBC-F51D73DB2378}"/>
          </ac:spMkLst>
        </pc:spChg>
        <pc:graphicFrameChg chg="add mod modGraphic">
          <ac:chgData name="Carlos Alberto Alvarez" userId="4fdd035f-975b-445e-a70d-0d66450fb0cd" providerId="ADAL" clId="{C78DF0D2-CC3E-4851-84BC-921A4C0EC892}" dt="2022-11-11T21:52:38.128" v="1069" actId="20577"/>
          <ac:graphicFrameMkLst>
            <pc:docMk/>
            <pc:sldMk cId="4010153108" sldId="260"/>
            <ac:graphicFrameMk id="4" creationId="{CA0E5F76-BB81-46CE-83D0-D3E83E107280}"/>
          </ac:graphicFrameMkLst>
        </pc:graphicFrameChg>
      </pc:sldChg>
      <pc:sldChg chg="modSp">
        <pc:chgData name="Carlos Alberto Alvarez" userId="4fdd035f-975b-445e-a70d-0d66450fb0cd" providerId="ADAL" clId="{C78DF0D2-CC3E-4851-84BC-921A4C0EC892}" dt="2022-11-11T22:17:03.285" v="1199" actId="20577"/>
        <pc:sldMkLst>
          <pc:docMk/>
          <pc:sldMk cId="1159386111" sldId="261"/>
        </pc:sldMkLst>
        <pc:graphicFrameChg chg="mod">
          <ac:chgData name="Carlos Alberto Alvarez" userId="4fdd035f-975b-445e-a70d-0d66450fb0cd" providerId="ADAL" clId="{C78DF0D2-CC3E-4851-84BC-921A4C0EC892}" dt="2022-11-11T22:17:03.285" v="1199" actId="20577"/>
          <ac:graphicFrameMkLst>
            <pc:docMk/>
            <pc:sldMk cId="1159386111" sldId="261"/>
            <ac:graphicFrameMk id="7" creationId="{E7A5108E-CF44-4F4C-BDBB-A13094E6F960}"/>
          </ac:graphicFrameMkLst>
        </pc:graphicFrameChg>
      </pc:sldChg>
      <pc:sldChg chg="new">
        <pc:chgData name="Carlos Alberto Alvarez" userId="4fdd035f-975b-445e-a70d-0d66450fb0cd" providerId="ADAL" clId="{C78DF0D2-CC3E-4851-84BC-921A4C0EC892}" dt="2022-11-11T22:15:18.547" v="1190" actId="680"/>
        <pc:sldMkLst>
          <pc:docMk/>
          <pc:sldMk cId="798418629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F4497-A1E4-4C62-86A7-D65D8EDFA9C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FCA8E25-1897-4364-9233-111A46E169ED}">
      <dgm:prSet phldrT="[Texto]" phldr="1"/>
      <dgm:spPr/>
      <dgm:t>
        <a:bodyPr/>
        <a:lstStyle/>
        <a:p>
          <a:endParaRPr lang="es-MX" dirty="0"/>
        </a:p>
      </dgm:t>
    </dgm:pt>
    <dgm:pt modelId="{93383B37-E549-421B-8B43-F067BFA2CD0B}" type="parTrans" cxnId="{D6504329-F363-444C-B822-CF90F30C8C63}">
      <dgm:prSet/>
      <dgm:spPr/>
      <dgm:t>
        <a:bodyPr/>
        <a:lstStyle/>
        <a:p>
          <a:endParaRPr lang="es-MX"/>
        </a:p>
      </dgm:t>
    </dgm:pt>
    <dgm:pt modelId="{B1D455D4-F436-47DE-B624-B3C2596AC45D}" type="sibTrans" cxnId="{D6504329-F363-444C-B822-CF90F30C8C63}">
      <dgm:prSet/>
      <dgm:spPr/>
      <dgm:t>
        <a:bodyPr/>
        <a:lstStyle/>
        <a:p>
          <a:endParaRPr lang="es-MX"/>
        </a:p>
      </dgm:t>
    </dgm:pt>
    <dgm:pt modelId="{23260B88-C1A6-4E46-8020-5F7FCD44CBF5}">
      <dgm:prSet phldrT="[Texto]"/>
      <dgm:spPr/>
      <dgm:t>
        <a:bodyPr/>
        <a:lstStyle/>
        <a:p>
          <a:r>
            <a:rPr lang="es-MX"/>
            <a:t>Muestreo de audio de llamadas.</a:t>
          </a:r>
        </a:p>
      </dgm:t>
    </dgm:pt>
    <dgm:pt modelId="{1484359C-377F-4DDC-B20A-988E81F65121}" type="parTrans" cxnId="{737EADDF-9F4F-48B0-B47B-598E11B5FB61}">
      <dgm:prSet/>
      <dgm:spPr/>
      <dgm:t>
        <a:bodyPr/>
        <a:lstStyle/>
        <a:p>
          <a:endParaRPr lang="es-MX"/>
        </a:p>
      </dgm:t>
    </dgm:pt>
    <dgm:pt modelId="{C7FE8F1C-B50D-41FB-8CC5-04C9989BF886}" type="sibTrans" cxnId="{737EADDF-9F4F-48B0-B47B-598E11B5FB61}">
      <dgm:prSet/>
      <dgm:spPr/>
      <dgm:t>
        <a:bodyPr/>
        <a:lstStyle/>
        <a:p>
          <a:endParaRPr lang="es-MX"/>
        </a:p>
      </dgm:t>
    </dgm:pt>
    <dgm:pt modelId="{C69FA0A4-2D01-458C-BE69-BA5245228441}">
      <dgm:prSet phldrT="[Texto]" phldr="1"/>
      <dgm:spPr/>
      <dgm:t>
        <a:bodyPr/>
        <a:lstStyle/>
        <a:p>
          <a:endParaRPr lang="es-MX" dirty="0"/>
        </a:p>
      </dgm:t>
    </dgm:pt>
    <dgm:pt modelId="{0E65DD37-3AAA-46ED-8162-DF0AC4D6C6CE}" type="parTrans" cxnId="{0C0F2A65-DE22-4775-8CCE-2803AF9E0F6F}">
      <dgm:prSet/>
      <dgm:spPr/>
      <dgm:t>
        <a:bodyPr/>
        <a:lstStyle/>
        <a:p>
          <a:endParaRPr lang="es-MX"/>
        </a:p>
      </dgm:t>
    </dgm:pt>
    <dgm:pt modelId="{CB20EB4B-728E-4B31-9A49-F7AC7AA11CF2}" type="sibTrans" cxnId="{0C0F2A65-DE22-4775-8CCE-2803AF9E0F6F}">
      <dgm:prSet/>
      <dgm:spPr/>
      <dgm:t>
        <a:bodyPr/>
        <a:lstStyle/>
        <a:p>
          <a:endParaRPr lang="es-MX"/>
        </a:p>
      </dgm:t>
    </dgm:pt>
    <dgm:pt modelId="{06ECCF0F-D8C4-4316-8E67-DA81B5308E91}">
      <dgm:prSet phldrT="[Texto]"/>
      <dgm:spPr/>
      <dgm:t>
        <a:bodyPr/>
        <a:lstStyle/>
        <a:p>
          <a:r>
            <a:rPr lang="es-MX"/>
            <a:t>Se corre el motor de transcripción de audio.</a:t>
          </a:r>
        </a:p>
      </dgm:t>
    </dgm:pt>
    <dgm:pt modelId="{4270F596-DA59-4326-AC20-F0EC8F8D912A}" type="parTrans" cxnId="{FD1332B9-6CC9-439E-8532-4ED2AF72F94B}">
      <dgm:prSet/>
      <dgm:spPr/>
      <dgm:t>
        <a:bodyPr/>
        <a:lstStyle/>
        <a:p>
          <a:endParaRPr lang="es-MX"/>
        </a:p>
      </dgm:t>
    </dgm:pt>
    <dgm:pt modelId="{B8D34452-25D5-459E-847F-4E9E33F9AB52}" type="sibTrans" cxnId="{FD1332B9-6CC9-439E-8532-4ED2AF72F94B}">
      <dgm:prSet/>
      <dgm:spPr/>
      <dgm:t>
        <a:bodyPr/>
        <a:lstStyle/>
        <a:p>
          <a:endParaRPr lang="es-MX"/>
        </a:p>
      </dgm:t>
    </dgm:pt>
    <dgm:pt modelId="{D0925782-2BCB-4FB1-BB61-6BEDC2FA6131}">
      <dgm:prSet phldrT="[Texto]" phldr="1"/>
      <dgm:spPr/>
      <dgm:t>
        <a:bodyPr/>
        <a:lstStyle/>
        <a:p>
          <a:endParaRPr lang="es-MX"/>
        </a:p>
      </dgm:t>
    </dgm:pt>
    <dgm:pt modelId="{E5CFF97D-6992-4D62-ACBB-A8DEF55835A3}" type="parTrans" cxnId="{D6E4E3E2-27CE-427E-81A2-C9A3C19700A0}">
      <dgm:prSet/>
      <dgm:spPr/>
      <dgm:t>
        <a:bodyPr/>
        <a:lstStyle/>
        <a:p>
          <a:endParaRPr lang="es-MX"/>
        </a:p>
      </dgm:t>
    </dgm:pt>
    <dgm:pt modelId="{BECDCF95-ED74-459D-8981-4F9627499C5B}" type="sibTrans" cxnId="{D6E4E3E2-27CE-427E-81A2-C9A3C19700A0}">
      <dgm:prSet/>
      <dgm:spPr/>
      <dgm:t>
        <a:bodyPr/>
        <a:lstStyle/>
        <a:p>
          <a:endParaRPr lang="es-MX"/>
        </a:p>
      </dgm:t>
    </dgm:pt>
    <dgm:pt modelId="{79A541FD-D458-4EF2-849F-CDF1DE912BF1}">
      <dgm:prSet phldrT="[Texto]"/>
      <dgm:spPr/>
      <dgm:t>
        <a:bodyPr/>
        <a:lstStyle/>
        <a:p>
          <a:r>
            <a:rPr lang="es-MX"/>
            <a:t>Se genera banco de llamadas y corre el algoritmo de IA.</a:t>
          </a:r>
        </a:p>
      </dgm:t>
    </dgm:pt>
    <dgm:pt modelId="{DE9A5433-AFC3-4DE8-93A0-F89C3A3E33E2}" type="parTrans" cxnId="{0E10AA16-CAAE-4EFA-9D7A-58CBFFC47BCC}">
      <dgm:prSet/>
      <dgm:spPr/>
      <dgm:t>
        <a:bodyPr/>
        <a:lstStyle/>
        <a:p>
          <a:endParaRPr lang="es-MX"/>
        </a:p>
      </dgm:t>
    </dgm:pt>
    <dgm:pt modelId="{7206D1E0-76ED-4199-9646-7483AB1D4D75}" type="sibTrans" cxnId="{0E10AA16-CAAE-4EFA-9D7A-58CBFFC47BCC}">
      <dgm:prSet/>
      <dgm:spPr/>
      <dgm:t>
        <a:bodyPr/>
        <a:lstStyle/>
        <a:p>
          <a:endParaRPr lang="es-MX"/>
        </a:p>
      </dgm:t>
    </dgm:pt>
    <dgm:pt modelId="{E1DE2391-CCE8-4433-9EE2-864FBDD4C7D6}">
      <dgm:prSet/>
      <dgm:spPr/>
      <dgm:t>
        <a:bodyPr/>
        <a:lstStyle/>
        <a:p>
          <a:endParaRPr lang="es-MX"/>
        </a:p>
      </dgm:t>
    </dgm:pt>
    <dgm:pt modelId="{1601B7ED-93E5-4311-90C0-0FFE1006905F}" type="parTrans" cxnId="{F320B859-C405-43E9-AE84-B8A278096B31}">
      <dgm:prSet/>
      <dgm:spPr/>
      <dgm:t>
        <a:bodyPr/>
        <a:lstStyle/>
        <a:p>
          <a:endParaRPr lang="es-MX"/>
        </a:p>
      </dgm:t>
    </dgm:pt>
    <dgm:pt modelId="{E1289661-7AD6-4864-8701-14DAE3C0EBB0}" type="sibTrans" cxnId="{F320B859-C405-43E9-AE84-B8A278096B31}">
      <dgm:prSet/>
      <dgm:spPr/>
      <dgm:t>
        <a:bodyPr/>
        <a:lstStyle/>
        <a:p>
          <a:endParaRPr lang="es-MX"/>
        </a:p>
      </dgm:t>
    </dgm:pt>
    <dgm:pt modelId="{9F6FE235-F2BF-4B75-819D-B5DD74DEB7D3}" type="pres">
      <dgm:prSet presAssocID="{CFCF4497-A1E4-4C62-86A7-D65D8EDFA9CB}" presName="Name0" presStyleCnt="0">
        <dgm:presLayoutVars>
          <dgm:dir/>
          <dgm:animLvl val="lvl"/>
          <dgm:resizeHandles val="exact"/>
        </dgm:presLayoutVars>
      </dgm:prSet>
      <dgm:spPr/>
    </dgm:pt>
    <dgm:pt modelId="{D987AB55-F8C6-49F6-811E-060408AE08C8}" type="pres">
      <dgm:prSet presAssocID="{CFCF4497-A1E4-4C62-86A7-D65D8EDFA9CB}" presName="tSp" presStyleCnt="0"/>
      <dgm:spPr/>
    </dgm:pt>
    <dgm:pt modelId="{FFC2138E-A515-42AF-A85B-25EC38F9B3C0}" type="pres">
      <dgm:prSet presAssocID="{CFCF4497-A1E4-4C62-86A7-D65D8EDFA9CB}" presName="bSp" presStyleCnt="0"/>
      <dgm:spPr/>
    </dgm:pt>
    <dgm:pt modelId="{F4D7E017-A610-4B48-9DB5-A22C2EE53E80}" type="pres">
      <dgm:prSet presAssocID="{CFCF4497-A1E4-4C62-86A7-D65D8EDFA9CB}" presName="process" presStyleCnt="0"/>
      <dgm:spPr/>
    </dgm:pt>
    <dgm:pt modelId="{5577F590-B1FE-4093-8ECB-1860DA969084}" type="pres">
      <dgm:prSet presAssocID="{0FCA8E25-1897-4364-9233-111A46E169ED}" presName="composite1" presStyleCnt="0"/>
      <dgm:spPr/>
    </dgm:pt>
    <dgm:pt modelId="{A93361BF-ECBE-4207-85C3-9181121F1954}" type="pres">
      <dgm:prSet presAssocID="{0FCA8E25-1897-4364-9233-111A46E169ED}" presName="dummyNode1" presStyleLbl="node1" presStyleIdx="0" presStyleCnt="4"/>
      <dgm:spPr/>
    </dgm:pt>
    <dgm:pt modelId="{7E21E2FC-4522-48A6-B4D0-579225E797C0}" type="pres">
      <dgm:prSet presAssocID="{0FCA8E25-1897-4364-9233-111A46E169ED}" presName="childNode1" presStyleLbl="bgAcc1" presStyleIdx="0" presStyleCnt="4">
        <dgm:presLayoutVars>
          <dgm:bulletEnabled val="1"/>
        </dgm:presLayoutVars>
      </dgm:prSet>
      <dgm:spPr/>
    </dgm:pt>
    <dgm:pt modelId="{F1DF9C80-2602-4D4D-89CD-C90ED3A67E2F}" type="pres">
      <dgm:prSet presAssocID="{0FCA8E25-1897-4364-9233-111A46E169ED}" presName="childNode1tx" presStyleLbl="bgAcc1" presStyleIdx="0" presStyleCnt="4">
        <dgm:presLayoutVars>
          <dgm:bulletEnabled val="1"/>
        </dgm:presLayoutVars>
      </dgm:prSet>
      <dgm:spPr/>
    </dgm:pt>
    <dgm:pt modelId="{B3FD2D82-8EB2-45C4-A5C0-D4B285AA3FBF}" type="pres">
      <dgm:prSet presAssocID="{0FCA8E25-1897-4364-9233-111A46E169ED}" presName="parentNode1" presStyleLbl="node1" presStyleIdx="0" presStyleCnt="4" custFlipVert="1" custScaleY="47980">
        <dgm:presLayoutVars>
          <dgm:chMax val="1"/>
          <dgm:bulletEnabled val="1"/>
        </dgm:presLayoutVars>
      </dgm:prSet>
      <dgm:spPr/>
    </dgm:pt>
    <dgm:pt modelId="{0A2CB423-1B55-435D-8652-D35FEB6F9C58}" type="pres">
      <dgm:prSet presAssocID="{0FCA8E25-1897-4364-9233-111A46E169ED}" presName="connSite1" presStyleCnt="0"/>
      <dgm:spPr/>
    </dgm:pt>
    <dgm:pt modelId="{B43A8FD0-31BB-47B4-9416-F11DC14C9ABE}" type="pres">
      <dgm:prSet presAssocID="{B1D455D4-F436-47DE-B624-B3C2596AC45D}" presName="Name9" presStyleLbl="sibTrans2D1" presStyleIdx="0" presStyleCnt="3"/>
      <dgm:spPr/>
    </dgm:pt>
    <dgm:pt modelId="{A45E8AA8-BEAD-41CB-8F9B-BCC0C307260B}" type="pres">
      <dgm:prSet presAssocID="{C69FA0A4-2D01-458C-BE69-BA5245228441}" presName="composite2" presStyleCnt="0"/>
      <dgm:spPr/>
    </dgm:pt>
    <dgm:pt modelId="{6FBFDD4D-4115-4359-8E72-7B4D2EA56779}" type="pres">
      <dgm:prSet presAssocID="{C69FA0A4-2D01-458C-BE69-BA5245228441}" presName="dummyNode2" presStyleLbl="node1" presStyleIdx="0" presStyleCnt="4"/>
      <dgm:spPr/>
    </dgm:pt>
    <dgm:pt modelId="{F1CECD00-42ED-410D-9365-4C6C2E52AFD7}" type="pres">
      <dgm:prSet presAssocID="{C69FA0A4-2D01-458C-BE69-BA5245228441}" presName="childNode2" presStyleLbl="bgAcc1" presStyleIdx="1" presStyleCnt="4">
        <dgm:presLayoutVars>
          <dgm:bulletEnabled val="1"/>
        </dgm:presLayoutVars>
      </dgm:prSet>
      <dgm:spPr/>
    </dgm:pt>
    <dgm:pt modelId="{78B60F51-5BC5-42B6-B103-6BD94FECE644}" type="pres">
      <dgm:prSet presAssocID="{C69FA0A4-2D01-458C-BE69-BA5245228441}" presName="childNode2tx" presStyleLbl="bgAcc1" presStyleIdx="1" presStyleCnt="4">
        <dgm:presLayoutVars>
          <dgm:bulletEnabled val="1"/>
        </dgm:presLayoutVars>
      </dgm:prSet>
      <dgm:spPr/>
    </dgm:pt>
    <dgm:pt modelId="{057E2975-0A6F-4730-A601-282EF4863657}" type="pres">
      <dgm:prSet presAssocID="{C69FA0A4-2D01-458C-BE69-BA5245228441}" presName="parentNode2" presStyleLbl="node1" presStyleIdx="1" presStyleCnt="4" custScaleY="47980">
        <dgm:presLayoutVars>
          <dgm:chMax val="0"/>
          <dgm:bulletEnabled val="1"/>
        </dgm:presLayoutVars>
      </dgm:prSet>
      <dgm:spPr/>
    </dgm:pt>
    <dgm:pt modelId="{2D9C63D8-61F3-4267-A8AF-20716A1C20B5}" type="pres">
      <dgm:prSet presAssocID="{C69FA0A4-2D01-458C-BE69-BA5245228441}" presName="connSite2" presStyleCnt="0"/>
      <dgm:spPr/>
    </dgm:pt>
    <dgm:pt modelId="{A4E526A8-DF27-4D65-AD48-6F4CDCDBBDF3}" type="pres">
      <dgm:prSet presAssocID="{CB20EB4B-728E-4B31-9A49-F7AC7AA11CF2}" presName="Name18" presStyleLbl="sibTrans2D1" presStyleIdx="1" presStyleCnt="3"/>
      <dgm:spPr/>
    </dgm:pt>
    <dgm:pt modelId="{6C04438F-DF5C-42FD-9438-BAB2408C44A0}" type="pres">
      <dgm:prSet presAssocID="{D0925782-2BCB-4FB1-BB61-6BEDC2FA6131}" presName="composite1" presStyleCnt="0"/>
      <dgm:spPr/>
    </dgm:pt>
    <dgm:pt modelId="{5D865BB5-8A5F-46C1-A287-D0545966FF1B}" type="pres">
      <dgm:prSet presAssocID="{D0925782-2BCB-4FB1-BB61-6BEDC2FA6131}" presName="dummyNode1" presStyleLbl="node1" presStyleIdx="1" presStyleCnt="4"/>
      <dgm:spPr/>
    </dgm:pt>
    <dgm:pt modelId="{3908783E-0B44-4A62-9562-582C96DFDB88}" type="pres">
      <dgm:prSet presAssocID="{D0925782-2BCB-4FB1-BB61-6BEDC2FA6131}" presName="childNode1" presStyleLbl="bgAcc1" presStyleIdx="2" presStyleCnt="4">
        <dgm:presLayoutVars>
          <dgm:bulletEnabled val="1"/>
        </dgm:presLayoutVars>
      </dgm:prSet>
      <dgm:spPr/>
    </dgm:pt>
    <dgm:pt modelId="{48595771-1AC2-49B2-B843-3150D78D7AC2}" type="pres">
      <dgm:prSet presAssocID="{D0925782-2BCB-4FB1-BB61-6BEDC2FA6131}" presName="childNode1tx" presStyleLbl="bgAcc1" presStyleIdx="2" presStyleCnt="4">
        <dgm:presLayoutVars>
          <dgm:bulletEnabled val="1"/>
        </dgm:presLayoutVars>
      </dgm:prSet>
      <dgm:spPr/>
    </dgm:pt>
    <dgm:pt modelId="{F8CFC4C0-1CA6-4A07-B6C7-391EB8FA781C}" type="pres">
      <dgm:prSet presAssocID="{D0925782-2BCB-4FB1-BB61-6BEDC2FA6131}" presName="parentNode1" presStyleLbl="node1" presStyleIdx="2" presStyleCnt="4" custScaleY="47980">
        <dgm:presLayoutVars>
          <dgm:chMax val="1"/>
          <dgm:bulletEnabled val="1"/>
        </dgm:presLayoutVars>
      </dgm:prSet>
      <dgm:spPr/>
    </dgm:pt>
    <dgm:pt modelId="{1E9ACA71-E342-4ECD-81E0-F63CB0E23A1F}" type="pres">
      <dgm:prSet presAssocID="{D0925782-2BCB-4FB1-BB61-6BEDC2FA6131}" presName="connSite1" presStyleCnt="0"/>
      <dgm:spPr/>
    </dgm:pt>
    <dgm:pt modelId="{F3315281-1EEF-487D-AC2A-D3CCD81657DB}" type="pres">
      <dgm:prSet presAssocID="{BECDCF95-ED74-459D-8981-4F9627499C5B}" presName="Name9" presStyleLbl="sibTrans2D1" presStyleIdx="2" presStyleCnt="3"/>
      <dgm:spPr/>
    </dgm:pt>
    <dgm:pt modelId="{3E2809BC-6839-41CA-85FF-A52DD7D519F2}" type="pres">
      <dgm:prSet presAssocID="{E1DE2391-CCE8-4433-9EE2-864FBDD4C7D6}" presName="composite2" presStyleCnt="0"/>
      <dgm:spPr/>
    </dgm:pt>
    <dgm:pt modelId="{9290DC50-C91D-4646-B0B0-5591FB0D1492}" type="pres">
      <dgm:prSet presAssocID="{E1DE2391-CCE8-4433-9EE2-864FBDD4C7D6}" presName="dummyNode2" presStyleLbl="node1" presStyleIdx="2" presStyleCnt="4"/>
      <dgm:spPr/>
    </dgm:pt>
    <dgm:pt modelId="{3C1C85D4-06C3-443D-9B5E-ABAD9F3F4981}" type="pres">
      <dgm:prSet presAssocID="{E1DE2391-CCE8-4433-9EE2-864FBDD4C7D6}" presName="childNode2" presStyleLbl="bgAcc1" presStyleIdx="3" presStyleCnt="4">
        <dgm:presLayoutVars>
          <dgm:bulletEnabled val="1"/>
        </dgm:presLayoutVars>
      </dgm:prSet>
      <dgm:spPr/>
    </dgm:pt>
    <dgm:pt modelId="{953F3771-6717-47E6-89C1-E505DA566FC9}" type="pres">
      <dgm:prSet presAssocID="{E1DE2391-CCE8-4433-9EE2-864FBDD4C7D6}" presName="childNode2tx" presStyleLbl="bgAcc1" presStyleIdx="3" presStyleCnt="4">
        <dgm:presLayoutVars>
          <dgm:bulletEnabled val="1"/>
        </dgm:presLayoutVars>
      </dgm:prSet>
      <dgm:spPr/>
    </dgm:pt>
    <dgm:pt modelId="{F3A1CA86-2862-4F75-B921-79B017B9200A}" type="pres">
      <dgm:prSet presAssocID="{E1DE2391-CCE8-4433-9EE2-864FBDD4C7D6}" presName="parentNode2" presStyleLbl="node1" presStyleIdx="3" presStyleCnt="4" custScaleY="47980">
        <dgm:presLayoutVars>
          <dgm:chMax val="0"/>
          <dgm:bulletEnabled val="1"/>
        </dgm:presLayoutVars>
      </dgm:prSet>
      <dgm:spPr/>
    </dgm:pt>
    <dgm:pt modelId="{3443FAAC-52BF-4ABF-BEE0-40F3BC883183}" type="pres">
      <dgm:prSet presAssocID="{E1DE2391-CCE8-4433-9EE2-864FBDD4C7D6}" presName="connSite2" presStyleCnt="0"/>
      <dgm:spPr/>
    </dgm:pt>
  </dgm:ptLst>
  <dgm:cxnLst>
    <dgm:cxn modelId="{15950901-5B4B-4EAD-A4B0-B4A932EFF4DF}" type="presOf" srcId="{79A541FD-D458-4EF2-849F-CDF1DE912BF1}" destId="{3908783E-0B44-4A62-9562-582C96DFDB88}" srcOrd="0" destOrd="0" presId="urn:microsoft.com/office/officeart/2005/8/layout/hProcess4"/>
    <dgm:cxn modelId="{30B7CE07-98B3-48D9-A15A-355029BE89C6}" type="presOf" srcId="{E1DE2391-CCE8-4433-9EE2-864FBDD4C7D6}" destId="{F3A1CA86-2862-4F75-B921-79B017B9200A}" srcOrd="0" destOrd="0" presId="urn:microsoft.com/office/officeart/2005/8/layout/hProcess4"/>
    <dgm:cxn modelId="{0E10AA16-CAAE-4EFA-9D7A-58CBFFC47BCC}" srcId="{D0925782-2BCB-4FB1-BB61-6BEDC2FA6131}" destId="{79A541FD-D458-4EF2-849F-CDF1DE912BF1}" srcOrd="0" destOrd="0" parTransId="{DE9A5433-AFC3-4DE8-93A0-F89C3A3E33E2}" sibTransId="{7206D1E0-76ED-4199-9646-7483AB1D4D75}"/>
    <dgm:cxn modelId="{CBAD871C-9B5A-4CBA-A5D0-70E24799791B}" type="presOf" srcId="{C69FA0A4-2D01-458C-BE69-BA5245228441}" destId="{057E2975-0A6F-4730-A601-282EF4863657}" srcOrd="0" destOrd="0" presId="urn:microsoft.com/office/officeart/2005/8/layout/hProcess4"/>
    <dgm:cxn modelId="{D6504329-F363-444C-B822-CF90F30C8C63}" srcId="{CFCF4497-A1E4-4C62-86A7-D65D8EDFA9CB}" destId="{0FCA8E25-1897-4364-9233-111A46E169ED}" srcOrd="0" destOrd="0" parTransId="{93383B37-E549-421B-8B43-F067BFA2CD0B}" sibTransId="{B1D455D4-F436-47DE-B624-B3C2596AC45D}"/>
    <dgm:cxn modelId="{C36F133D-8773-4FCA-964A-089DFC185536}" type="presOf" srcId="{06ECCF0F-D8C4-4316-8E67-DA81B5308E91}" destId="{F1CECD00-42ED-410D-9365-4C6C2E52AFD7}" srcOrd="0" destOrd="0" presId="urn:microsoft.com/office/officeart/2005/8/layout/hProcess4"/>
    <dgm:cxn modelId="{7B286160-E340-474B-91B1-E47DC79177FE}" type="presOf" srcId="{0FCA8E25-1897-4364-9233-111A46E169ED}" destId="{B3FD2D82-8EB2-45C4-A5C0-D4B285AA3FBF}" srcOrd="0" destOrd="0" presId="urn:microsoft.com/office/officeart/2005/8/layout/hProcess4"/>
    <dgm:cxn modelId="{0C0F2A65-DE22-4775-8CCE-2803AF9E0F6F}" srcId="{CFCF4497-A1E4-4C62-86A7-D65D8EDFA9CB}" destId="{C69FA0A4-2D01-458C-BE69-BA5245228441}" srcOrd="1" destOrd="0" parTransId="{0E65DD37-3AAA-46ED-8162-DF0AC4D6C6CE}" sibTransId="{CB20EB4B-728E-4B31-9A49-F7AC7AA11CF2}"/>
    <dgm:cxn modelId="{C9A7B966-11CE-45C7-BC4C-D80535723FC4}" type="presOf" srcId="{D0925782-2BCB-4FB1-BB61-6BEDC2FA6131}" destId="{F8CFC4C0-1CA6-4A07-B6C7-391EB8FA781C}" srcOrd="0" destOrd="0" presId="urn:microsoft.com/office/officeart/2005/8/layout/hProcess4"/>
    <dgm:cxn modelId="{F320B859-C405-43E9-AE84-B8A278096B31}" srcId="{CFCF4497-A1E4-4C62-86A7-D65D8EDFA9CB}" destId="{E1DE2391-CCE8-4433-9EE2-864FBDD4C7D6}" srcOrd="3" destOrd="0" parTransId="{1601B7ED-93E5-4311-90C0-0FFE1006905F}" sibTransId="{E1289661-7AD6-4864-8701-14DAE3C0EBB0}"/>
    <dgm:cxn modelId="{427D607C-DDBA-45EC-B8EA-D4D6B42E62D0}" type="presOf" srcId="{CB20EB4B-728E-4B31-9A49-F7AC7AA11CF2}" destId="{A4E526A8-DF27-4D65-AD48-6F4CDCDBBDF3}" srcOrd="0" destOrd="0" presId="urn:microsoft.com/office/officeart/2005/8/layout/hProcess4"/>
    <dgm:cxn modelId="{03B0258A-0CFF-44BD-915C-1FEBE4D388BF}" type="presOf" srcId="{79A541FD-D458-4EF2-849F-CDF1DE912BF1}" destId="{48595771-1AC2-49B2-B843-3150D78D7AC2}" srcOrd="1" destOrd="0" presId="urn:microsoft.com/office/officeart/2005/8/layout/hProcess4"/>
    <dgm:cxn modelId="{FCC0558F-3397-4F92-98B2-DA9525B3EAAC}" type="presOf" srcId="{23260B88-C1A6-4E46-8020-5F7FCD44CBF5}" destId="{7E21E2FC-4522-48A6-B4D0-579225E797C0}" srcOrd="0" destOrd="0" presId="urn:microsoft.com/office/officeart/2005/8/layout/hProcess4"/>
    <dgm:cxn modelId="{FCEB8D95-CF02-46AE-AD2C-F7B78B8F3144}" type="presOf" srcId="{BECDCF95-ED74-459D-8981-4F9627499C5B}" destId="{F3315281-1EEF-487D-AC2A-D3CCD81657DB}" srcOrd="0" destOrd="0" presId="urn:microsoft.com/office/officeart/2005/8/layout/hProcess4"/>
    <dgm:cxn modelId="{61F046B4-B6EF-43A1-BD87-6ECAEEF5AA20}" type="presOf" srcId="{CFCF4497-A1E4-4C62-86A7-D65D8EDFA9CB}" destId="{9F6FE235-F2BF-4B75-819D-B5DD74DEB7D3}" srcOrd="0" destOrd="0" presId="urn:microsoft.com/office/officeart/2005/8/layout/hProcess4"/>
    <dgm:cxn modelId="{FD1332B9-6CC9-439E-8532-4ED2AF72F94B}" srcId="{C69FA0A4-2D01-458C-BE69-BA5245228441}" destId="{06ECCF0F-D8C4-4316-8E67-DA81B5308E91}" srcOrd="0" destOrd="0" parTransId="{4270F596-DA59-4326-AC20-F0EC8F8D912A}" sibTransId="{B8D34452-25D5-459E-847F-4E9E33F9AB52}"/>
    <dgm:cxn modelId="{737EADDF-9F4F-48B0-B47B-598E11B5FB61}" srcId="{0FCA8E25-1897-4364-9233-111A46E169ED}" destId="{23260B88-C1A6-4E46-8020-5F7FCD44CBF5}" srcOrd="0" destOrd="0" parTransId="{1484359C-377F-4DDC-B20A-988E81F65121}" sibTransId="{C7FE8F1C-B50D-41FB-8CC5-04C9989BF886}"/>
    <dgm:cxn modelId="{D6E4E3E2-27CE-427E-81A2-C9A3C19700A0}" srcId="{CFCF4497-A1E4-4C62-86A7-D65D8EDFA9CB}" destId="{D0925782-2BCB-4FB1-BB61-6BEDC2FA6131}" srcOrd="2" destOrd="0" parTransId="{E5CFF97D-6992-4D62-ACBB-A8DEF55835A3}" sibTransId="{BECDCF95-ED74-459D-8981-4F9627499C5B}"/>
    <dgm:cxn modelId="{3F9935EA-EA87-4CE6-948C-8A6BE1B88CBB}" type="presOf" srcId="{B1D455D4-F436-47DE-B624-B3C2596AC45D}" destId="{B43A8FD0-31BB-47B4-9416-F11DC14C9ABE}" srcOrd="0" destOrd="0" presId="urn:microsoft.com/office/officeart/2005/8/layout/hProcess4"/>
    <dgm:cxn modelId="{FC033CEA-EA03-4C83-BADC-61BBAAC10221}" type="presOf" srcId="{06ECCF0F-D8C4-4316-8E67-DA81B5308E91}" destId="{78B60F51-5BC5-42B6-B103-6BD94FECE644}" srcOrd="1" destOrd="0" presId="urn:microsoft.com/office/officeart/2005/8/layout/hProcess4"/>
    <dgm:cxn modelId="{F853EAEF-8511-4C46-90DC-7EBC6299D478}" type="presOf" srcId="{23260B88-C1A6-4E46-8020-5F7FCD44CBF5}" destId="{F1DF9C80-2602-4D4D-89CD-C90ED3A67E2F}" srcOrd="1" destOrd="0" presId="urn:microsoft.com/office/officeart/2005/8/layout/hProcess4"/>
    <dgm:cxn modelId="{EEE30F8F-2A81-4DCF-9AD1-9A0A9750BDCB}" type="presParOf" srcId="{9F6FE235-F2BF-4B75-819D-B5DD74DEB7D3}" destId="{D987AB55-F8C6-49F6-811E-060408AE08C8}" srcOrd="0" destOrd="0" presId="urn:microsoft.com/office/officeart/2005/8/layout/hProcess4"/>
    <dgm:cxn modelId="{03BC947B-6F2B-4725-8876-AF77E7A59FDB}" type="presParOf" srcId="{9F6FE235-F2BF-4B75-819D-B5DD74DEB7D3}" destId="{FFC2138E-A515-42AF-A85B-25EC38F9B3C0}" srcOrd="1" destOrd="0" presId="urn:microsoft.com/office/officeart/2005/8/layout/hProcess4"/>
    <dgm:cxn modelId="{1AF3E20E-D5AB-4291-8C9D-16242111543E}" type="presParOf" srcId="{9F6FE235-F2BF-4B75-819D-B5DD74DEB7D3}" destId="{F4D7E017-A610-4B48-9DB5-A22C2EE53E80}" srcOrd="2" destOrd="0" presId="urn:microsoft.com/office/officeart/2005/8/layout/hProcess4"/>
    <dgm:cxn modelId="{034034A8-9837-4A4C-BFB3-342636547C01}" type="presParOf" srcId="{F4D7E017-A610-4B48-9DB5-A22C2EE53E80}" destId="{5577F590-B1FE-4093-8ECB-1860DA969084}" srcOrd="0" destOrd="0" presId="urn:microsoft.com/office/officeart/2005/8/layout/hProcess4"/>
    <dgm:cxn modelId="{5C2B716F-ACED-46B3-8952-C4F32BD77F76}" type="presParOf" srcId="{5577F590-B1FE-4093-8ECB-1860DA969084}" destId="{A93361BF-ECBE-4207-85C3-9181121F1954}" srcOrd="0" destOrd="0" presId="urn:microsoft.com/office/officeart/2005/8/layout/hProcess4"/>
    <dgm:cxn modelId="{45236AFB-1AAF-40D6-A20B-14AAC0DE9EC8}" type="presParOf" srcId="{5577F590-B1FE-4093-8ECB-1860DA969084}" destId="{7E21E2FC-4522-48A6-B4D0-579225E797C0}" srcOrd="1" destOrd="0" presId="urn:microsoft.com/office/officeart/2005/8/layout/hProcess4"/>
    <dgm:cxn modelId="{6AD4AAF0-DDBD-4914-B70C-0DAB0A1E2609}" type="presParOf" srcId="{5577F590-B1FE-4093-8ECB-1860DA969084}" destId="{F1DF9C80-2602-4D4D-89CD-C90ED3A67E2F}" srcOrd="2" destOrd="0" presId="urn:microsoft.com/office/officeart/2005/8/layout/hProcess4"/>
    <dgm:cxn modelId="{035B021D-26D9-4E5F-B477-2B8A000057F2}" type="presParOf" srcId="{5577F590-B1FE-4093-8ECB-1860DA969084}" destId="{B3FD2D82-8EB2-45C4-A5C0-D4B285AA3FBF}" srcOrd="3" destOrd="0" presId="urn:microsoft.com/office/officeart/2005/8/layout/hProcess4"/>
    <dgm:cxn modelId="{E2EDB5B6-5197-4183-B0D8-140762D8FA55}" type="presParOf" srcId="{5577F590-B1FE-4093-8ECB-1860DA969084}" destId="{0A2CB423-1B55-435D-8652-D35FEB6F9C58}" srcOrd="4" destOrd="0" presId="urn:microsoft.com/office/officeart/2005/8/layout/hProcess4"/>
    <dgm:cxn modelId="{1FCE6ADA-5FEF-4A0C-B791-575A3B40648E}" type="presParOf" srcId="{F4D7E017-A610-4B48-9DB5-A22C2EE53E80}" destId="{B43A8FD0-31BB-47B4-9416-F11DC14C9ABE}" srcOrd="1" destOrd="0" presId="urn:microsoft.com/office/officeart/2005/8/layout/hProcess4"/>
    <dgm:cxn modelId="{252663CD-8938-408D-9B1D-6702049AE3DB}" type="presParOf" srcId="{F4D7E017-A610-4B48-9DB5-A22C2EE53E80}" destId="{A45E8AA8-BEAD-41CB-8F9B-BCC0C307260B}" srcOrd="2" destOrd="0" presId="urn:microsoft.com/office/officeart/2005/8/layout/hProcess4"/>
    <dgm:cxn modelId="{B8B544BF-9384-4482-B2C8-A23D193D8232}" type="presParOf" srcId="{A45E8AA8-BEAD-41CB-8F9B-BCC0C307260B}" destId="{6FBFDD4D-4115-4359-8E72-7B4D2EA56779}" srcOrd="0" destOrd="0" presId="urn:microsoft.com/office/officeart/2005/8/layout/hProcess4"/>
    <dgm:cxn modelId="{4B2E3C46-BDFE-419F-8374-B321A5504F9C}" type="presParOf" srcId="{A45E8AA8-BEAD-41CB-8F9B-BCC0C307260B}" destId="{F1CECD00-42ED-410D-9365-4C6C2E52AFD7}" srcOrd="1" destOrd="0" presId="urn:microsoft.com/office/officeart/2005/8/layout/hProcess4"/>
    <dgm:cxn modelId="{50DA76ED-3221-4CB7-B2DB-6D6D8ED51345}" type="presParOf" srcId="{A45E8AA8-BEAD-41CB-8F9B-BCC0C307260B}" destId="{78B60F51-5BC5-42B6-B103-6BD94FECE644}" srcOrd="2" destOrd="0" presId="urn:microsoft.com/office/officeart/2005/8/layout/hProcess4"/>
    <dgm:cxn modelId="{6375D030-6316-442C-8F93-B1813860ECE6}" type="presParOf" srcId="{A45E8AA8-BEAD-41CB-8F9B-BCC0C307260B}" destId="{057E2975-0A6F-4730-A601-282EF4863657}" srcOrd="3" destOrd="0" presId="urn:microsoft.com/office/officeart/2005/8/layout/hProcess4"/>
    <dgm:cxn modelId="{EE585A12-83B5-4CC8-B1FE-056D6D277B80}" type="presParOf" srcId="{A45E8AA8-BEAD-41CB-8F9B-BCC0C307260B}" destId="{2D9C63D8-61F3-4267-A8AF-20716A1C20B5}" srcOrd="4" destOrd="0" presId="urn:microsoft.com/office/officeart/2005/8/layout/hProcess4"/>
    <dgm:cxn modelId="{4046A79D-8A25-421A-9EB6-2894F3F04CCD}" type="presParOf" srcId="{F4D7E017-A610-4B48-9DB5-A22C2EE53E80}" destId="{A4E526A8-DF27-4D65-AD48-6F4CDCDBBDF3}" srcOrd="3" destOrd="0" presId="urn:microsoft.com/office/officeart/2005/8/layout/hProcess4"/>
    <dgm:cxn modelId="{DA5F8E2A-ACE7-45C4-B85B-53DB9339A5A8}" type="presParOf" srcId="{F4D7E017-A610-4B48-9DB5-A22C2EE53E80}" destId="{6C04438F-DF5C-42FD-9438-BAB2408C44A0}" srcOrd="4" destOrd="0" presId="urn:microsoft.com/office/officeart/2005/8/layout/hProcess4"/>
    <dgm:cxn modelId="{39C08A4D-96C2-4491-8C51-ED028694FE90}" type="presParOf" srcId="{6C04438F-DF5C-42FD-9438-BAB2408C44A0}" destId="{5D865BB5-8A5F-46C1-A287-D0545966FF1B}" srcOrd="0" destOrd="0" presId="urn:microsoft.com/office/officeart/2005/8/layout/hProcess4"/>
    <dgm:cxn modelId="{0C8164BA-BEBC-4099-94B8-AA6820F40C82}" type="presParOf" srcId="{6C04438F-DF5C-42FD-9438-BAB2408C44A0}" destId="{3908783E-0B44-4A62-9562-582C96DFDB88}" srcOrd="1" destOrd="0" presId="urn:microsoft.com/office/officeart/2005/8/layout/hProcess4"/>
    <dgm:cxn modelId="{BE2F6460-842D-4052-88C0-4D1B7935C3B7}" type="presParOf" srcId="{6C04438F-DF5C-42FD-9438-BAB2408C44A0}" destId="{48595771-1AC2-49B2-B843-3150D78D7AC2}" srcOrd="2" destOrd="0" presId="urn:microsoft.com/office/officeart/2005/8/layout/hProcess4"/>
    <dgm:cxn modelId="{10273D8B-8ECB-4EC4-A034-6F35CBC9D60E}" type="presParOf" srcId="{6C04438F-DF5C-42FD-9438-BAB2408C44A0}" destId="{F8CFC4C0-1CA6-4A07-B6C7-391EB8FA781C}" srcOrd="3" destOrd="0" presId="urn:microsoft.com/office/officeart/2005/8/layout/hProcess4"/>
    <dgm:cxn modelId="{2E869C90-B5ED-4C66-B52E-32DA54EA4A31}" type="presParOf" srcId="{6C04438F-DF5C-42FD-9438-BAB2408C44A0}" destId="{1E9ACA71-E342-4ECD-81E0-F63CB0E23A1F}" srcOrd="4" destOrd="0" presId="urn:microsoft.com/office/officeart/2005/8/layout/hProcess4"/>
    <dgm:cxn modelId="{E12B0422-6AB1-4074-8B72-B4B271926106}" type="presParOf" srcId="{F4D7E017-A610-4B48-9DB5-A22C2EE53E80}" destId="{F3315281-1EEF-487D-AC2A-D3CCD81657DB}" srcOrd="5" destOrd="0" presId="urn:microsoft.com/office/officeart/2005/8/layout/hProcess4"/>
    <dgm:cxn modelId="{4CB2C817-2CED-4C36-A387-66B2325453FD}" type="presParOf" srcId="{F4D7E017-A610-4B48-9DB5-A22C2EE53E80}" destId="{3E2809BC-6839-41CA-85FF-A52DD7D519F2}" srcOrd="6" destOrd="0" presId="urn:microsoft.com/office/officeart/2005/8/layout/hProcess4"/>
    <dgm:cxn modelId="{7667A2B2-E879-4673-96D6-9DFFAE4F2886}" type="presParOf" srcId="{3E2809BC-6839-41CA-85FF-A52DD7D519F2}" destId="{9290DC50-C91D-4646-B0B0-5591FB0D1492}" srcOrd="0" destOrd="0" presId="urn:microsoft.com/office/officeart/2005/8/layout/hProcess4"/>
    <dgm:cxn modelId="{A4134183-43BF-42E5-83C5-E3D3FCF33A88}" type="presParOf" srcId="{3E2809BC-6839-41CA-85FF-A52DD7D519F2}" destId="{3C1C85D4-06C3-443D-9B5E-ABAD9F3F4981}" srcOrd="1" destOrd="0" presId="urn:microsoft.com/office/officeart/2005/8/layout/hProcess4"/>
    <dgm:cxn modelId="{32DCBBD2-3990-42B0-9A3C-D756D0C59BBA}" type="presParOf" srcId="{3E2809BC-6839-41CA-85FF-A52DD7D519F2}" destId="{953F3771-6717-47E6-89C1-E505DA566FC9}" srcOrd="2" destOrd="0" presId="urn:microsoft.com/office/officeart/2005/8/layout/hProcess4"/>
    <dgm:cxn modelId="{D92DB020-4EFB-43BA-8072-C1A0B59CAE4A}" type="presParOf" srcId="{3E2809BC-6839-41CA-85FF-A52DD7D519F2}" destId="{F3A1CA86-2862-4F75-B921-79B017B9200A}" srcOrd="3" destOrd="0" presId="urn:microsoft.com/office/officeart/2005/8/layout/hProcess4"/>
    <dgm:cxn modelId="{1E3FD38F-6999-4EF9-B8FA-92AEE111D553}" type="presParOf" srcId="{3E2809BC-6839-41CA-85FF-A52DD7D519F2}" destId="{3443FAAC-52BF-4ABF-BEE0-40F3BC8831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CF4497-A1E4-4C62-86A7-D65D8EDFA9C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FCA8E25-1897-4364-9233-111A46E169ED}">
      <dgm:prSet phldrT="[Texto]" phldr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s-MX" dirty="0"/>
        </a:p>
      </dgm:t>
    </dgm:pt>
    <dgm:pt modelId="{93383B37-E549-421B-8B43-F067BFA2CD0B}" type="parTrans" cxnId="{D6504329-F363-444C-B822-CF90F30C8C63}">
      <dgm:prSet/>
      <dgm:spPr/>
      <dgm:t>
        <a:bodyPr/>
        <a:lstStyle/>
        <a:p>
          <a:endParaRPr lang="es-MX"/>
        </a:p>
      </dgm:t>
    </dgm:pt>
    <dgm:pt modelId="{B1D455D4-F436-47DE-B624-B3C2596AC45D}" type="sibTrans" cxnId="{D6504329-F363-444C-B822-CF90F30C8C63}">
      <dgm:prSet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s-MX"/>
        </a:p>
      </dgm:t>
    </dgm:pt>
    <dgm:pt modelId="{23260B88-C1A6-4E46-8020-5F7FCD44CBF5}">
      <dgm:prSet phldrT="[Texto]"/>
      <dgm:spPr/>
      <dgm:t>
        <a:bodyPr/>
        <a:lstStyle/>
        <a:p>
          <a:pPr>
            <a:buNone/>
          </a:pPr>
          <a:r>
            <a:rPr lang="es-MX" dirty="0"/>
            <a:t> </a:t>
          </a:r>
        </a:p>
      </dgm:t>
    </dgm:pt>
    <dgm:pt modelId="{1484359C-377F-4DDC-B20A-988E81F65121}" type="parTrans" cxnId="{737EADDF-9F4F-48B0-B47B-598E11B5FB61}">
      <dgm:prSet/>
      <dgm:spPr/>
      <dgm:t>
        <a:bodyPr/>
        <a:lstStyle/>
        <a:p>
          <a:endParaRPr lang="es-MX"/>
        </a:p>
      </dgm:t>
    </dgm:pt>
    <dgm:pt modelId="{C7FE8F1C-B50D-41FB-8CC5-04C9989BF886}" type="sibTrans" cxnId="{737EADDF-9F4F-48B0-B47B-598E11B5FB61}">
      <dgm:prSet/>
      <dgm:spPr/>
      <dgm:t>
        <a:bodyPr/>
        <a:lstStyle/>
        <a:p>
          <a:endParaRPr lang="es-MX"/>
        </a:p>
      </dgm:t>
    </dgm:pt>
    <dgm:pt modelId="{C69FA0A4-2D01-458C-BE69-BA5245228441}">
      <dgm:prSet phldrT="[Texto]" phldr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s-MX" dirty="0"/>
        </a:p>
      </dgm:t>
    </dgm:pt>
    <dgm:pt modelId="{0E65DD37-3AAA-46ED-8162-DF0AC4D6C6CE}" type="parTrans" cxnId="{0C0F2A65-DE22-4775-8CCE-2803AF9E0F6F}">
      <dgm:prSet/>
      <dgm:spPr/>
      <dgm:t>
        <a:bodyPr/>
        <a:lstStyle/>
        <a:p>
          <a:endParaRPr lang="es-MX"/>
        </a:p>
      </dgm:t>
    </dgm:pt>
    <dgm:pt modelId="{CB20EB4B-728E-4B31-9A49-F7AC7AA11CF2}" type="sibTrans" cxnId="{0C0F2A65-DE22-4775-8CCE-2803AF9E0F6F}">
      <dgm:prSet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s-MX"/>
        </a:p>
      </dgm:t>
    </dgm:pt>
    <dgm:pt modelId="{06ECCF0F-D8C4-4316-8E67-DA81B5308E91}">
      <dgm:prSet phldrT="[Texto]"/>
      <dgm:spPr/>
      <dgm:t>
        <a:bodyPr/>
        <a:lstStyle/>
        <a:p>
          <a:pPr>
            <a:buNone/>
          </a:pPr>
          <a:r>
            <a:rPr lang="es-MX" dirty="0"/>
            <a:t> </a:t>
          </a:r>
        </a:p>
      </dgm:t>
    </dgm:pt>
    <dgm:pt modelId="{4270F596-DA59-4326-AC20-F0EC8F8D912A}" type="parTrans" cxnId="{FD1332B9-6CC9-439E-8532-4ED2AF72F94B}">
      <dgm:prSet/>
      <dgm:spPr/>
      <dgm:t>
        <a:bodyPr/>
        <a:lstStyle/>
        <a:p>
          <a:endParaRPr lang="es-MX"/>
        </a:p>
      </dgm:t>
    </dgm:pt>
    <dgm:pt modelId="{B8D34452-25D5-459E-847F-4E9E33F9AB52}" type="sibTrans" cxnId="{FD1332B9-6CC9-439E-8532-4ED2AF72F94B}">
      <dgm:prSet/>
      <dgm:spPr/>
      <dgm:t>
        <a:bodyPr/>
        <a:lstStyle/>
        <a:p>
          <a:endParaRPr lang="es-MX"/>
        </a:p>
      </dgm:t>
    </dgm:pt>
    <dgm:pt modelId="{D0925782-2BCB-4FB1-BB61-6BEDC2FA6131}">
      <dgm:prSet phldrT="[Texto]" phldr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s-MX"/>
        </a:p>
      </dgm:t>
    </dgm:pt>
    <dgm:pt modelId="{E5CFF97D-6992-4D62-ACBB-A8DEF55835A3}" type="parTrans" cxnId="{D6E4E3E2-27CE-427E-81A2-C9A3C19700A0}">
      <dgm:prSet/>
      <dgm:spPr/>
      <dgm:t>
        <a:bodyPr/>
        <a:lstStyle/>
        <a:p>
          <a:endParaRPr lang="es-MX"/>
        </a:p>
      </dgm:t>
    </dgm:pt>
    <dgm:pt modelId="{BECDCF95-ED74-459D-8981-4F9627499C5B}" type="sibTrans" cxnId="{D6E4E3E2-27CE-427E-81A2-C9A3C19700A0}">
      <dgm:prSet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s-MX"/>
        </a:p>
      </dgm:t>
    </dgm:pt>
    <dgm:pt modelId="{79A541FD-D458-4EF2-849F-CDF1DE912BF1}">
      <dgm:prSet phldrT="[Texto]"/>
      <dgm:spPr/>
      <dgm:t>
        <a:bodyPr/>
        <a:lstStyle/>
        <a:p>
          <a:pPr>
            <a:buNone/>
          </a:pPr>
          <a:r>
            <a:rPr lang="es-MX" dirty="0"/>
            <a:t> </a:t>
          </a:r>
        </a:p>
      </dgm:t>
    </dgm:pt>
    <dgm:pt modelId="{DE9A5433-AFC3-4DE8-93A0-F89C3A3E33E2}" type="parTrans" cxnId="{0E10AA16-CAAE-4EFA-9D7A-58CBFFC47BCC}">
      <dgm:prSet/>
      <dgm:spPr/>
      <dgm:t>
        <a:bodyPr/>
        <a:lstStyle/>
        <a:p>
          <a:endParaRPr lang="es-MX"/>
        </a:p>
      </dgm:t>
    </dgm:pt>
    <dgm:pt modelId="{7206D1E0-76ED-4199-9646-7483AB1D4D75}" type="sibTrans" cxnId="{0E10AA16-CAAE-4EFA-9D7A-58CBFFC47BCC}">
      <dgm:prSet/>
      <dgm:spPr/>
      <dgm:t>
        <a:bodyPr/>
        <a:lstStyle/>
        <a:p>
          <a:endParaRPr lang="es-MX"/>
        </a:p>
      </dgm:t>
    </dgm:pt>
    <dgm:pt modelId="{E1DE2391-CCE8-4433-9EE2-864FBDD4C7D6}">
      <dgm:prSet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s-MX"/>
        </a:p>
      </dgm:t>
    </dgm:pt>
    <dgm:pt modelId="{1601B7ED-93E5-4311-90C0-0FFE1006905F}" type="parTrans" cxnId="{F320B859-C405-43E9-AE84-B8A278096B31}">
      <dgm:prSet/>
      <dgm:spPr/>
      <dgm:t>
        <a:bodyPr/>
        <a:lstStyle/>
        <a:p>
          <a:endParaRPr lang="es-MX"/>
        </a:p>
      </dgm:t>
    </dgm:pt>
    <dgm:pt modelId="{E1289661-7AD6-4864-8701-14DAE3C0EBB0}" type="sibTrans" cxnId="{F320B859-C405-43E9-AE84-B8A278096B31}">
      <dgm:prSet/>
      <dgm:spPr/>
      <dgm:t>
        <a:bodyPr/>
        <a:lstStyle/>
        <a:p>
          <a:endParaRPr lang="es-MX"/>
        </a:p>
      </dgm:t>
    </dgm:pt>
    <dgm:pt modelId="{9F6FE235-F2BF-4B75-819D-B5DD74DEB7D3}" type="pres">
      <dgm:prSet presAssocID="{CFCF4497-A1E4-4C62-86A7-D65D8EDFA9CB}" presName="Name0" presStyleCnt="0">
        <dgm:presLayoutVars>
          <dgm:dir/>
          <dgm:animLvl val="lvl"/>
          <dgm:resizeHandles val="exact"/>
        </dgm:presLayoutVars>
      </dgm:prSet>
      <dgm:spPr/>
    </dgm:pt>
    <dgm:pt modelId="{D987AB55-F8C6-49F6-811E-060408AE08C8}" type="pres">
      <dgm:prSet presAssocID="{CFCF4497-A1E4-4C62-86A7-D65D8EDFA9CB}" presName="tSp" presStyleCnt="0"/>
      <dgm:spPr/>
    </dgm:pt>
    <dgm:pt modelId="{FFC2138E-A515-42AF-A85B-25EC38F9B3C0}" type="pres">
      <dgm:prSet presAssocID="{CFCF4497-A1E4-4C62-86A7-D65D8EDFA9CB}" presName="bSp" presStyleCnt="0"/>
      <dgm:spPr/>
    </dgm:pt>
    <dgm:pt modelId="{F4D7E017-A610-4B48-9DB5-A22C2EE53E80}" type="pres">
      <dgm:prSet presAssocID="{CFCF4497-A1E4-4C62-86A7-D65D8EDFA9CB}" presName="process" presStyleCnt="0"/>
      <dgm:spPr/>
    </dgm:pt>
    <dgm:pt modelId="{5577F590-B1FE-4093-8ECB-1860DA969084}" type="pres">
      <dgm:prSet presAssocID="{0FCA8E25-1897-4364-9233-111A46E169ED}" presName="composite1" presStyleCnt="0"/>
      <dgm:spPr/>
    </dgm:pt>
    <dgm:pt modelId="{A93361BF-ECBE-4207-85C3-9181121F1954}" type="pres">
      <dgm:prSet presAssocID="{0FCA8E25-1897-4364-9233-111A46E169ED}" presName="dummyNode1" presStyleLbl="node1" presStyleIdx="0" presStyleCnt="4"/>
      <dgm:spPr/>
    </dgm:pt>
    <dgm:pt modelId="{7E21E2FC-4522-48A6-B4D0-579225E797C0}" type="pres">
      <dgm:prSet presAssocID="{0FCA8E25-1897-4364-9233-111A46E169ED}" presName="childNode1" presStyleLbl="bgAcc1" presStyleIdx="0" presStyleCnt="4">
        <dgm:presLayoutVars>
          <dgm:bulletEnabled val="1"/>
        </dgm:presLayoutVars>
      </dgm:prSet>
      <dgm:spPr/>
    </dgm:pt>
    <dgm:pt modelId="{F1DF9C80-2602-4D4D-89CD-C90ED3A67E2F}" type="pres">
      <dgm:prSet presAssocID="{0FCA8E25-1897-4364-9233-111A46E169ED}" presName="childNode1tx" presStyleLbl="bgAcc1" presStyleIdx="0" presStyleCnt="4">
        <dgm:presLayoutVars>
          <dgm:bulletEnabled val="1"/>
        </dgm:presLayoutVars>
      </dgm:prSet>
      <dgm:spPr/>
    </dgm:pt>
    <dgm:pt modelId="{B3FD2D82-8EB2-45C4-A5C0-D4B285AA3FBF}" type="pres">
      <dgm:prSet presAssocID="{0FCA8E25-1897-4364-9233-111A46E169ED}" presName="parentNode1" presStyleLbl="node1" presStyleIdx="0" presStyleCnt="4" custFlipVert="1" custScaleY="47980">
        <dgm:presLayoutVars>
          <dgm:chMax val="1"/>
          <dgm:bulletEnabled val="1"/>
        </dgm:presLayoutVars>
      </dgm:prSet>
      <dgm:spPr/>
    </dgm:pt>
    <dgm:pt modelId="{0A2CB423-1B55-435D-8652-D35FEB6F9C58}" type="pres">
      <dgm:prSet presAssocID="{0FCA8E25-1897-4364-9233-111A46E169ED}" presName="connSite1" presStyleCnt="0"/>
      <dgm:spPr/>
    </dgm:pt>
    <dgm:pt modelId="{B43A8FD0-31BB-47B4-9416-F11DC14C9ABE}" type="pres">
      <dgm:prSet presAssocID="{B1D455D4-F436-47DE-B624-B3C2596AC45D}" presName="Name9" presStyleLbl="sibTrans2D1" presStyleIdx="0" presStyleCnt="3"/>
      <dgm:spPr/>
    </dgm:pt>
    <dgm:pt modelId="{A45E8AA8-BEAD-41CB-8F9B-BCC0C307260B}" type="pres">
      <dgm:prSet presAssocID="{C69FA0A4-2D01-458C-BE69-BA5245228441}" presName="composite2" presStyleCnt="0"/>
      <dgm:spPr/>
    </dgm:pt>
    <dgm:pt modelId="{6FBFDD4D-4115-4359-8E72-7B4D2EA56779}" type="pres">
      <dgm:prSet presAssocID="{C69FA0A4-2D01-458C-BE69-BA5245228441}" presName="dummyNode2" presStyleLbl="node1" presStyleIdx="0" presStyleCnt="4"/>
      <dgm:spPr/>
    </dgm:pt>
    <dgm:pt modelId="{F1CECD00-42ED-410D-9365-4C6C2E52AFD7}" type="pres">
      <dgm:prSet presAssocID="{C69FA0A4-2D01-458C-BE69-BA5245228441}" presName="childNode2" presStyleLbl="bgAcc1" presStyleIdx="1" presStyleCnt="4">
        <dgm:presLayoutVars>
          <dgm:bulletEnabled val="1"/>
        </dgm:presLayoutVars>
      </dgm:prSet>
      <dgm:spPr/>
    </dgm:pt>
    <dgm:pt modelId="{78B60F51-5BC5-42B6-B103-6BD94FECE644}" type="pres">
      <dgm:prSet presAssocID="{C69FA0A4-2D01-458C-BE69-BA5245228441}" presName="childNode2tx" presStyleLbl="bgAcc1" presStyleIdx="1" presStyleCnt="4">
        <dgm:presLayoutVars>
          <dgm:bulletEnabled val="1"/>
        </dgm:presLayoutVars>
      </dgm:prSet>
      <dgm:spPr/>
    </dgm:pt>
    <dgm:pt modelId="{057E2975-0A6F-4730-A601-282EF4863657}" type="pres">
      <dgm:prSet presAssocID="{C69FA0A4-2D01-458C-BE69-BA5245228441}" presName="parentNode2" presStyleLbl="node1" presStyleIdx="1" presStyleCnt="4" custScaleY="47980">
        <dgm:presLayoutVars>
          <dgm:chMax val="0"/>
          <dgm:bulletEnabled val="1"/>
        </dgm:presLayoutVars>
      </dgm:prSet>
      <dgm:spPr/>
    </dgm:pt>
    <dgm:pt modelId="{2D9C63D8-61F3-4267-A8AF-20716A1C20B5}" type="pres">
      <dgm:prSet presAssocID="{C69FA0A4-2D01-458C-BE69-BA5245228441}" presName="connSite2" presStyleCnt="0"/>
      <dgm:spPr/>
    </dgm:pt>
    <dgm:pt modelId="{A4E526A8-DF27-4D65-AD48-6F4CDCDBBDF3}" type="pres">
      <dgm:prSet presAssocID="{CB20EB4B-728E-4B31-9A49-F7AC7AA11CF2}" presName="Name18" presStyleLbl="sibTrans2D1" presStyleIdx="1" presStyleCnt="3"/>
      <dgm:spPr/>
    </dgm:pt>
    <dgm:pt modelId="{6C04438F-DF5C-42FD-9438-BAB2408C44A0}" type="pres">
      <dgm:prSet presAssocID="{D0925782-2BCB-4FB1-BB61-6BEDC2FA6131}" presName="composite1" presStyleCnt="0"/>
      <dgm:spPr/>
    </dgm:pt>
    <dgm:pt modelId="{5D865BB5-8A5F-46C1-A287-D0545966FF1B}" type="pres">
      <dgm:prSet presAssocID="{D0925782-2BCB-4FB1-BB61-6BEDC2FA6131}" presName="dummyNode1" presStyleLbl="node1" presStyleIdx="1" presStyleCnt="4"/>
      <dgm:spPr/>
    </dgm:pt>
    <dgm:pt modelId="{3908783E-0B44-4A62-9562-582C96DFDB88}" type="pres">
      <dgm:prSet presAssocID="{D0925782-2BCB-4FB1-BB61-6BEDC2FA6131}" presName="childNode1" presStyleLbl="bgAcc1" presStyleIdx="2" presStyleCnt="4">
        <dgm:presLayoutVars>
          <dgm:bulletEnabled val="1"/>
        </dgm:presLayoutVars>
      </dgm:prSet>
      <dgm:spPr/>
    </dgm:pt>
    <dgm:pt modelId="{48595771-1AC2-49B2-B843-3150D78D7AC2}" type="pres">
      <dgm:prSet presAssocID="{D0925782-2BCB-4FB1-BB61-6BEDC2FA6131}" presName="childNode1tx" presStyleLbl="bgAcc1" presStyleIdx="2" presStyleCnt="4">
        <dgm:presLayoutVars>
          <dgm:bulletEnabled val="1"/>
        </dgm:presLayoutVars>
      </dgm:prSet>
      <dgm:spPr/>
    </dgm:pt>
    <dgm:pt modelId="{F8CFC4C0-1CA6-4A07-B6C7-391EB8FA781C}" type="pres">
      <dgm:prSet presAssocID="{D0925782-2BCB-4FB1-BB61-6BEDC2FA6131}" presName="parentNode1" presStyleLbl="node1" presStyleIdx="2" presStyleCnt="4" custScaleY="47980">
        <dgm:presLayoutVars>
          <dgm:chMax val="1"/>
          <dgm:bulletEnabled val="1"/>
        </dgm:presLayoutVars>
      </dgm:prSet>
      <dgm:spPr/>
    </dgm:pt>
    <dgm:pt modelId="{1E9ACA71-E342-4ECD-81E0-F63CB0E23A1F}" type="pres">
      <dgm:prSet presAssocID="{D0925782-2BCB-4FB1-BB61-6BEDC2FA6131}" presName="connSite1" presStyleCnt="0"/>
      <dgm:spPr/>
    </dgm:pt>
    <dgm:pt modelId="{F3315281-1EEF-487D-AC2A-D3CCD81657DB}" type="pres">
      <dgm:prSet presAssocID="{BECDCF95-ED74-459D-8981-4F9627499C5B}" presName="Name9" presStyleLbl="sibTrans2D1" presStyleIdx="2" presStyleCnt="3"/>
      <dgm:spPr/>
    </dgm:pt>
    <dgm:pt modelId="{3E2809BC-6839-41CA-85FF-A52DD7D519F2}" type="pres">
      <dgm:prSet presAssocID="{E1DE2391-CCE8-4433-9EE2-864FBDD4C7D6}" presName="composite2" presStyleCnt="0"/>
      <dgm:spPr/>
    </dgm:pt>
    <dgm:pt modelId="{9290DC50-C91D-4646-B0B0-5591FB0D1492}" type="pres">
      <dgm:prSet presAssocID="{E1DE2391-CCE8-4433-9EE2-864FBDD4C7D6}" presName="dummyNode2" presStyleLbl="node1" presStyleIdx="2" presStyleCnt="4"/>
      <dgm:spPr/>
    </dgm:pt>
    <dgm:pt modelId="{3C1C85D4-06C3-443D-9B5E-ABAD9F3F4981}" type="pres">
      <dgm:prSet presAssocID="{E1DE2391-CCE8-4433-9EE2-864FBDD4C7D6}" presName="childNode2" presStyleLbl="bgAcc1" presStyleIdx="3" presStyleCnt="4" custScaleX="142159">
        <dgm:presLayoutVars>
          <dgm:bulletEnabled val="1"/>
        </dgm:presLayoutVars>
      </dgm:prSet>
      <dgm:spPr/>
    </dgm:pt>
    <dgm:pt modelId="{953F3771-6717-47E6-89C1-E505DA566FC9}" type="pres">
      <dgm:prSet presAssocID="{E1DE2391-CCE8-4433-9EE2-864FBDD4C7D6}" presName="childNode2tx" presStyleLbl="bgAcc1" presStyleIdx="3" presStyleCnt="4">
        <dgm:presLayoutVars>
          <dgm:bulletEnabled val="1"/>
        </dgm:presLayoutVars>
      </dgm:prSet>
      <dgm:spPr/>
    </dgm:pt>
    <dgm:pt modelId="{F3A1CA86-2862-4F75-B921-79B017B9200A}" type="pres">
      <dgm:prSet presAssocID="{E1DE2391-CCE8-4433-9EE2-864FBDD4C7D6}" presName="parentNode2" presStyleLbl="node1" presStyleIdx="3" presStyleCnt="4" custScaleY="47980">
        <dgm:presLayoutVars>
          <dgm:chMax val="0"/>
          <dgm:bulletEnabled val="1"/>
        </dgm:presLayoutVars>
      </dgm:prSet>
      <dgm:spPr/>
    </dgm:pt>
    <dgm:pt modelId="{3443FAAC-52BF-4ABF-BEE0-40F3BC883183}" type="pres">
      <dgm:prSet presAssocID="{E1DE2391-CCE8-4433-9EE2-864FBDD4C7D6}" presName="connSite2" presStyleCnt="0"/>
      <dgm:spPr/>
    </dgm:pt>
  </dgm:ptLst>
  <dgm:cxnLst>
    <dgm:cxn modelId="{15950901-5B4B-4EAD-A4B0-B4A932EFF4DF}" type="presOf" srcId="{79A541FD-D458-4EF2-849F-CDF1DE912BF1}" destId="{3908783E-0B44-4A62-9562-582C96DFDB88}" srcOrd="0" destOrd="0" presId="urn:microsoft.com/office/officeart/2005/8/layout/hProcess4"/>
    <dgm:cxn modelId="{30B7CE07-98B3-48D9-A15A-355029BE89C6}" type="presOf" srcId="{E1DE2391-CCE8-4433-9EE2-864FBDD4C7D6}" destId="{F3A1CA86-2862-4F75-B921-79B017B9200A}" srcOrd="0" destOrd="0" presId="urn:microsoft.com/office/officeart/2005/8/layout/hProcess4"/>
    <dgm:cxn modelId="{0E10AA16-CAAE-4EFA-9D7A-58CBFFC47BCC}" srcId="{D0925782-2BCB-4FB1-BB61-6BEDC2FA6131}" destId="{79A541FD-D458-4EF2-849F-CDF1DE912BF1}" srcOrd="0" destOrd="0" parTransId="{DE9A5433-AFC3-4DE8-93A0-F89C3A3E33E2}" sibTransId="{7206D1E0-76ED-4199-9646-7483AB1D4D75}"/>
    <dgm:cxn modelId="{CBAD871C-9B5A-4CBA-A5D0-70E24799791B}" type="presOf" srcId="{C69FA0A4-2D01-458C-BE69-BA5245228441}" destId="{057E2975-0A6F-4730-A601-282EF4863657}" srcOrd="0" destOrd="0" presId="urn:microsoft.com/office/officeart/2005/8/layout/hProcess4"/>
    <dgm:cxn modelId="{D6504329-F363-444C-B822-CF90F30C8C63}" srcId="{CFCF4497-A1E4-4C62-86A7-D65D8EDFA9CB}" destId="{0FCA8E25-1897-4364-9233-111A46E169ED}" srcOrd="0" destOrd="0" parTransId="{93383B37-E549-421B-8B43-F067BFA2CD0B}" sibTransId="{B1D455D4-F436-47DE-B624-B3C2596AC45D}"/>
    <dgm:cxn modelId="{C36F133D-8773-4FCA-964A-089DFC185536}" type="presOf" srcId="{06ECCF0F-D8C4-4316-8E67-DA81B5308E91}" destId="{F1CECD00-42ED-410D-9365-4C6C2E52AFD7}" srcOrd="0" destOrd="0" presId="urn:microsoft.com/office/officeart/2005/8/layout/hProcess4"/>
    <dgm:cxn modelId="{7B286160-E340-474B-91B1-E47DC79177FE}" type="presOf" srcId="{0FCA8E25-1897-4364-9233-111A46E169ED}" destId="{B3FD2D82-8EB2-45C4-A5C0-D4B285AA3FBF}" srcOrd="0" destOrd="0" presId="urn:microsoft.com/office/officeart/2005/8/layout/hProcess4"/>
    <dgm:cxn modelId="{0C0F2A65-DE22-4775-8CCE-2803AF9E0F6F}" srcId="{CFCF4497-A1E4-4C62-86A7-D65D8EDFA9CB}" destId="{C69FA0A4-2D01-458C-BE69-BA5245228441}" srcOrd="1" destOrd="0" parTransId="{0E65DD37-3AAA-46ED-8162-DF0AC4D6C6CE}" sibTransId="{CB20EB4B-728E-4B31-9A49-F7AC7AA11CF2}"/>
    <dgm:cxn modelId="{C9A7B966-11CE-45C7-BC4C-D80535723FC4}" type="presOf" srcId="{D0925782-2BCB-4FB1-BB61-6BEDC2FA6131}" destId="{F8CFC4C0-1CA6-4A07-B6C7-391EB8FA781C}" srcOrd="0" destOrd="0" presId="urn:microsoft.com/office/officeart/2005/8/layout/hProcess4"/>
    <dgm:cxn modelId="{F320B859-C405-43E9-AE84-B8A278096B31}" srcId="{CFCF4497-A1E4-4C62-86A7-D65D8EDFA9CB}" destId="{E1DE2391-CCE8-4433-9EE2-864FBDD4C7D6}" srcOrd="3" destOrd="0" parTransId="{1601B7ED-93E5-4311-90C0-0FFE1006905F}" sibTransId="{E1289661-7AD6-4864-8701-14DAE3C0EBB0}"/>
    <dgm:cxn modelId="{427D607C-DDBA-45EC-B8EA-D4D6B42E62D0}" type="presOf" srcId="{CB20EB4B-728E-4B31-9A49-F7AC7AA11CF2}" destId="{A4E526A8-DF27-4D65-AD48-6F4CDCDBBDF3}" srcOrd="0" destOrd="0" presId="urn:microsoft.com/office/officeart/2005/8/layout/hProcess4"/>
    <dgm:cxn modelId="{03B0258A-0CFF-44BD-915C-1FEBE4D388BF}" type="presOf" srcId="{79A541FD-D458-4EF2-849F-CDF1DE912BF1}" destId="{48595771-1AC2-49B2-B843-3150D78D7AC2}" srcOrd="1" destOrd="0" presId="urn:microsoft.com/office/officeart/2005/8/layout/hProcess4"/>
    <dgm:cxn modelId="{FCC0558F-3397-4F92-98B2-DA9525B3EAAC}" type="presOf" srcId="{23260B88-C1A6-4E46-8020-5F7FCD44CBF5}" destId="{7E21E2FC-4522-48A6-B4D0-579225E797C0}" srcOrd="0" destOrd="0" presId="urn:microsoft.com/office/officeart/2005/8/layout/hProcess4"/>
    <dgm:cxn modelId="{FCEB8D95-CF02-46AE-AD2C-F7B78B8F3144}" type="presOf" srcId="{BECDCF95-ED74-459D-8981-4F9627499C5B}" destId="{F3315281-1EEF-487D-AC2A-D3CCD81657DB}" srcOrd="0" destOrd="0" presId="urn:microsoft.com/office/officeart/2005/8/layout/hProcess4"/>
    <dgm:cxn modelId="{61F046B4-B6EF-43A1-BD87-6ECAEEF5AA20}" type="presOf" srcId="{CFCF4497-A1E4-4C62-86A7-D65D8EDFA9CB}" destId="{9F6FE235-F2BF-4B75-819D-B5DD74DEB7D3}" srcOrd="0" destOrd="0" presId="urn:microsoft.com/office/officeart/2005/8/layout/hProcess4"/>
    <dgm:cxn modelId="{FD1332B9-6CC9-439E-8532-4ED2AF72F94B}" srcId="{C69FA0A4-2D01-458C-BE69-BA5245228441}" destId="{06ECCF0F-D8C4-4316-8E67-DA81B5308E91}" srcOrd="0" destOrd="0" parTransId="{4270F596-DA59-4326-AC20-F0EC8F8D912A}" sibTransId="{B8D34452-25D5-459E-847F-4E9E33F9AB52}"/>
    <dgm:cxn modelId="{737EADDF-9F4F-48B0-B47B-598E11B5FB61}" srcId="{0FCA8E25-1897-4364-9233-111A46E169ED}" destId="{23260B88-C1A6-4E46-8020-5F7FCD44CBF5}" srcOrd="0" destOrd="0" parTransId="{1484359C-377F-4DDC-B20A-988E81F65121}" sibTransId="{C7FE8F1C-B50D-41FB-8CC5-04C9989BF886}"/>
    <dgm:cxn modelId="{D6E4E3E2-27CE-427E-81A2-C9A3C19700A0}" srcId="{CFCF4497-A1E4-4C62-86A7-D65D8EDFA9CB}" destId="{D0925782-2BCB-4FB1-BB61-6BEDC2FA6131}" srcOrd="2" destOrd="0" parTransId="{E5CFF97D-6992-4D62-ACBB-A8DEF55835A3}" sibTransId="{BECDCF95-ED74-459D-8981-4F9627499C5B}"/>
    <dgm:cxn modelId="{3F9935EA-EA87-4CE6-948C-8A6BE1B88CBB}" type="presOf" srcId="{B1D455D4-F436-47DE-B624-B3C2596AC45D}" destId="{B43A8FD0-31BB-47B4-9416-F11DC14C9ABE}" srcOrd="0" destOrd="0" presId="urn:microsoft.com/office/officeart/2005/8/layout/hProcess4"/>
    <dgm:cxn modelId="{FC033CEA-EA03-4C83-BADC-61BBAAC10221}" type="presOf" srcId="{06ECCF0F-D8C4-4316-8E67-DA81B5308E91}" destId="{78B60F51-5BC5-42B6-B103-6BD94FECE644}" srcOrd="1" destOrd="0" presId="urn:microsoft.com/office/officeart/2005/8/layout/hProcess4"/>
    <dgm:cxn modelId="{F853EAEF-8511-4C46-90DC-7EBC6299D478}" type="presOf" srcId="{23260B88-C1A6-4E46-8020-5F7FCD44CBF5}" destId="{F1DF9C80-2602-4D4D-89CD-C90ED3A67E2F}" srcOrd="1" destOrd="0" presId="urn:microsoft.com/office/officeart/2005/8/layout/hProcess4"/>
    <dgm:cxn modelId="{EEE30F8F-2A81-4DCF-9AD1-9A0A9750BDCB}" type="presParOf" srcId="{9F6FE235-F2BF-4B75-819D-B5DD74DEB7D3}" destId="{D987AB55-F8C6-49F6-811E-060408AE08C8}" srcOrd="0" destOrd="0" presId="urn:microsoft.com/office/officeart/2005/8/layout/hProcess4"/>
    <dgm:cxn modelId="{03BC947B-6F2B-4725-8876-AF77E7A59FDB}" type="presParOf" srcId="{9F6FE235-F2BF-4B75-819D-B5DD74DEB7D3}" destId="{FFC2138E-A515-42AF-A85B-25EC38F9B3C0}" srcOrd="1" destOrd="0" presId="urn:microsoft.com/office/officeart/2005/8/layout/hProcess4"/>
    <dgm:cxn modelId="{1AF3E20E-D5AB-4291-8C9D-16242111543E}" type="presParOf" srcId="{9F6FE235-F2BF-4B75-819D-B5DD74DEB7D3}" destId="{F4D7E017-A610-4B48-9DB5-A22C2EE53E80}" srcOrd="2" destOrd="0" presId="urn:microsoft.com/office/officeart/2005/8/layout/hProcess4"/>
    <dgm:cxn modelId="{034034A8-9837-4A4C-BFB3-342636547C01}" type="presParOf" srcId="{F4D7E017-A610-4B48-9DB5-A22C2EE53E80}" destId="{5577F590-B1FE-4093-8ECB-1860DA969084}" srcOrd="0" destOrd="0" presId="urn:microsoft.com/office/officeart/2005/8/layout/hProcess4"/>
    <dgm:cxn modelId="{5C2B716F-ACED-46B3-8952-C4F32BD77F76}" type="presParOf" srcId="{5577F590-B1FE-4093-8ECB-1860DA969084}" destId="{A93361BF-ECBE-4207-85C3-9181121F1954}" srcOrd="0" destOrd="0" presId="urn:microsoft.com/office/officeart/2005/8/layout/hProcess4"/>
    <dgm:cxn modelId="{45236AFB-1AAF-40D6-A20B-14AAC0DE9EC8}" type="presParOf" srcId="{5577F590-B1FE-4093-8ECB-1860DA969084}" destId="{7E21E2FC-4522-48A6-B4D0-579225E797C0}" srcOrd="1" destOrd="0" presId="urn:microsoft.com/office/officeart/2005/8/layout/hProcess4"/>
    <dgm:cxn modelId="{6AD4AAF0-DDBD-4914-B70C-0DAB0A1E2609}" type="presParOf" srcId="{5577F590-B1FE-4093-8ECB-1860DA969084}" destId="{F1DF9C80-2602-4D4D-89CD-C90ED3A67E2F}" srcOrd="2" destOrd="0" presId="urn:microsoft.com/office/officeart/2005/8/layout/hProcess4"/>
    <dgm:cxn modelId="{035B021D-26D9-4E5F-B477-2B8A000057F2}" type="presParOf" srcId="{5577F590-B1FE-4093-8ECB-1860DA969084}" destId="{B3FD2D82-8EB2-45C4-A5C0-D4B285AA3FBF}" srcOrd="3" destOrd="0" presId="urn:microsoft.com/office/officeart/2005/8/layout/hProcess4"/>
    <dgm:cxn modelId="{E2EDB5B6-5197-4183-B0D8-140762D8FA55}" type="presParOf" srcId="{5577F590-B1FE-4093-8ECB-1860DA969084}" destId="{0A2CB423-1B55-435D-8652-D35FEB6F9C58}" srcOrd="4" destOrd="0" presId="urn:microsoft.com/office/officeart/2005/8/layout/hProcess4"/>
    <dgm:cxn modelId="{1FCE6ADA-5FEF-4A0C-B791-575A3B40648E}" type="presParOf" srcId="{F4D7E017-A610-4B48-9DB5-A22C2EE53E80}" destId="{B43A8FD0-31BB-47B4-9416-F11DC14C9ABE}" srcOrd="1" destOrd="0" presId="urn:microsoft.com/office/officeart/2005/8/layout/hProcess4"/>
    <dgm:cxn modelId="{252663CD-8938-408D-9B1D-6702049AE3DB}" type="presParOf" srcId="{F4D7E017-A610-4B48-9DB5-A22C2EE53E80}" destId="{A45E8AA8-BEAD-41CB-8F9B-BCC0C307260B}" srcOrd="2" destOrd="0" presId="urn:microsoft.com/office/officeart/2005/8/layout/hProcess4"/>
    <dgm:cxn modelId="{B8B544BF-9384-4482-B2C8-A23D193D8232}" type="presParOf" srcId="{A45E8AA8-BEAD-41CB-8F9B-BCC0C307260B}" destId="{6FBFDD4D-4115-4359-8E72-7B4D2EA56779}" srcOrd="0" destOrd="0" presId="urn:microsoft.com/office/officeart/2005/8/layout/hProcess4"/>
    <dgm:cxn modelId="{4B2E3C46-BDFE-419F-8374-B321A5504F9C}" type="presParOf" srcId="{A45E8AA8-BEAD-41CB-8F9B-BCC0C307260B}" destId="{F1CECD00-42ED-410D-9365-4C6C2E52AFD7}" srcOrd="1" destOrd="0" presId="urn:microsoft.com/office/officeart/2005/8/layout/hProcess4"/>
    <dgm:cxn modelId="{50DA76ED-3221-4CB7-B2DB-6D6D8ED51345}" type="presParOf" srcId="{A45E8AA8-BEAD-41CB-8F9B-BCC0C307260B}" destId="{78B60F51-5BC5-42B6-B103-6BD94FECE644}" srcOrd="2" destOrd="0" presId="urn:microsoft.com/office/officeart/2005/8/layout/hProcess4"/>
    <dgm:cxn modelId="{6375D030-6316-442C-8F93-B1813860ECE6}" type="presParOf" srcId="{A45E8AA8-BEAD-41CB-8F9B-BCC0C307260B}" destId="{057E2975-0A6F-4730-A601-282EF4863657}" srcOrd="3" destOrd="0" presId="urn:microsoft.com/office/officeart/2005/8/layout/hProcess4"/>
    <dgm:cxn modelId="{EE585A12-83B5-4CC8-B1FE-056D6D277B80}" type="presParOf" srcId="{A45E8AA8-BEAD-41CB-8F9B-BCC0C307260B}" destId="{2D9C63D8-61F3-4267-A8AF-20716A1C20B5}" srcOrd="4" destOrd="0" presId="urn:microsoft.com/office/officeart/2005/8/layout/hProcess4"/>
    <dgm:cxn modelId="{4046A79D-8A25-421A-9EB6-2894F3F04CCD}" type="presParOf" srcId="{F4D7E017-A610-4B48-9DB5-A22C2EE53E80}" destId="{A4E526A8-DF27-4D65-AD48-6F4CDCDBBDF3}" srcOrd="3" destOrd="0" presId="urn:microsoft.com/office/officeart/2005/8/layout/hProcess4"/>
    <dgm:cxn modelId="{DA5F8E2A-ACE7-45C4-B85B-53DB9339A5A8}" type="presParOf" srcId="{F4D7E017-A610-4B48-9DB5-A22C2EE53E80}" destId="{6C04438F-DF5C-42FD-9438-BAB2408C44A0}" srcOrd="4" destOrd="0" presId="urn:microsoft.com/office/officeart/2005/8/layout/hProcess4"/>
    <dgm:cxn modelId="{39C08A4D-96C2-4491-8C51-ED028694FE90}" type="presParOf" srcId="{6C04438F-DF5C-42FD-9438-BAB2408C44A0}" destId="{5D865BB5-8A5F-46C1-A287-D0545966FF1B}" srcOrd="0" destOrd="0" presId="urn:microsoft.com/office/officeart/2005/8/layout/hProcess4"/>
    <dgm:cxn modelId="{0C8164BA-BEBC-4099-94B8-AA6820F40C82}" type="presParOf" srcId="{6C04438F-DF5C-42FD-9438-BAB2408C44A0}" destId="{3908783E-0B44-4A62-9562-582C96DFDB88}" srcOrd="1" destOrd="0" presId="urn:microsoft.com/office/officeart/2005/8/layout/hProcess4"/>
    <dgm:cxn modelId="{BE2F6460-842D-4052-88C0-4D1B7935C3B7}" type="presParOf" srcId="{6C04438F-DF5C-42FD-9438-BAB2408C44A0}" destId="{48595771-1AC2-49B2-B843-3150D78D7AC2}" srcOrd="2" destOrd="0" presId="urn:microsoft.com/office/officeart/2005/8/layout/hProcess4"/>
    <dgm:cxn modelId="{10273D8B-8ECB-4EC4-A034-6F35CBC9D60E}" type="presParOf" srcId="{6C04438F-DF5C-42FD-9438-BAB2408C44A0}" destId="{F8CFC4C0-1CA6-4A07-B6C7-391EB8FA781C}" srcOrd="3" destOrd="0" presId="urn:microsoft.com/office/officeart/2005/8/layout/hProcess4"/>
    <dgm:cxn modelId="{2E869C90-B5ED-4C66-B52E-32DA54EA4A31}" type="presParOf" srcId="{6C04438F-DF5C-42FD-9438-BAB2408C44A0}" destId="{1E9ACA71-E342-4ECD-81E0-F63CB0E23A1F}" srcOrd="4" destOrd="0" presId="urn:microsoft.com/office/officeart/2005/8/layout/hProcess4"/>
    <dgm:cxn modelId="{E12B0422-6AB1-4074-8B72-B4B271926106}" type="presParOf" srcId="{F4D7E017-A610-4B48-9DB5-A22C2EE53E80}" destId="{F3315281-1EEF-487D-AC2A-D3CCD81657DB}" srcOrd="5" destOrd="0" presId="urn:microsoft.com/office/officeart/2005/8/layout/hProcess4"/>
    <dgm:cxn modelId="{4CB2C817-2CED-4C36-A387-66B2325453FD}" type="presParOf" srcId="{F4D7E017-A610-4B48-9DB5-A22C2EE53E80}" destId="{3E2809BC-6839-41CA-85FF-A52DD7D519F2}" srcOrd="6" destOrd="0" presId="urn:microsoft.com/office/officeart/2005/8/layout/hProcess4"/>
    <dgm:cxn modelId="{7667A2B2-E879-4673-96D6-9DFFAE4F2886}" type="presParOf" srcId="{3E2809BC-6839-41CA-85FF-A52DD7D519F2}" destId="{9290DC50-C91D-4646-B0B0-5591FB0D1492}" srcOrd="0" destOrd="0" presId="urn:microsoft.com/office/officeart/2005/8/layout/hProcess4"/>
    <dgm:cxn modelId="{A4134183-43BF-42E5-83C5-E3D3FCF33A88}" type="presParOf" srcId="{3E2809BC-6839-41CA-85FF-A52DD7D519F2}" destId="{3C1C85D4-06C3-443D-9B5E-ABAD9F3F4981}" srcOrd="1" destOrd="0" presId="urn:microsoft.com/office/officeart/2005/8/layout/hProcess4"/>
    <dgm:cxn modelId="{32DCBBD2-3990-42B0-9A3C-D756D0C59BBA}" type="presParOf" srcId="{3E2809BC-6839-41CA-85FF-A52DD7D519F2}" destId="{953F3771-6717-47E6-89C1-E505DA566FC9}" srcOrd="2" destOrd="0" presId="urn:microsoft.com/office/officeart/2005/8/layout/hProcess4"/>
    <dgm:cxn modelId="{D92DB020-4EFB-43BA-8072-C1A0B59CAE4A}" type="presParOf" srcId="{3E2809BC-6839-41CA-85FF-A52DD7D519F2}" destId="{F3A1CA86-2862-4F75-B921-79B017B9200A}" srcOrd="3" destOrd="0" presId="urn:microsoft.com/office/officeart/2005/8/layout/hProcess4"/>
    <dgm:cxn modelId="{1E3FD38F-6999-4EF9-B8FA-92AEE111D553}" type="presParOf" srcId="{3E2809BC-6839-41CA-85FF-A52DD7D519F2}" destId="{3443FAAC-52BF-4ABF-BEE0-40F3BC8831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15562B-E267-43A3-B4CA-253EB938A9E4}" type="doc">
      <dgm:prSet loTypeId="urn:microsoft.com/office/officeart/2005/8/layout/h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MX"/>
        </a:p>
      </dgm:t>
    </dgm:pt>
    <dgm:pt modelId="{8B06D040-E7D4-4976-985F-BC21ED39061A}">
      <dgm:prSet phldrT="[Texto]"/>
      <dgm:spPr>
        <a:ln>
          <a:solidFill>
            <a:schemeClr val="bg2">
              <a:lumMod val="20000"/>
              <a:lumOff val="80000"/>
            </a:schemeClr>
          </a:solidFill>
        </a:ln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Almacenamiento</a:t>
          </a:r>
        </a:p>
      </dgm:t>
    </dgm:pt>
    <dgm:pt modelId="{0F48BAA7-F313-4BC0-B2D9-F4E62415687B}" type="parTrans" cxnId="{8F29D1A7-A22C-480E-B38F-5E962AC65CB1}">
      <dgm:prSet/>
      <dgm:spPr/>
      <dgm:t>
        <a:bodyPr/>
        <a:lstStyle/>
        <a:p>
          <a:endParaRPr lang="es-MX"/>
        </a:p>
      </dgm:t>
    </dgm:pt>
    <dgm:pt modelId="{FFAA6AEA-53BD-4221-8EA0-4E2476BE4229}" type="sibTrans" cxnId="{8F29D1A7-A22C-480E-B38F-5E962AC65CB1}">
      <dgm:prSet/>
      <dgm:spPr/>
      <dgm:t>
        <a:bodyPr/>
        <a:lstStyle/>
        <a:p>
          <a:endParaRPr lang="es-MX"/>
        </a:p>
      </dgm:t>
    </dgm:pt>
    <dgm:pt modelId="{6E7EB02C-3A89-45B4-A513-3C6FB59114CB}">
      <dgm:prSet phldrT="[Texto]"/>
      <dgm:spPr>
        <a:ln>
          <a:solidFill>
            <a:schemeClr val="bg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“Almacenamiento en la nube”.</a:t>
          </a:r>
        </a:p>
      </dgm:t>
    </dgm:pt>
    <dgm:pt modelId="{D613F0B2-63E3-483D-8145-18410BFD95BA}" type="parTrans" cxnId="{161E22AF-A819-4CA6-B52A-AB8FE45A9677}">
      <dgm:prSet/>
      <dgm:spPr/>
      <dgm:t>
        <a:bodyPr/>
        <a:lstStyle/>
        <a:p>
          <a:endParaRPr lang="es-MX"/>
        </a:p>
      </dgm:t>
    </dgm:pt>
    <dgm:pt modelId="{739A8857-75EA-4505-99D2-D7813390E64B}" type="sibTrans" cxnId="{161E22AF-A819-4CA6-B52A-AB8FE45A9677}">
      <dgm:prSet/>
      <dgm:spPr/>
      <dgm:t>
        <a:bodyPr/>
        <a:lstStyle/>
        <a:p>
          <a:endParaRPr lang="es-MX"/>
        </a:p>
      </dgm:t>
    </dgm:pt>
    <dgm:pt modelId="{D7D7F8A4-F7CD-4778-9996-8FD80D763DA4}">
      <dgm:prSet phldrT="[Texto]"/>
      <dgm:spPr>
        <a:ln>
          <a:solidFill>
            <a:schemeClr val="bg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SSD.</a:t>
          </a:r>
        </a:p>
      </dgm:t>
    </dgm:pt>
    <dgm:pt modelId="{B1C708BF-1610-4FE3-BD2F-1E7FBEC55BFE}" type="parTrans" cxnId="{73C1AC17-568D-4C45-9D66-C04CC7AB1223}">
      <dgm:prSet/>
      <dgm:spPr/>
      <dgm:t>
        <a:bodyPr/>
        <a:lstStyle/>
        <a:p>
          <a:endParaRPr lang="es-MX"/>
        </a:p>
      </dgm:t>
    </dgm:pt>
    <dgm:pt modelId="{F592A546-9069-499E-BB59-19FCB5135319}" type="sibTrans" cxnId="{73C1AC17-568D-4C45-9D66-C04CC7AB1223}">
      <dgm:prSet/>
      <dgm:spPr/>
      <dgm:t>
        <a:bodyPr/>
        <a:lstStyle/>
        <a:p>
          <a:endParaRPr lang="es-MX"/>
        </a:p>
      </dgm:t>
    </dgm:pt>
    <dgm:pt modelId="{F03EC377-C2EA-4920-95AA-8F50D38607E5}">
      <dgm:prSet phldrT="[Texto]"/>
      <dgm:spPr>
        <a:ln>
          <a:solidFill>
            <a:schemeClr val="bg2">
              <a:lumMod val="20000"/>
              <a:lumOff val="80000"/>
            </a:schemeClr>
          </a:solidFill>
        </a:ln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Hardware</a:t>
          </a:r>
        </a:p>
      </dgm:t>
    </dgm:pt>
    <dgm:pt modelId="{EDE2EFFB-9128-46F3-BFDB-BD77D91519FC}" type="parTrans" cxnId="{3B363E0E-6AF6-4556-92FC-F5BC6376B64F}">
      <dgm:prSet/>
      <dgm:spPr/>
      <dgm:t>
        <a:bodyPr/>
        <a:lstStyle/>
        <a:p>
          <a:endParaRPr lang="es-MX"/>
        </a:p>
      </dgm:t>
    </dgm:pt>
    <dgm:pt modelId="{03E2413F-765B-4A1B-AB70-2960ED03F1F1}" type="sibTrans" cxnId="{3B363E0E-6AF6-4556-92FC-F5BC6376B64F}">
      <dgm:prSet/>
      <dgm:spPr/>
      <dgm:t>
        <a:bodyPr/>
        <a:lstStyle/>
        <a:p>
          <a:endParaRPr lang="es-MX"/>
        </a:p>
      </dgm:t>
    </dgm:pt>
    <dgm:pt modelId="{DF7BED4E-9B4B-4C14-9FDB-4428B1DA8B47}">
      <dgm:prSet phldrT="[Texto]"/>
      <dgm:spPr>
        <a:ln>
          <a:solidFill>
            <a:schemeClr val="bg2">
              <a:lumMod val="20000"/>
              <a:lumOff val="80000"/>
            </a:schemeClr>
          </a:solidFill>
        </a:ln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Tarjeta de video basándose en CUDA.</a:t>
          </a:r>
        </a:p>
      </dgm:t>
    </dgm:pt>
    <dgm:pt modelId="{40F4C613-F199-4334-BD79-08B24F45A6D8}" type="parTrans" cxnId="{DB0BD7EC-136D-4186-BBD3-B46A0076AF77}">
      <dgm:prSet/>
      <dgm:spPr/>
      <dgm:t>
        <a:bodyPr/>
        <a:lstStyle/>
        <a:p>
          <a:endParaRPr lang="es-MX"/>
        </a:p>
      </dgm:t>
    </dgm:pt>
    <dgm:pt modelId="{D5E2D35E-F3E8-4302-A731-344FCC858144}" type="sibTrans" cxnId="{DB0BD7EC-136D-4186-BBD3-B46A0076AF77}">
      <dgm:prSet/>
      <dgm:spPr/>
      <dgm:t>
        <a:bodyPr/>
        <a:lstStyle/>
        <a:p>
          <a:endParaRPr lang="es-MX"/>
        </a:p>
      </dgm:t>
    </dgm:pt>
    <dgm:pt modelId="{C3F08D32-5268-4E85-AD4F-AAC1F7BEB83C}">
      <dgm:prSet phldrT="[Texto]"/>
      <dgm:spPr>
        <a:ln>
          <a:solidFill>
            <a:schemeClr val="bg2">
              <a:lumMod val="20000"/>
              <a:lumOff val="80000"/>
            </a:schemeClr>
          </a:solidFill>
        </a:ln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CPU de velocidad alta.</a:t>
          </a:r>
        </a:p>
      </dgm:t>
    </dgm:pt>
    <dgm:pt modelId="{83341B52-149A-4F46-9C0F-F34226F80D09}" type="parTrans" cxnId="{8D9F1F33-5AD6-421D-9CAE-8AD0A6449446}">
      <dgm:prSet/>
      <dgm:spPr/>
      <dgm:t>
        <a:bodyPr/>
        <a:lstStyle/>
        <a:p>
          <a:endParaRPr lang="es-MX"/>
        </a:p>
      </dgm:t>
    </dgm:pt>
    <dgm:pt modelId="{941829A3-69F8-4047-A33C-F054042AFBA3}" type="sibTrans" cxnId="{8D9F1F33-5AD6-421D-9CAE-8AD0A6449446}">
      <dgm:prSet/>
      <dgm:spPr/>
      <dgm:t>
        <a:bodyPr/>
        <a:lstStyle/>
        <a:p>
          <a:endParaRPr lang="es-MX"/>
        </a:p>
      </dgm:t>
    </dgm:pt>
    <dgm:pt modelId="{9E986DC2-28E4-4B75-82DF-AB5E482952EC}">
      <dgm:prSet phldrT="[Texto]"/>
      <dgm:spPr>
        <a:ln>
          <a:solidFill>
            <a:schemeClr val="bg2">
              <a:lumMod val="20000"/>
              <a:lumOff val="80000"/>
            </a:schemeClr>
          </a:solidFill>
        </a:ln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Software</a:t>
          </a:r>
        </a:p>
      </dgm:t>
    </dgm:pt>
    <dgm:pt modelId="{EC660174-8DB2-40C2-A373-19F3FD200B2A}" type="parTrans" cxnId="{A6FFA2C5-C641-4DA3-9300-CF7736ED61E0}">
      <dgm:prSet/>
      <dgm:spPr/>
      <dgm:t>
        <a:bodyPr/>
        <a:lstStyle/>
        <a:p>
          <a:endParaRPr lang="es-MX"/>
        </a:p>
      </dgm:t>
    </dgm:pt>
    <dgm:pt modelId="{B403606C-CE27-4E2F-A453-DE5110B027E1}" type="sibTrans" cxnId="{A6FFA2C5-C641-4DA3-9300-CF7736ED61E0}">
      <dgm:prSet/>
      <dgm:spPr/>
      <dgm:t>
        <a:bodyPr/>
        <a:lstStyle/>
        <a:p>
          <a:endParaRPr lang="es-MX"/>
        </a:p>
      </dgm:t>
    </dgm:pt>
    <dgm:pt modelId="{D3FCA722-D9DC-4730-9B4C-2EEEB70A9D28}">
      <dgm:prSet phldrT="[Texto]"/>
      <dgm:spPr>
        <a:ln>
          <a:solidFill>
            <a:schemeClr val="bg2">
              <a:lumMod val="20000"/>
              <a:lumOff val="80000"/>
            </a:schemeClr>
          </a:solidFill>
        </a:ln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El algoritmo correría con código de Python.</a:t>
          </a:r>
        </a:p>
      </dgm:t>
    </dgm:pt>
    <dgm:pt modelId="{673EC31D-A803-4F66-893A-5A5DEBB7A07A}" type="parTrans" cxnId="{F41612F0-C074-44BA-972F-C4B12809696F}">
      <dgm:prSet/>
      <dgm:spPr/>
      <dgm:t>
        <a:bodyPr/>
        <a:lstStyle/>
        <a:p>
          <a:endParaRPr lang="es-MX"/>
        </a:p>
      </dgm:t>
    </dgm:pt>
    <dgm:pt modelId="{FB5BB94E-EA14-467C-9A50-3DDE48CECAFF}" type="sibTrans" cxnId="{F41612F0-C074-44BA-972F-C4B12809696F}">
      <dgm:prSet/>
      <dgm:spPr/>
      <dgm:t>
        <a:bodyPr/>
        <a:lstStyle/>
        <a:p>
          <a:endParaRPr lang="es-MX"/>
        </a:p>
      </dgm:t>
    </dgm:pt>
    <dgm:pt modelId="{18B33EF3-C2B1-4D7A-8672-3F9C2139DB95}">
      <dgm:prSet phldrT="[Texto]"/>
      <dgm:spPr>
        <a:ln>
          <a:solidFill>
            <a:schemeClr val="bg2">
              <a:lumMod val="20000"/>
              <a:lumOff val="80000"/>
            </a:schemeClr>
          </a:solidFill>
        </a:ln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Conexión para acceder a la base donde se encuentran las llamadas.</a:t>
          </a:r>
        </a:p>
      </dgm:t>
    </dgm:pt>
    <dgm:pt modelId="{1A066A9D-0263-4A9A-81E5-105566AC4F4C}" type="parTrans" cxnId="{D25A3638-280A-4215-99F0-A2A2C2098C01}">
      <dgm:prSet/>
      <dgm:spPr/>
      <dgm:t>
        <a:bodyPr/>
        <a:lstStyle/>
        <a:p>
          <a:endParaRPr lang="es-MX"/>
        </a:p>
      </dgm:t>
    </dgm:pt>
    <dgm:pt modelId="{23A2F3A6-3826-4FFD-B602-EE46C46D8A67}" type="sibTrans" cxnId="{D25A3638-280A-4215-99F0-A2A2C2098C01}">
      <dgm:prSet/>
      <dgm:spPr/>
      <dgm:t>
        <a:bodyPr/>
        <a:lstStyle/>
        <a:p>
          <a:endParaRPr lang="es-MX"/>
        </a:p>
      </dgm:t>
    </dgm:pt>
    <dgm:pt modelId="{65CE672C-C366-41CC-8284-0B6D1CB361FE}">
      <dgm:prSet phldrT="[Texto]"/>
      <dgm:spPr>
        <a:ln>
          <a:solidFill>
            <a:schemeClr val="bg2">
              <a:lumMod val="20000"/>
              <a:lumOff val="80000"/>
            </a:schemeClr>
          </a:solidFill>
        </a:ln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“Servidor en la nube para procesamiento de datos”.</a:t>
          </a:r>
        </a:p>
      </dgm:t>
    </dgm:pt>
    <dgm:pt modelId="{3DF72CAB-0B05-4D1C-A11D-4932DAA837C5}" type="parTrans" cxnId="{9036AF1B-2D33-4CB1-8A97-944C8C9C205F}">
      <dgm:prSet/>
      <dgm:spPr/>
      <dgm:t>
        <a:bodyPr/>
        <a:lstStyle/>
        <a:p>
          <a:endParaRPr lang="es-MX"/>
        </a:p>
      </dgm:t>
    </dgm:pt>
    <dgm:pt modelId="{532049EE-5176-4817-AF4A-0DCE594D641C}" type="sibTrans" cxnId="{9036AF1B-2D33-4CB1-8A97-944C8C9C205F}">
      <dgm:prSet/>
      <dgm:spPr/>
      <dgm:t>
        <a:bodyPr/>
        <a:lstStyle/>
        <a:p>
          <a:endParaRPr lang="es-MX"/>
        </a:p>
      </dgm:t>
    </dgm:pt>
    <dgm:pt modelId="{86508F33-A98E-4E6F-B96D-DE1A77BE4713}" type="pres">
      <dgm:prSet presAssocID="{8A15562B-E267-43A3-B4CA-253EB938A9E4}" presName="Name0" presStyleCnt="0">
        <dgm:presLayoutVars>
          <dgm:dir/>
          <dgm:animLvl val="lvl"/>
          <dgm:resizeHandles val="exact"/>
        </dgm:presLayoutVars>
      </dgm:prSet>
      <dgm:spPr/>
    </dgm:pt>
    <dgm:pt modelId="{707E08D3-C471-4A86-B711-908EA8F5B2D9}" type="pres">
      <dgm:prSet presAssocID="{8B06D040-E7D4-4976-985F-BC21ED39061A}" presName="composite" presStyleCnt="0"/>
      <dgm:spPr/>
    </dgm:pt>
    <dgm:pt modelId="{7D99700D-3196-4A8F-8607-CB3DB35DF27B}" type="pres">
      <dgm:prSet presAssocID="{8B06D040-E7D4-4976-985F-BC21ED39061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BB372F4-1A42-4172-8FF2-8A1A978F7A0B}" type="pres">
      <dgm:prSet presAssocID="{8B06D040-E7D4-4976-985F-BC21ED39061A}" presName="desTx" presStyleLbl="alignAccFollowNode1" presStyleIdx="0" presStyleCnt="3">
        <dgm:presLayoutVars>
          <dgm:bulletEnabled val="1"/>
        </dgm:presLayoutVars>
      </dgm:prSet>
      <dgm:spPr/>
    </dgm:pt>
    <dgm:pt modelId="{67EDE7C8-ACC1-44F9-B3E5-9ACEA44EFC6E}" type="pres">
      <dgm:prSet presAssocID="{FFAA6AEA-53BD-4221-8EA0-4E2476BE4229}" presName="space" presStyleCnt="0"/>
      <dgm:spPr/>
    </dgm:pt>
    <dgm:pt modelId="{25267520-C5BF-476F-A359-D2989E153216}" type="pres">
      <dgm:prSet presAssocID="{F03EC377-C2EA-4920-95AA-8F50D38607E5}" presName="composite" presStyleCnt="0"/>
      <dgm:spPr/>
    </dgm:pt>
    <dgm:pt modelId="{FF0BE5CF-B013-4A9A-8330-AD3EBBD90D2E}" type="pres">
      <dgm:prSet presAssocID="{F03EC377-C2EA-4920-95AA-8F50D38607E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A20E553-796F-4FBB-ACDD-61CA4C469556}" type="pres">
      <dgm:prSet presAssocID="{F03EC377-C2EA-4920-95AA-8F50D38607E5}" presName="desTx" presStyleLbl="alignAccFollowNode1" presStyleIdx="1" presStyleCnt="3">
        <dgm:presLayoutVars>
          <dgm:bulletEnabled val="1"/>
        </dgm:presLayoutVars>
      </dgm:prSet>
      <dgm:spPr/>
    </dgm:pt>
    <dgm:pt modelId="{07496D55-0C97-4987-9CB8-E0B838FABE15}" type="pres">
      <dgm:prSet presAssocID="{03E2413F-765B-4A1B-AB70-2960ED03F1F1}" presName="space" presStyleCnt="0"/>
      <dgm:spPr/>
    </dgm:pt>
    <dgm:pt modelId="{83F2FE18-CD56-48FF-8480-467736436769}" type="pres">
      <dgm:prSet presAssocID="{9E986DC2-28E4-4B75-82DF-AB5E482952EC}" presName="composite" presStyleCnt="0"/>
      <dgm:spPr/>
    </dgm:pt>
    <dgm:pt modelId="{095BECF7-054D-4753-A100-97AC08FB6FAA}" type="pres">
      <dgm:prSet presAssocID="{9E986DC2-28E4-4B75-82DF-AB5E482952E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B2551B1-2738-4EB8-AB64-74ADF8AB7F99}" type="pres">
      <dgm:prSet presAssocID="{9E986DC2-28E4-4B75-82DF-AB5E482952E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B363E0E-6AF6-4556-92FC-F5BC6376B64F}" srcId="{8A15562B-E267-43A3-B4CA-253EB938A9E4}" destId="{F03EC377-C2EA-4920-95AA-8F50D38607E5}" srcOrd="1" destOrd="0" parTransId="{EDE2EFFB-9128-46F3-BFDB-BD77D91519FC}" sibTransId="{03E2413F-765B-4A1B-AB70-2960ED03F1F1}"/>
    <dgm:cxn modelId="{AD937F10-2441-45E6-9B0B-A284BE997827}" type="presOf" srcId="{6E7EB02C-3A89-45B4-A513-3C6FB59114CB}" destId="{ABB372F4-1A42-4172-8FF2-8A1A978F7A0B}" srcOrd="0" destOrd="0" presId="urn:microsoft.com/office/officeart/2005/8/layout/hList1"/>
    <dgm:cxn modelId="{73C1AC17-568D-4C45-9D66-C04CC7AB1223}" srcId="{8B06D040-E7D4-4976-985F-BC21ED39061A}" destId="{D7D7F8A4-F7CD-4778-9996-8FD80D763DA4}" srcOrd="1" destOrd="0" parTransId="{B1C708BF-1610-4FE3-BD2F-1E7FBEC55BFE}" sibTransId="{F592A546-9069-499E-BB59-19FCB5135319}"/>
    <dgm:cxn modelId="{9036AF1B-2D33-4CB1-8A97-944C8C9C205F}" srcId="{F03EC377-C2EA-4920-95AA-8F50D38607E5}" destId="{65CE672C-C366-41CC-8284-0B6D1CB361FE}" srcOrd="2" destOrd="0" parTransId="{3DF72CAB-0B05-4D1C-A11D-4932DAA837C5}" sibTransId="{532049EE-5176-4817-AF4A-0DCE594D641C}"/>
    <dgm:cxn modelId="{8D9F1F33-5AD6-421D-9CAE-8AD0A6449446}" srcId="{F03EC377-C2EA-4920-95AA-8F50D38607E5}" destId="{C3F08D32-5268-4E85-AD4F-AAC1F7BEB83C}" srcOrd="1" destOrd="0" parTransId="{83341B52-149A-4F46-9C0F-F34226F80D09}" sibTransId="{941829A3-69F8-4047-A33C-F054042AFBA3}"/>
    <dgm:cxn modelId="{B5DA7437-757C-4620-976F-8CDF24C160EF}" type="presOf" srcId="{8B06D040-E7D4-4976-985F-BC21ED39061A}" destId="{7D99700D-3196-4A8F-8607-CB3DB35DF27B}" srcOrd="0" destOrd="0" presId="urn:microsoft.com/office/officeart/2005/8/layout/hList1"/>
    <dgm:cxn modelId="{D25A3638-280A-4215-99F0-A2A2C2098C01}" srcId="{9E986DC2-28E4-4B75-82DF-AB5E482952EC}" destId="{18B33EF3-C2B1-4D7A-8672-3F9C2139DB95}" srcOrd="1" destOrd="0" parTransId="{1A066A9D-0263-4A9A-81E5-105566AC4F4C}" sibTransId="{23A2F3A6-3826-4FFD-B602-EE46C46D8A67}"/>
    <dgm:cxn modelId="{A3E2A238-6E87-414F-90AB-40026C122A0E}" type="presOf" srcId="{8A15562B-E267-43A3-B4CA-253EB938A9E4}" destId="{86508F33-A98E-4E6F-B96D-DE1A77BE4713}" srcOrd="0" destOrd="0" presId="urn:microsoft.com/office/officeart/2005/8/layout/hList1"/>
    <dgm:cxn modelId="{D6CBE644-A628-4700-8BB6-71D06D1CA0B4}" type="presOf" srcId="{65CE672C-C366-41CC-8284-0B6D1CB361FE}" destId="{6A20E553-796F-4FBB-ACDD-61CA4C469556}" srcOrd="0" destOrd="2" presId="urn:microsoft.com/office/officeart/2005/8/layout/hList1"/>
    <dgm:cxn modelId="{60427446-EE7C-452A-B32C-29194C23E5AB}" type="presOf" srcId="{DF7BED4E-9B4B-4C14-9FDB-4428B1DA8B47}" destId="{6A20E553-796F-4FBB-ACDD-61CA4C469556}" srcOrd="0" destOrd="0" presId="urn:microsoft.com/office/officeart/2005/8/layout/hList1"/>
    <dgm:cxn modelId="{55EE5C74-DBE1-4B12-9D8D-EFDD8125A02D}" type="presOf" srcId="{18B33EF3-C2B1-4D7A-8672-3F9C2139DB95}" destId="{4B2551B1-2738-4EB8-AB64-74ADF8AB7F99}" srcOrd="0" destOrd="1" presId="urn:microsoft.com/office/officeart/2005/8/layout/hList1"/>
    <dgm:cxn modelId="{1E794E9B-A4B4-4416-A521-70E1FB96FB8D}" type="presOf" srcId="{9E986DC2-28E4-4B75-82DF-AB5E482952EC}" destId="{095BECF7-054D-4753-A100-97AC08FB6FAA}" srcOrd="0" destOrd="0" presId="urn:microsoft.com/office/officeart/2005/8/layout/hList1"/>
    <dgm:cxn modelId="{8F29D1A7-A22C-480E-B38F-5E962AC65CB1}" srcId="{8A15562B-E267-43A3-B4CA-253EB938A9E4}" destId="{8B06D040-E7D4-4976-985F-BC21ED39061A}" srcOrd="0" destOrd="0" parTransId="{0F48BAA7-F313-4BC0-B2D9-F4E62415687B}" sibTransId="{FFAA6AEA-53BD-4221-8EA0-4E2476BE4229}"/>
    <dgm:cxn modelId="{472B67A8-92AC-44F9-8058-4420F137099D}" type="presOf" srcId="{D3FCA722-D9DC-4730-9B4C-2EEEB70A9D28}" destId="{4B2551B1-2738-4EB8-AB64-74ADF8AB7F99}" srcOrd="0" destOrd="0" presId="urn:microsoft.com/office/officeart/2005/8/layout/hList1"/>
    <dgm:cxn modelId="{0F2049A8-A418-4988-BC44-8B4719C9BA18}" type="presOf" srcId="{C3F08D32-5268-4E85-AD4F-AAC1F7BEB83C}" destId="{6A20E553-796F-4FBB-ACDD-61CA4C469556}" srcOrd="0" destOrd="1" presId="urn:microsoft.com/office/officeart/2005/8/layout/hList1"/>
    <dgm:cxn modelId="{161E22AF-A819-4CA6-B52A-AB8FE45A9677}" srcId="{8B06D040-E7D4-4976-985F-BC21ED39061A}" destId="{6E7EB02C-3A89-45B4-A513-3C6FB59114CB}" srcOrd="0" destOrd="0" parTransId="{D613F0B2-63E3-483D-8145-18410BFD95BA}" sibTransId="{739A8857-75EA-4505-99D2-D7813390E64B}"/>
    <dgm:cxn modelId="{A6FFA2C5-C641-4DA3-9300-CF7736ED61E0}" srcId="{8A15562B-E267-43A3-B4CA-253EB938A9E4}" destId="{9E986DC2-28E4-4B75-82DF-AB5E482952EC}" srcOrd="2" destOrd="0" parTransId="{EC660174-8DB2-40C2-A373-19F3FD200B2A}" sibTransId="{B403606C-CE27-4E2F-A453-DE5110B027E1}"/>
    <dgm:cxn modelId="{8443F1DC-022E-4A9D-877A-B6CE6B51B5B6}" type="presOf" srcId="{D7D7F8A4-F7CD-4778-9996-8FD80D763DA4}" destId="{ABB372F4-1A42-4172-8FF2-8A1A978F7A0B}" srcOrd="0" destOrd="1" presId="urn:microsoft.com/office/officeart/2005/8/layout/hList1"/>
    <dgm:cxn modelId="{2C09DEE6-93E3-4079-9A60-67D8A5C95978}" type="presOf" srcId="{F03EC377-C2EA-4920-95AA-8F50D38607E5}" destId="{FF0BE5CF-B013-4A9A-8330-AD3EBBD90D2E}" srcOrd="0" destOrd="0" presId="urn:microsoft.com/office/officeart/2005/8/layout/hList1"/>
    <dgm:cxn modelId="{DB0BD7EC-136D-4186-BBD3-B46A0076AF77}" srcId="{F03EC377-C2EA-4920-95AA-8F50D38607E5}" destId="{DF7BED4E-9B4B-4C14-9FDB-4428B1DA8B47}" srcOrd="0" destOrd="0" parTransId="{40F4C613-F199-4334-BD79-08B24F45A6D8}" sibTransId="{D5E2D35E-F3E8-4302-A731-344FCC858144}"/>
    <dgm:cxn modelId="{F41612F0-C074-44BA-972F-C4B12809696F}" srcId="{9E986DC2-28E4-4B75-82DF-AB5E482952EC}" destId="{D3FCA722-D9DC-4730-9B4C-2EEEB70A9D28}" srcOrd="0" destOrd="0" parTransId="{673EC31D-A803-4F66-893A-5A5DEBB7A07A}" sibTransId="{FB5BB94E-EA14-467C-9A50-3DDE48CECAFF}"/>
    <dgm:cxn modelId="{447977D2-E6B4-4BED-B297-D274CD99E1C9}" type="presParOf" srcId="{86508F33-A98E-4E6F-B96D-DE1A77BE4713}" destId="{707E08D3-C471-4A86-B711-908EA8F5B2D9}" srcOrd="0" destOrd="0" presId="urn:microsoft.com/office/officeart/2005/8/layout/hList1"/>
    <dgm:cxn modelId="{63AEFA05-31D0-4B9E-9BF0-9B99E26B5D6C}" type="presParOf" srcId="{707E08D3-C471-4A86-B711-908EA8F5B2D9}" destId="{7D99700D-3196-4A8F-8607-CB3DB35DF27B}" srcOrd="0" destOrd="0" presId="urn:microsoft.com/office/officeart/2005/8/layout/hList1"/>
    <dgm:cxn modelId="{05683B04-30D0-45DF-A3B4-EDF1E860CFD5}" type="presParOf" srcId="{707E08D3-C471-4A86-B711-908EA8F5B2D9}" destId="{ABB372F4-1A42-4172-8FF2-8A1A978F7A0B}" srcOrd="1" destOrd="0" presId="urn:microsoft.com/office/officeart/2005/8/layout/hList1"/>
    <dgm:cxn modelId="{5AB640E3-B6D1-4054-846F-B7E27508BD92}" type="presParOf" srcId="{86508F33-A98E-4E6F-B96D-DE1A77BE4713}" destId="{67EDE7C8-ACC1-44F9-B3E5-9ACEA44EFC6E}" srcOrd="1" destOrd="0" presId="urn:microsoft.com/office/officeart/2005/8/layout/hList1"/>
    <dgm:cxn modelId="{A86D7461-F601-4A4B-8255-30D35C259C3E}" type="presParOf" srcId="{86508F33-A98E-4E6F-B96D-DE1A77BE4713}" destId="{25267520-C5BF-476F-A359-D2989E153216}" srcOrd="2" destOrd="0" presId="urn:microsoft.com/office/officeart/2005/8/layout/hList1"/>
    <dgm:cxn modelId="{34F54E86-F137-4E32-A9E2-C728941784C8}" type="presParOf" srcId="{25267520-C5BF-476F-A359-D2989E153216}" destId="{FF0BE5CF-B013-4A9A-8330-AD3EBBD90D2E}" srcOrd="0" destOrd="0" presId="urn:microsoft.com/office/officeart/2005/8/layout/hList1"/>
    <dgm:cxn modelId="{50B0E58C-DD2D-4268-85B7-9F085E0F68B5}" type="presParOf" srcId="{25267520-C5BF-476F-A359-D2989E153216}" destId="{6A20E553-796F-4FBB-ACDD-61CA4C469556}" srcOrd="1" destOrd="0" presId="urn:microsoft.com/office/officeart/2005/8/layout/hList1"/>
    <dgm:cxn modelId="{129E1D28-7798-4BAF-9322-2AF45415858E}" type="presParOf" srcId="{86508F33-A98E-4E6F-B96D-DE1A77BE4713}" destId="{07496D55-0C97-4987-9CB8-E0B838FABE15}" srcOrd="3" destOrd="0" presId="urn:microsoft.com/office/officeart/2005/8/layout/hList1"/>
    <dgm:cxn modelId="{1E2243D8-CA5C-43E5-ACF8-3114AEB42EB8}" type="presParOf" srcId="{86508F33-A98E-4E6F-B96D-DE1A77BE4713}" destId="{83F2FE18-CD56-48FF-8480-467736436769}" srcOrd="4" destOrd="0" presId="urn:microsoft.com/office/officeart/2005/8/layout/hList1"/>
    <dgm:cxn modelId="{0C45B5FA-AD24-4253-9ABA-0294AA3F638D}" type="presParOf" srcId="{83F2FE18-CD56-48FF-8480-467736436769}" destId="{095BECF7-054D-4753-A100-97AC08FB6FAA}" srcOrd="0" destOrd="0" presId="urn:microsoft.com/office/officeart/2005/8/layout/hList1"/>
    <dgm:cxn modelId="{F8A6B83E-8BF3-4B23-95DA-F5F218C25FA8}" type="presParOf" srcId="{83F2FE18-CD56-48FF-8480-467736436769}" destId="{4B2551B1-2738-4EB8-AB64-74ADF8AB7F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1E2FC-4522-48A6-B4D0-579225E797C0}">
      <dsp:nvSpPr>
        <dsp:cNvPr id="0" name=""/>
        <dsp:cNvSpPr/>
      </dsp:nvSpPr>
      <dsp:spPr>
        <a:xfrm>
          <a:off x="5278" y="1198715"/>
          <a:ext cx="2122644" cy="1750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Muestreo de audio de llamadas.</a:t>
          </a:r>
        </a:p>
      </dsp:txBody>
      <dsp:txXfrm>
        <a:off x="45567" y="1239004"/>
        <a:ext cx="2042066" cy="1295001"/>
      </dsp:txXfrm>
    </dsp:sp>
    <dsp:sp modelId="{B43A8FD0-31BB-47B4-9416-F11DC14C9ABE}">
      <dsp:nvSpPr>
        <dsp:cNvPr id="0" name=""/>
        <dsp:cNvSpPr/>
      </dsp:nvSpPr>
      <dsp:spPr>
        <a:xfrm>
          <a:off x="1213203" y="1387224"/>
          <a:ext cx="2537073" cy="2537073"/>
        </a:xfrm>
        <a:prstGeom prst="leftCircularArrow">
          <a:avLst>
            <a:gd name="adj1" fmla="val 3866"/>
            <a:gd name="adj2" fmla="val 483941"/>
            <a:gd name="adj3" fmla="val 2591878"/>
            <a:gd name="adj4" fmla="val 9356915"/>
            <a:gd name="adj5" fmla="val 45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D2D82-8EB2-45C4-A5C0-D4B285AA3FBF}">
      <dsp:nvSpPr>
        <dsp:cNvPr id="0" name=""/>
        <dsp:cNvSpPr/>
      </dsp:nvSpPr>
      <dsp:spPr>
        <a:xfrm flipV="1">
          <a:off x="476977" y="2769451"/>
          <a:ext cx="1886794" cy="360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000" kern="1200" dirty="0"/>
        </a:p>
      </dsp:txBody>
      <dsp:txXfrm rot="10800000">
        <a:off x="487521" y="2779995"/>
        <a:ext cx="1865706" cy="338913"/>
      </dsp:txXfrm>
    </dsp:sp>
    <dsp:sp modelId="{F1CECD00-42ED-410D-9365-4C6C2E52AFD7}">
      <dsp:nvSpPr>
        <dsp:cNvPr id="0" name=""/>
        <dsp:cNvSpPr/>
      </dsp:nvSpPr>
      <dsp:spPr>
        <a:xfrm>
          <a:off x="2830862" y="1198715"/>
          <a:ext cx="2122644" cy="1750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Se corre el motor de transcripción de audio.</a:t>
          </a:r>
        </a:p>
      </dsp:txBody>
      <dsp:txXfrm>
        <a:off x="2871151" y="1614162"/>
        <a:ext cx="2042066" cy="1295001"/>
      </dsp:txXfrm>
    </dsp:sp>
    <dsp:sp modelId="{A4E526A8-DF27-4D65-AD48-6F4CDCDBBDF3}">
      <dsp:nvSpPr>
        <dsp:cNvPr id="0" name=""/>
        <dsp:cNvSpPr/>
      </dsp:nvSpPr>
      <dsp:spPr>
        <a:xfrm>
          <a:off x="4021665" y="155791"/>
          <a:ext cx="2807165" cy="2807165"/>
        </a:xfrm>
        <a:prstGeom prst="circularArrow">
          <a:avLst>
            <a:gd name="adj1" fmla="val 3494"/>
            <a:gd name="adj2" fmla="val 433494"/>
            <a:gd name="adj3" fmla="val 19093266"/>
            <a:gd name="adj4" fmla="val 12277781"/>
            <a:gd name="adj5" fmla="val 407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E2975-0A6F-4730-A601-282EF4863657}">
      <dsp:nvSpPr>
        <dsp:cNvPr id="0" name=""/>
        <dsp:cNvSpPr/>
      </dsp:nvSpPr>
      <dsp:spPr>
        <a:xfrm>
          <a:off x="3302560" y="1018714"/>
          <a:ext cx="1886794" cy="360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000" kern="1200" dirty="0"/>
        </a:p>
      </dsp:txBody>
      <dsp:txXfrm>
        <a:off x="3313104" y="1029258"/>
        <a:ext cx="1865706" cy="338913"/>
      </dsp:txXfrm>
    </dsp:sp>
    <dsp:sp modelId="{3908783E-0B44-4A62-9562-582C96DFDB88}">
      <dsp:nvSpPr>
        <dsp:cNvPr id="0" name=""/>
        <dsp:cNvSpPr/>
      </dsp:nvSpPr>
      <dsp:spPr>
        <a:xfrm>
          <a:off x="5656445" y="1198715"/>
          <a:ext cx="2122644" cy="1750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Se genera banco de llamadas y corre el algoritmo de IA.</a:t>
          </a:r>
        </a:p>
      </dsp:txBody>
      <dsp:txXfrm>
        <a:off x="5696734" y="1239004"/>
        <a:ext cx="2042066" cy="1295001"/>
      </dsp:txXfrm>
    </dsp:sp>
    <dsp:sp modelId="{F3315281-1EEF-487D-AC2A-D3CCD81657DB}">
      <dsp:nvSpPr>
        <dsp:cNvPr id="0" name=""/>
        <dsp:cNvSpPr/>
      </dsp:nvSpPr>
      <dsp:spPr>
        <a:xfrm>
          <a:off x="6864370" y="1387224"/>
          <a:ext cx="2537073" cy="2537073"/>
        </a:xfrm>
        <a:prstGeom prst="leftCircularArrow">
          <a:avLst>
            <a:gd name="adj1" fmla="val 3866"/>
            <a:gd name="adj2" fmla="val 483941"/>
            <a:gd name="adj3" fmla="val 2591878"/>
            <a:gd name="adj4" fmla="val 9356915"/>
            <a:gd name="adj5" fmla="val 45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FC4C0-1CA6-4A07-B6C7-391EB8FA781C}">
      <dsp:nvSpPr>
        <dsp:cNvPr id="0" name=""/>
        <dsp:cNvSpPr/>
      </dsp:nvSpPr>
      <dsp:spPr>
        <a:xfrm>
          <a:off x="6128144" y="2769451"/>
          <a:ext cx="1886794" cy="360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000" kern="1200"/>
        </a:p>
      </dsp:txBody>
      <dsp:txXfrm>
        <a:off x="6138688" y="2779995"/>
        <a:ext cx="1865706" cy="338913"/>
      </dsp:txXfrm>
    </dsp:sp>
    <dsp:sp modelId="{3C1C85D4-06C3-443D-9B5E-ABAD9F3F4981}">
      <dsp:nvSpPr>
        <dsp:cNvPr id="0" name=""/>
        <dsp:cNvSpPr/>
      </dsp:nvSpPr>
      <dsp:spPr>
        <a:xfrm>
          <a:off x="8482028" y="1198715"/>
          <a:ext cx="2122644" cy="1750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1CA86-2862-4F75-B921-79B017B9200A}">
      <dsp:nvSpPr>
        <dsp:cNvPr id="0" name=""/>
        <dsp:cNvSpPr/>
      </dsp:nvSpPr>
      <dsp:spPr>
        <a:xfrm>
          <a:off x="8953727" y="1018714"/>
          <a:ext cx="1886794" cy="360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000" kern="1200"/>
        </a:p>
      </dsp:txBody>
      <dsp:txXfrm>
        <a:off x="8964271" y="1029258"/>
        <a:ext cx="1865706" cy="338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1E2FC-4522-48A6-B4D0-579225E797C0}">
      <dsp:nvSpPr>
        <dsp:cNvPr id="0" name=""/>
        <dsp:cNvSpPr/>
      </dsp:nvSpPr>
      <dsp:spPr>
        <a:xfrm>
          <a:off x="4802" y="1242384"/>
          <a:ext cx="2016752" cy="1663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6500" kern="1200" dirty="0"/>
            <a:t> </a:t>
          </a:r>
        </a:p>
      </dsp:txBody>
      <dsp:txXfrm>
        <a:off x="43081" y="1280663"/>
        <a:ext cx="1940194" cy="1230398"/>
      </dsp:txXfrm>
    </dsp:sp>
    <dsp:sp modelId="{B43A8FD0-31BB-47B4-9416-F11DC14C9ABE}">
      <dsp:nvSpPr>
        <dsp:cNvPr id="0" name=""/>
        <dsp:cNvSpPr/>
      </dsp:nvSpPr>
      <dsp:spPr>
        <a:xfrm>
          <a:off x="1151283" y="1417209"/>
          <a:ext cx="2416825" cy="2416825"/>
        </a:xfrm>
        <a:prstGeom prst="leftCircularArrow">
          <a:avLst>
            <a:gd name="adj1" fmla="val 3890"/>
            <a:gd name="adj2" fmla="val 487256"/>
            <a:gd name="adj3" fmla="val 2594511"/>
            <a:gd name="adj4" fmla="val 9356234"/>
            <a:gd name="adj5" fmla="val 4539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D2D82-8EB2-45C4-A5C0-D4B285AA3FBF}">
      <dsp:nvSpPr>
        <dsp:cNvPr id="0" name=""/>
        <dsp:cNvSpPr/>
      </dsp:nvSpPr>
      <dsp:spPr>
        <a:xfrm flipV="1">
          <a:off x="452969" y="2734762"/>
          <a:ext cx="1792669" cy="342042"/>
        </a:xfrm>
        <a:prstGeom prst="roundRect">
          <a:avLst>
            <a:gd name="adj" fmla="val 10000"/>
          </a:avLst>
        </a:prstGeom>
        <a:solidFill>
          <a:schemeClr val="bg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900" kern="1200" dirty="0"/>
        </a:p>
      </dsp:txBody>
      <dsp:txXfrm rot="10800000">
        <a:off x="462987" y="2744780"/>
        <a:ext cx="1772633" cy="322006"/>
      </dsp:txXfrm>
    </dsp:sp>
    <dsp:sp modelId="{F1CECD00-42ED-410D-9365-4C6C2E52AFD7}">
      <dsp:nvSpPr>
        <dsp:cNvPr id="0" name=""/>
        <dsp:cNvSpPr/>
      </dsp:nvSpPr>
      <dsp:spPr>
        <a:xfrm>
          <a:off x="2693375" y="1242384"/>
          <a:ext cx="2016752" cy="1663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6500" kern="1200" dirty="0"/>
            <a:t> </a:t>
          </a:r>
        </a:p>
      </dsp:txBody>
      <dsp:txXfrm>
        <a:off x="2731654" y="1637106"/>
        <a:ext cx="1940194" cy="1230398"/>
      </dsp:txXfrm>
    </dsp:sp>
    <dsp:sp modelId="{A4E526A8-DF27-4D65-AD48-6F4CDCDBBDF3}">
      <dsp:nvSpPr>
        <dsp:cNvPr id="0" name=""/>
        <dsp:cNvSpPr/>
      </dsp:nvSpPr>
      <dsp:spPr>
        <a:xfrm>
          <a:off x="3823588" y="249449"/>
          <a:ext cx="2673447" cy="2673447"/>
        </a:xfrm>
        <a:prstGeom prst="circularArrow">
          <a:avLst>
            <a:gd name="adj1" fmla="val 3517"/>
            <a:gd name="adj2" fmla="val 436554"/>
            <a:gd name="adj3" fmla="val 19090752"/>
            <a:gd name="adj4" fmla="val 12278328"/>
            <a:gd name="adj5" fmla="val 4103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E2975-0A6F-4730-A601-282EF4863657}">
      <dsp:nvSpPr>
        <dsp:cNvPr id="0" name=""/>
        <dsp:cNvSpPr/>
      </dsp:nvSpPr>
      <dsp:spPr>
        <a:xfrm>
          <a:off x="3141543" y="1071363"/>
          <a:ext cx="1792669" cy="342042"/>
        </a:xfrm>
        <a:prstGeom prst="roundRect">
          <a:avLst>
            <a:gd name="adj" fmla="val 10000"/>
          </a:avLst>
        </a:prstGeom>
        <a:solidFill>
          <a:schemeClr val="bg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900" kern="1200" dirty="0"/>
        </a:p>
      </dsp:txBody>
      <dsp:txXfrm>
        <a:off x="3151561" y="1081381"/>
        <a:ext cx="1772633" cy="322006"/>
      </dsp:txXfrm>
    </dsp:sp>
    <dsp:sp modelId="{3908783E-0B44-4A62-9562-582C96DFDB88}">
      <dsp:nvSpPr>
        <dsp:cNvPr id="0" name=""/>
        <dsp:cNvSpPr/>
      </dsp:nvSpPr>
      <dsp:spPr>
        <a:xfrm>
          <a:off x="5381949" y="1242384"/>
          <a:ext cx="2016752" cy="1663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6500" kern="1200" dirty="0"/>
            <a:t> </a:t>
          </a:r>
        </a:p>
      </dsp:txBody>
      <dsp:txXfrm>
        <a:off x="5420228" y="1280663"/>
        <a:ext cx="1940194" cy="1230398"/>
      </dsp:txXfrm>
    </dsp:sp>
    <dsp:sp modelId="{F3315281-1EEF-487D-AC2A-D3CCD81657DB}">
      <dsp:nvSpPr>
        <dsp:cNvPr id="0" name=""/>
        <dsp:cNvSpPr/>
      </dsp:nvSpPr>
      <dsp:spPr>
        <a:xfrm>
          <a:off x="6497478" y="1052985"/>
          <a:ext cx="2903851" cy="2903851"/>
        </a:xfrm>
        <a:prstGeom prst="leftCircularArrow">
          <a:avLst>
            <a:gd name="adj1" fmla="val 3238"/>
            <a:gd name="adj2" fmla="val 399259"/>
            <a:gd name="adj3" fmla="val 2446538"/>
            <a:gd name="adj4" fmla="val 9296258"/>
            <a:gd name="adj5" fmla="val 3778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FC4C0-1CA6-4A07-B6C7-391EB8FA781C}">
      <dsp:nvSpPr>
        <dsp:cNvPr id="0" name=""/>
        <dsp:cNvSpPr/>
      </dsp:nvSpPr>
      <dsp:spPr>
        <a:xfrm>
          <a:off x="5830116" y="2734762"/>
          <a:ext cx="1792669" cy="342042"/>
        </a:xfrm>
        <a:prstGeom prst="roundRect">
          <a:avLst>
            <a:gd name="adj" fmla="val 10000"/>
          </a:avLst>
        </a:prstGeom>
        <a:solidFill>
          <a:schemeClr val="bg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900" kern="1200"/>
        </a:p>
      </dsp:txBody>
      <dsp:txXfrm>
        <a:off x="5840134" y="2744780"/>
        <a:ext cx="1772633" cy="322006"/>
      </dsp:txXfrm>
    </dsp:sp>
    <dsp:sp modelId="{3C1C85D4-06C3-443D-9B5E-ABAD9F3F4981}">
      <dsp:nvSpPr>
        <dsp:cNvPr id="0" name=""/>
        <dsp:cNvSpPr/>
      </dsp:nvSpPr>
      <dsp:spPr>
        <a:xfrm>
          <a:off x="8070523" y="1242384"/>
          <a:ext cx="2866995" cy="1663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1CA86-2862-4F75-B921-79B017B9200A}">
      <dsp:nvSpPr>
        <dsp:cNvPr id="0" name=""/>
        <dsp:cNvSpPr/>
      </dsp:nvSpPr>
      <dsp:spPr>
        <a:xfrm>
          <a:off x="8943812" y="1071363"/>
          <a:ext cx="1792669" cy="342042"/>
        </a:xfrm>
        <a:prstGeom prst="roundRect">
          <a:avLst>
            <a:gd name="adj" fmla="val 10000"/>
          </a:avLst>
        </a:prstGeom>
        <a:solidFill>
          <a:schemeClr val="bg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900" kern="1200"/>
        </a:p>
      </dsp:txBody>
      <dsp:txXfrm>
        <a:off x="8953830" y="1081381"/>
        <a:ext cx="1772633" cy="322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9700D-3196-4A8F-8607-CB3DB35DF27B}">
      <dsp:nvSpPr>
        <dsp:cNvPr id="0" name=""/>
        <dsp:cNvSpPr/>
      </dsp:nvSpPr>
      <dsp:spPr>
        <a:xfrm>
          <a:off x="3286" y="14262"/>
          <a:ext cx="3203971" cy="72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>
              <a:solidFill>
                <a:schemeClr val="tx1"/>
              </a:solidFill>
            </a:rPr>
            <a:t>Almacenamiento</a:t>
          </a:r>
        </a:p>
      </dsp:txBody>
      <dsp:txXfrm>
        <a:off x="3286" y="14262"/>
        <a:ext cx="3203971" cy="720000"/>
      </dsp:txXfrm>
    </dsp:sp>
    <dsp:sp modelId="{ABB372F4-1A42-4172-8FF2-8A1A978F7A0B}">
      <dsp:nvSpPr>
        <dsp:cNvPr id="0" name=""/>
        <dsp:cNvSpPr/>
      </dsp:nvSpPr>
      <dsp:spPr>
        <a:xfrm>
          <a:off x="3286" y="734262"/>
          <a:ext cx="3203971" cy="360281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solidFill>
                <a:schemeClr val="bg1"/>
              </a:solidFill>
            </a:rPr>
            <a:t>“Almacenamiento en la nube”.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solidFill>
                <a:schemeClr val="bg1"/>
              </a:solidFill>
            </a:rPr>
            <a:t>SSD.</a:t>
          </a:r>
        </a:p>
      </dsp:txBody>
      <dsp:txXfrm>
        <a:off x="3286" y="734262"/>
        <a:ext cx="3203971" cy="3602812"/>
      </dsp:txXfrm>
    </dsp:sp>
    <dsp:sp modelId="{FF0BE5CF-B013-4A9A-8330-AD3EBBD90D2E}">
      <dsp:nvSpPr>
        <dsp:cNvPr id="0" name=""/>
        <dsp:cNvSpPr/>
      </dsp:nvSpPr>
      <dsp:spPr>
        <a:xfrm>
          <a:off x="3655814" y="14262"/>
          <a:ext cx="3203971" cy="72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>
              <a:solidFill>
                <a:schemeClr val="tx1"/>
              </a:solidFill>
            </a:rPr>
            <a:t>Hardware</a:t>
          </a:r>
        </a:p>
      </dsp:txBody>
      <dsp:txXfrm>
        <a:off x="3655814" y="14262"/>
        <a:ext cx="3203971" cy="720000"/>
      </dsp:txXfrm>
    </dsp:sp>
    <dsp:sp modelId="{6A20E553-796F-4FBB-ACDD-61CA4C469556}">
      <dsp:nvSpPr>
        <dsp:cNvPr id="0" name=""/>
        <dsp:cNvSpPr/>
      </dsp:nvSpPr>
      <dsp:spPr>
        <a:xfrm>
          <a:off x="3655814" y="734262"/>
          <a:ext cx="3203971" cy="360281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solidFill>
                <a:schemeClr val="bg1"/>
              </a:solidFill>
            </a:rPr>
            <a:t>Tarjeta de video basándose en CUDA.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solidFill>
                <a:schemeClr val="bg1"/>
              </a:solidFill>
            </a:rPr>
            <a:t>CPU de velocidad alta.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solidFill>
                <a:schemeClr val="bg1"/>
              </a:solidFill>
            </a:rPr>
            <a:t>“Servidor en la nube para procesamiento de datos”.</a:t>
          </a:r>
        </a:p>
      </dsp:txBody>
      <dsp:txXfrm>
        <a:off x="3655814" y="734262"/>
        <a:ext cx="3203971" cy="3602812"/>
      </dsp:txXfrm>
    </dsp:sp>
    <dsp:sp modelId="{095BECF7-054D-4753-A100-97AC08FB6FAA}">
      <dsp:nvSpPr>
        <dsp:cNvPr id="0" name=""/>
        <dsp:cNvSpPr/>
      </dsp:nvSpPr>
      <dsp:spPr>
        <a:xfrm>
          <a:off x="7308342" y="14262"/>
          <a:ext cx="3203971" cy="72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>
              <a:solidFill>
                <a:schemeClr val="tx1"/>
              </a:solidFill>
            </a:rPr>
            <a:t>Software</a:t>
          </a:r>
        </a:p>
      </dsp:txBody>
      <dsp:txXfrm>
        <a:off x="7308342" y="14262"/>
        <a:ext cx="3203971" cy="720000"/>
      </dsp:txXfrm>
    </dsp:sp>
    <dsp:sp modelId="{4B2551B1-2738-4EB8-AB64-74ADF8AB7F99}">
      <dsp:nvSpPr>
        <dsp:cNvPr id="0" name=""/>
        <dsp:cNvSpPr/>
      </dsp:nvSpPr>
      <dsp:spPr>
        <a:xfrm>
          <a:off x="7308342" y="734262"/>
          <a:ext cx="3203971" cy="360281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solidFill>
                <a:schemeClr val="bg1"/>
              </a:solidFill>
            </a:rPr>
            <a:t>El algoritmo correría con código de Python.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solidFill>
                <a:schemeClr val="bg1"/>
              </a:solidFill>
            </a:rPr>
            <a:t>Conexión para acceder a la base donde se encuentran las llamadas.</a:t>
          </a:r>
        </a:p>
      </dsp:txBody>
      <dsp:txXfrm>
        <a:off x="7308342" y="734262"/>
        <a:ext cx="3203971" cy="360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68658-D107-49A1-8CF2-0DBB0400F4EA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2707-50EA-4E96-8389-7F60E178A3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50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22707-50EA-4E96-8389-7F60E178A34E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71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22707-50EA-4E96-8389-7F60E178A34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98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22707-50EA-4E96-8389-7F60E178A34E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83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4C5-D3E9-49BA-8FD3-3D580BD07A1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F606-98E2-4654-BC3B-AB3A2A354FC8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13762C-E1B4-48E3-B8DB-5C877E1BEE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78071"/>
            <a:ext cx="12192000" cy="2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8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4C5-D3E9-49BA-8FD3-3D580BD07A1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F606-98E2-4654-BC3B-AB3A2A354FC8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1A6F1F-E01C-4046-A449-7B2C30ABB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78071"/>
            <a:ext cx="12192000" cy="2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9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4C5-D3E9-49BA-8FD3-3D580BD07A1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F606-98E2-4654-BC3B-AB3A2A354FC8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341CF37-49E6-40F2-840B-7007EC0C9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78071"/>
            <a:ext cx="12192000" cy="2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2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1696" y="130931"/>
            <a:ext cx="11295926" cy="804749"/>
          </a:xfrm>
          <a:solidFill>
            <a:schemeClr val="tx2"/>
          </a:solidFill>
        </p:spPr>
        <p:txBody>
          <a:bodyPr>
            <a:noAutofit/>
          </a:bodyPr>
          <a:lstStyle>
            <a:lvl1pPr algn="ctr">
              <a:defRPr sz="2800" b="1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4C5-D3E9-49BA-8FD3-3D580BD07A1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F606-98E2-4654-BC3B-AB3A2A354FC8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7044CC-0F68-4ACE-8E65-25AFCE0962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9962"/>
          <a:stretch/>
        </p:blipFill>
        <p:spPr>
          <a:xfrm>
            <a:off x="0" y="6578071"/>
            <a:ext cx="12192000" cy="2799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B8E7B4-8822-4613-B97D-25CB90EE5F15}"/>
              </a:ext>
            </a:extLst>
          </p:cNvPr>
          <p:cNvSpPr txBox="1">
            <a:spLocks/>
          </p:cNvSpPr>
          <p:nvPr userDrawn="1"/>
        </p:nvSpPr>
        <p:spPr>
          <a:xfrm>
            <a:off x="0" y="143337"/>
            <a:ext cx="239697" cy="80474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A634B8-3B03-4D67-9F78-4D54CCB34AD1}"/>
              </a:ext>
            </a:extLst>
          </p:cNvPr>
          <p:cNvSpPr txBox="1">
            <a:spLocks/>
          </p:cNvSpPr>
          <p:nvPr userDrawn="1"/>
        </p:nvSpPr>
        <p:spPr>
          <a:xfrm>
            <a:off x="328188" y="143337"/>
            <a:ext cx="144000" cy="80474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5743CA-324A-45DF-A3B4-E501856C3FF6}"/>
              </a:ext>
            </a:extLst>
          </p:cNvPr>
          <p:cNvSpPr txBox="1">
            <a:spLocks/>
          </p:cNvSpPr>
          <p:nvPr userDrawn="1"/>
        </p:nvSpPr>
        <p:spPr>
          <a:xfrm>
            <a:off x="570942" y="143336"/>
            <a:ext cx="72000" cy="80474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4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7998"/>
            <a:ext cx="10515600" cy="2852737"/>
          </a:xfrm>
          <a:solidFill>
            <a:schemeClr val="tx2"/>
          </a:solidFill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277577"/>
            <a:ext cx="10515600" cy="3600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4C5-D3E9-49BA-8FD3-3D580BD07A1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F606-98E2-4654-BC3B-AB3A2A354FC8}" type="slidenum">
              <a:rPr lang="es-MX" smtClean="0"/>
              <a:t>‹Nº›</a:t>
            </a:fld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8786BB-21ED-4526-A8FB-6803BBEBB7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9962"/>
          <a:stretch/>
        </p:blipFill>
        <p:spPr>
          <a:xfrm>
            <a:off x="0" y="6578071"/>
            <a:ext cx="12192000" cy="27992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248877-BA43-4784-AC14-E4DC0C9EBB8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4732800"/>
            <a:ext cx="10515600" cy="1800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F18B195-7B45-4244-9E5B-4FE1F2EBFBC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38200" y="5018760"/>
            <a:ext cx="10515600" cy="900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5002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4C5-D3E9-49BA-8FD3-3D580BD07A1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F606-98E2-4654-BC3B-AB3A2A354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53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4C5-D3E9-49BA-8FD3-3D580BD07A1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F606-98E2-4654-BC3B-AB3A2A354FC8}" type="slidenum">
              <a:rPr lang="es-MX" smtClean="0"/>
              <a:t>‹Nº›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47ED28B-4A12-49FA-A5A9-639A468EBB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78071"/>
            <a:ext cx="12192000" cy="2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6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4C5-D3E9-49BA-8FD3-3D580BD07A1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F606-98E2-4654-BC3B-AB3A2A354FC8}" type="slidenum">
              <a:rPr lang="es-MX" smtClean="0"/>
              <a:t>‹Nº›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6AC5F3-1CBC-4F60-95DC-EA40D5D06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78071"/>
            <a:ext cx="12192000" cy="2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4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4C5-D3E9-49BA-8FD3-3D580BD07A1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F606-98E2-4654-BC3B-AB3A2A354FC8}" type="slidenum">
              <a:rPr lang="es-MX" smtClean="0"/>
              <a:t>‹Nº›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D4CE28-D9B7-40E0-8074-64E00C48C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78071"/>
            <a:ext cx="12192000" cy="2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4C5-D3E9-49BA-8FD3-3D580BD07A1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F606-98E2-4654-BC3B-AB3A2A354FC8}" type="slidenum">
              <a:rPr lang="es-MX" smtClean="0"/>
              <a:t>‹Nº›</a:t>
            </a:fld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21757D5-3188-485D-93A4-6F16EEF28E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78071"/>
            <a:ext cx="12192000" cy="2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8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4C5-D3E9-49BA-8FD3-3D580BD07A1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F606-98E2-4654-BC3B-AB3A2A354FC8}" type="slidenum">
              <a:rPr lang="es-MX" smtClean="0"/>
              <a:t>‹Nº›</a:t>
            </a:fld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6B5526C-EAEA-435B-A05F-065873E13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78071"/>
            <a:ext cx="12192000" cy="2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074" y="1104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074" y="15709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074" y="6101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ED4C5-D3E9-49BA-8FD3-3D580BD07A1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6474" y="61017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8474" y="6101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FF606-98E2-4654-BC3B-AB3A2A354FC8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D88F8B-FFE5-4280-997C-BFBD1BCFDB0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578071"/>
            <a:ext cx="12192000" cy="2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19" Type="http://schemas.openxmlformats.org/officeDocument/2006/relationships/image" Target="../media/image15.svg"/><Relationship Id="rId4" Type="http://schemas.openxmlformats.org/officeDocument/2006/relationships/diagramLayout" Target="../diagrams/layout2.xml"/><Relationship Id="rId9" Type="http://schemas.microsoft.com/office/2007/relationships/hdphoto" Target="../media/hdphoto1.wdp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microsoft.com/office/2007/relationships/hdphoto" Target="../media/hdphoto1.wdp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C527D-906F-49BF-9932-F48005F8F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spc="600" dirty="0"/>
              <a:t>SCRUM </a:t>
            </a:r>
            <a:r>
              <a:rPr lang="es-MX" sz="2800" b="1" i="1" spc="600" dirty="0"/>
              <a:t>PARA</a:t>
            </a:r>
            <a:r>
              <a:rPr lang="es-MX" b="1" spc="600" dirty="0"/>
              <a:t> SMART SPEECH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70CA4E-712A-4048-A4BD-BE334CAEC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/>
              <a:t>Metodología AGILE para desarrollo.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12D400-D4D6-449E-B747-5F256CA6F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8071"/>
            <a:ext cx="12192000" cy="2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5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EE957-EF89-4C26-BDE9-5F9E729F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PASOS DEL AGILE </a:t>
            </a:r>
          </a:p>
        </p:txBody>
      </p:sp>
      <p:pic>
        <p:nvPicPr>
          <p:cNvPr id="5" name="Gráfico 4" descr="Plano con relleno sólido">
            <a:extLst>
              <a:ext uri="{FF2B5EF4-FFF2-40B4-BE49-F238E27FC236}">
                <a16:creationId xmlns:a16="http://schemas.microsoft.com/office/drawing/2014/main" id="{7CBB7848-A6B4-492E-A007-2D335C5BA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2217" y="66528"/>
            <a:ext cx="804749" cy="804749"/>
          </a:xfrm>
          <a:prstGeom prst="rect">
            <a:avLst/>
          </a:prstGeom>
        </p:spPr>
      </p:pic>
      <p:pic>
        <p:nvPicPr>
          <p:cNvPr id="7" name="Imagen 6" descr="Forma, Flecha&#10;&#10;Descripción generada automáticamente">
            <a:extLst>
              <a:ext uri="{FF2B5EF4-FFF2-40B4-BE49-F238E27FC236}">
                <a16:creationId xmlns:a16="http://schemas.microsoft.com/office/drawing/2014/main" id="{1D7355BD-2AB3-413C-85BB-FB7465AE8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79" y="1106243"/>
            <a:ext cx="7224642" cy="51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6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EE957-EF89-4C26-BDE9-5F9E729F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ROLES DEL SCRUM 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770EBC9-43A4-45FF-8D07-AA6FD44D1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342238"/>
              </p:ext>
            </p:extLst>
          </p:nvPr>
        </p:nvGraphicFramePr>
        <p:xfrm>
          <a:off x="507999" y="1497106"/>
          <a:ext cx="10845801" cy="4148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D049C6F-6DCB-4D6D-BE2E-6FA9569BE9AE}"/>
              </a:ext>
            </a:extLst>
          </p:cNvPr>
          <p:cNvSpPr txBox="1"/>
          <p:nvPr/>
        </p:nvSpPr>
        <p:spPr>
          <a:xfrm>
            <a:off x="9099612" y="3124940"/>
            <a:ext cx="1944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/>
              <a:t>Se obtienen </a:t>
            </a:r>
            <a:r>
              <a:rPr lang="es-MX" sz="1200" err="1"/>
              <a:t>insights</a:t>
            </a:r>
            <a:r>
              <a:rPr lang="es-MX" sz="1200"/>
              <a:t> para la calidad de llamadas.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/>
              <a:t>Reportería de performance a nivel agente.</a:t>
            </a:r>
          </a:p>
        </p:txBody>
      </p:sp>
      <p:pic>
        <p:nvPicPr>
          <p:cNvPr id="5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964862BF-E882-4135-870D-29EE435673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2443" b="59023" l="72429" r="83643">
                        <a14:foregroundMark x1="76000" y1="52443" x2="76000" y2="52443"/>
                        <a14:foregroundMark x1="74714" y1="54138" x2="74714" y2="54138"/>
                        <a14:foregroundMark x1="75643" y1="54636" x2="75643" y2="54636"/>
                        <a14:foregroundMark x1="75643" y1="54636" x2="75643" y2="54636"/>
                        <a14:foregroundMark x1="76429" y1="53938" x2="76429" y2="53938"/>
                        <a14:foregroundMark x1="76357" y1="55334" x2="76357" y2="55334"/>
                        <a14:foregroundMark x1="76429" y1="56730" x2="76429" y2="56730"/>
                        <a14:foregroundMark x1="75214" y1="56730" x2="75214" y2="56730"/>
                        <a14:foregroundMark x1="75000" y1="55234" x2="75000" y2="55234"/>
                        <a14:foregroundMark x1="83643" y1="56830" x2="83643" y2="56830"/>
                        <a14:backgroundMark x1="75643" y1="53938" x2="75643" y2="53938"/>
                        <a14:backgroundMark x1="75786" y1="54536" x2="75786" y2="54536"/>
                        <a14:backgroundMark x1="74857" y1="54337" x2="74857" y2="54337"/>
                        <a14:backgroundMark x1="73857" y1="54636" x2="73857" y2="54636"/>
                        <a14:backgroundMark x1="74429" y1="54736" x2="74429" y2="54736"/>
                        <a14:backgroundMark x1="78000" y1="55234" x2="78000" y2="55234"/>
                        <a14:backgroundMark x1="75500" y1="57428" x2="75500" y2="57428"/>
                        <a14:backgroundMark x1="73857" y1="55932" x2="73857" y2="55932"/>
                        <a14:backgroundMark x1="74500" y1="57527" x2="74500" y2="57527"/>
                        <a14:backgroundMark x1="75357" y1="55932" x2="75357" y2="55932"/>
                        <a14:backgroundMark x1="75786" y1="56032" x2="75786" y2="56032"/>
                        <a14:backgroundMark x1="75857" y1="54736" x2="75857" y2="54736"/>
                        <a14:backgroundMark x1="75500" y1="53539" x2="75500" y2="53539"/>
                        <a14:backgroundMark x1="75714" y1="54835" x2="75714" y2="54835"/>
                        <a14:backgroundMark x1="75714" y1="54536" x2="75714" y2="54536"/>
                        <a14:backgroundMark x1="74571" y1="54237" x2="74571" y2="54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32" t="51808" r="21149" b="40095"/>
          <a:stretch/>
        </p:blipFill>
        <p:spPr>
          <a:xfrm>
            <a:off x="11043821" y="167231"/>
            <a:ext cx="993801" cy="8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5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EE957-EF89-4C26-BDE9-5F9E729F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PASOS DEL AGILE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BB928-0C1E-4ED2-A276-C99843A03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570982"/>
            <a:ext cx="10515600" cy="3427738"/>
          </a:xfrm>
        </p:spPr>
        <p:txBody>
          <a:bodyPr>
            <a:normAutofit/>
          </a:bodyPr>
          <a:lstStyle/>
          <a:p>
            <a:r>
              <a:rPr lang="es-MX" sz="2400" dirty="0"/>
              <a:t>Mapear procesos para determinar el punto inicial y el estado actual.</a:t>
            </a:r>
          </a:p>
          <a:p>
            <a:r>
              <a:rPr lang="es-MX" sz="2400" dirty="0"/>
              <a:t>Optimizar el proceso con la correcta combinación de tecnologías.</a:t>
            </a:r>
          </a:p>
          <a:p>
            <a:r>
              <a:rPr lang="es-MX" sz="2400" dirty="0"/>
              <a:t>Elegimos tecnologías y revisamos opciones con el cliente. Éste está dentro del proceso desde el inicio y es importante su retroalimentación.</a:t>
            </a:r>
          </a:p>
          <a:p>
            <a:r>
              <a:rPr lang="es-MX" sz="2400" dirty="0"/>
              <a:t>Entrega de actualizaciones semanales del proyecto. Aquí se involucra el usuario final con tal de obtener retroalimentación.</a:t>
            </a:r>
          </a:p>
          <a:p>
            <a:r>
              <a:rPr lang="es-MX" sz="2400" dirty="0"/>
              <a:t>Determinar </a:t>
            </a:r>
            <a:r>
              <a:rPr lang="es-MX" sz="2400" dirty="0" err="1"/>
              <a:t>KPIs</a:t>
            </a:r>
            <a:r>
              <a:rPr lang="es-MX" sz="2400" dirty="0"/>
              <a:t> y checar que los resultados se estén dando. Monitoreo de resultados.</a:t>
            </a:r>
          </a:p>
          <a:p>
            <a:endParaRPr lang="es-MX" sz="2400" dirty="0"/>
          </a:p>
        </p:txBody>
      </p:sp>
      <p:pic>
        <p:nvPicPr>
          <p:cNvPr id="5" name="Gráfico 4" descr="Plano con relleno sólido">
            <a:extLst>
              <a:ext uri="{FF2B5EF4-FFF2-40B4-BE49-F238E27FC236}">
                <a16:creationId xmlns:a16="http://schemas.microsoft.com/office/drawing/2014/main" id="{7CBB7848-A6B4-492E-A007-2D335C5BA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2217" y="66528"/>
            <a:ext cx="804749" cy="80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3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EE957-EF89-4C26-BDE9-5F9E729F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MAPEO DEL PROCESO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770EBC9-43A4-45FF-8D07-AA6FD44D1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411114"/>
              </p:ext>
            </p:extLst>
          </p:nvPr>
        </p:nvGraphicFramePr>
        <p:xfrm>
          <a:off x="507999" y="1497106"/>
          <a:ext cx="10942321" cy="4148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D049C6F-6DCB-4D6D-BE2E-6FA9569BE9AE}"/>
              </a:ext>
            </a:extLst>
          </p:cNvPr>
          <p:cNvSpPr txBox="1"/>
          <p:nvPr/>
        </p:nvSpPr>
        <p:spPr>
          <a:xfrm>
            <a:off x="9267856" y="2899187"/>
            <a:ext cx="21477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50" dirty="0"/>
              <a:t>Se obtienen </a:t>
            </a:r>
            <a:r>
              <a:rPr lang="es-MX" sz="1450" i="1" dirty="0" err="1"/>
              <a:t>Insights</a:t>
            </a:r>
            <a:r>
              <a:rPr lang="es-MX" sz="1450" dirty="0"/>
              <a:t> para la calidad de llamadas.</a:t>
            </a:r>
          </a:p>
          <a:p>
            <a:endParaRPr lang="es-MX" sz="500" dirty="0"/>
          </a:p>
          <a:p>
            <a:r>
              <a:rPr lang="es-MX" sz="1450" dirty="0"/>
              <a:t>Reportería de performance a nivel agente.</a:t>
            </a:r>
          </a:p>
        </p:txBody>
      </p:sp>
      <p:pic>
        <p:nvPicPr>
          <p:cNvPr id="5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964862BF-E882-4135-870D-29EE435673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2443" b="59023" l="72429" r="83643">
                        <a14:foregroundMark x1="76000" y1="52443" x2="76000" y2="52443"/>
                        <a14:foregroundMark x1="74714" y1="54138" x2="74714" y2="54138"/>
                        <a14:foregroundMark x1="75643" y1="54636" x2="75643" y2="54636"/>
                        <a14:foregroundMark x1="75643" y1="54636" x2="75643" y2="54636"/>
                        <a14:foregroundMark x1="76429" y1="53938" x2="76429" y2="53938"/>
                        <a14:foregroundMark x1="76357" y1="55334" x2="76357" y2="55334"/>
                        <a14:foregroundMark x1="76429" y1="56730" x2="76429" y2="56730"/>
                        <a14:foregroundMark x1="75214" y1="56730" x2="75214" y2="56730"/>
                        <a14:foregroundMark x1="75000" y1="55234" x2="75000" y2="55234"/>
                        <a14:foregroundMark x1="83643" y1="56830" x2="83643" y2="56830"/>
                        <a14:backgroundMark x1="75643" y1="53938" x2="75643" y2="53938"/>
                        <a14:backgroundMark x1="75786" y1="54536" x2="75786" y2="54536"/>
                        <a14:backgroundMark x1="74857" y1="54337" x2="74857" y2="54337"/>
                        <a14:backgroundMark x1="73857" y1="54636" x2="73857" y2="54636"/>
                        <a14:backgroundMark x1="74429" y1="54736" x2="74429" y2="54736"/>
                        <a14:backgroundMark x1="78000" y1="55234" x2="78000" y2="55234"/>
                        <a14:backgroundMark x1="75500" y1="57428" x2="75500" y2="57428"/>
                        <a14:backgroundMark x1="73857" y1="55932" x2="73857" y2="55932"/>
                        <a14:backgroundMark x1="74500" y1="57527" x2="74500" y2="57527"/>
                        <a14:backgroundMark x1="75357" y1="55932" x2="75357" y2="55932"/>
                        <a14:backgroundMark x1="75786" y1="56032" x2="75786" y2="56032"/>
                        <a14:backgroundMark x1="75857" y1="54736" x2="75857" y2="54736"/>
                        <a14:backgroundMark x1="75500" y1="53539" x2="75500" y2="53539"/>
                        <a14:backgroundMark x1="75714" y1="54835" x2="75714" y2="54835"/>
                        <a14:backgroundMark x1="75714" y1="54536" x2="75714" y2="54536"/>
                        <a14:backgroundMark x1="74571" y1="54237" x2="74571" y2="54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32" t="51808" r="21149" b="40095"/>
          <a:stretch/>
        </p:blipFill>
        <p:spPr>
          <a:xfrm>
            <a:off x="11043821" y="167231"/>
            <a:ext cx="993801" cy="809764"/>
          </a:xfrm>
          <a:prstGeom prst="rect">
            <a:avLst/>
          </a:prstGeom>
        </p:spPr>
      </p:pic>
      <p:pic>
        <p:nvPicPr>
          <p:cNvPr id="9" name="Gráfico 8" descr="Procesador con relleno sólido">
            <a:extLst>
              <a:ext uri="{FF2B5EF4-FFF2-40B4-BE49-F238E27FC236}">
                <a16:creationId xmlns:a16="http://schemas.microsoft.com/office/drawing/2014/main" id="{FE744452-9E82-4F1F-B533-BC803E40C1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24337" y="2932857"/>
            <a:ext cx="540000" cy="540000"/>
          </a:xfrm>
          <a:prstGeom prst="rect">
            <a:avLst/>
          </a:prstGeom>
        </p:spPr>
      </p:pic>
      <p:pic>
        <p:nvPicPr>
          <p:cNvPr id="13" name="Gráfico 12" descr="Indicador con relleno sólido">
            <a:extLst>
              <a:ext uri="{FF2B5EF4-FFF2-40B4-BE49-F238E27FC236}">
                <a16:creationId xmlns:a16="http://schemas.microsoft.com/office/drawing/2014/main" id="{57B76649-8901-457A-9A52-6C3E3B6EE4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93113" y="3603798"/>
            <a:ext cx="540000" cy="540000"/>
          </a:xfrm>
          <a:prstGeom prst="rect">
            <a:avLst/>
          </a:prstGeom>
        </p:spPr>
      </p:pic>
      <p:pic>
        <p:nvPicPr>
          <p:cNvPr id="15" name="Gráfico 14" descr="Diploma con relleno sólido">
            <a:extLst>
              <a:ext uri="{FF2B5EF4-FFF2-40B4-BE49-F238E27FC236}">
                <a16:creationId xmlns:a16="http://schemas.microsoft.com/office/drawing/2014/main" id="{180593E3-DB76-4DD2-943F-21BBFE1098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93113" y="2932857"/>
            <a:ext cx="540000" cy="540000"/>
          </a:xfrm>
          <a:prstGeom prst="rect">
            <a:avLst/>
          </a:prstGeom>
        </p:spPr>
      </p:pic>
      <p:pic>
        <p:nvPicPr>
          <p:cNvPr id="17" name="Gráfico 16" descr="Micrófono de radiocomunicación con relleno sólido">
            <a:extLst>
              <a:ext uri="{FF2B5EF4-FFF2-40B4-BE49-F238E27FC236}">
                <a16:creationId xmlns:a16="http://schemas.microsoft.com/office/drawing/2014/main" id="{8B23A9ED-AFD8-4AE9-AA80-4E1F39677D3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7999" y="2932857"/>
            <a:ext cx="540000" cy="540000"/>
          </a:xfrm>
          <a:prstGeom prst="rect">
            <a:avLst/>
          </a:prstGeom>
        </p:spPr>
      </p:pic>
      <p:pic>
        <p:nvPicPr>
          <p:cNvPr id="19" name="Gráfico 18" descr="Subtítulos con relleno sólido">
            <a:extLst>
              <a:ext uri="{FF2B5EF4-FFF2-40B4-BE49-F238E27FC236}">
                <a16:creationId xmlns:a16="http://schemas.microsoft.com/office/drawing/2014/main" id="{BEC17FE2-CA17-4900-BF1D-9A8ADC91984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43827" y="2932857"/>
            <a:ext cx="540000" cy="5400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59B00325-0969-4DA8-85A1-ABB3A581E2A4}"/>
              </a:ext>
            </a:extLst>
          </p:cNvPr>
          <p:cNvSpPr txBox="1"/>
          <p:nvPr/>
        </p:nvSpPr>
        <p:spPr>
          <a:xfrm>
            <a:off x="994553" y="3003634"/>
            <a:ext cx="1504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dirty="0"/>
              <a:t>Muestreo de audio de llamadas.</a:t>
            </a:r>
          </a:p>
          <a:p>
            <a:endParaRPr lang="es-MX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F5D093-46C5-498F-B8C4-99DB31E35426}"/>
              </a:ext>
            </a:extLst>
          </p:cNvPr>
          <p:cNvSpPr txBox="1"/>
          <p:nvPr/>
        </p:nvSpPr>
        <p:spPr>
          <a:xfrm>
            <a:off x="3683667" y="3003634"/>
            <a:ext cx="1596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dirty="0"/>
              <a:t>Se corre el motor de transcripción de audio.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1FB9E7D-BCC8-42C2-9E38-DC5B373A3C0E}"/>
              </a:ext>
            </a:extLst>
          </p:cNvPr>
          <p:cNvSpPr txBox="1"/>
          <p:nvPr/>
        </p:nvSpPr>
        <p:spPr>
          <a:xfrm>
            <a:off x="6362905" y="2932857"/>
            <a:ext cx="1596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MX" dirty="0"/>
              <a:t>Se entrena al modelo con algoritmo de AI.</a:t>
            </a:r>
          </a:p>
        </p:txBody>
      </p:sp>
    </p:spTree>
    <p:extLst>
      <p:ext uri="{BB962C8B-B14F-4D97-AF65-F5344CB8AC3E}">
        <p14:creationId xmlns:p14="http://schemas.microsoft.com/office/powerpoint/2010/main" val="68142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EE957-EF89-4C26-BDE9-5F9E729F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MAPEO DE PROCESO [REQUERIMIENTOS]</a:t>
            </a:r>
          </a:p>
        </p:txBody>
      </p:sp>
      <p:pic>
        <p:nvPicPr>
          <p:cNvPr id="5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964862BF-E882-4135-870D-29EE435673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443" b="59023" l="72429" r="83643">
                        <a14:foregroundMark x1="76000" y1="52443" x2="76000" y2="52443"/>
                        <a14:foregroundMark x1="74714" y1="54138" x2="74714" y2="54138"/>
                        <a14:foregroundMark x1="75643" y1="54636" x2="75643" y2="54636"/>
                        <a14:foregroundMark x1="75643" y1="54636" x2="75643" y2="54636"/>
                        <a14:foregroundMark x1="76429" y1="53938" x2="76429" y2="53938"/>
                        <a14:foregroundMark x1="76357" y1="55334" x2="76357" y2="55334"/>
                        <a14:foregroundMark x1="76429" y1="56730" x2="76429" y2="56730"/>
                        <a14:foregroundMark x1="75214" y1="56730" x2="75214" y2="56730"/>
                        <a14:foregroundMark x1="75000" y1="55234" x2="75000" y2="55234"/>
                        <a14:foregroundMark x1="83643" y1="56830" x2="83643" y2="56830"/>
                        <a14:backgroundMark x1="75643" y1="53938" x2="75643" y2="53938"/>
                        <a14:backgroundMark x1="75786" y1="54536" x2="75786" y2="54536"/>
                        <a14:backgroundMark x1="74857" y1="54337" x2="74857" y2="54337"/>
                        <a14:backgroundMark x1="73857" y1="54636" x2="73857" y2="54636"/>
                        <a14:backgroundMark x1="74429" y1="54736" x2="74429" y2="54736"/>
                        <a14:backgroundMark x1="78000" y1="55234" x2="78000" y2="55234"/>
                        <a14:backgroundMark x1="75500" y1="57428" x2="75500" y2="57428"/>
                        <a14:backgroundMark x1="73857" y1="55932" x2="73857" y2="55932"/>
                        <a14:backgroundMark x1="74500" y1="57527" x2="74500" y2="57527"/>
                        <a14:backgroundMark x1="75357" y1="55932" x2="75357" y2="55932"/>
                        <a14:backgroundMark x1="75786" y1="56032" x2="75786" y2="56032"/>
                        <a14:backgroundMark x1="75857" y1="54736" x2="75857" y2="54736"/>
                        <a14:backgroundMark x1="75500" y1="53539" x2="75500" y2="53539"/>
                        <a14:backgroundMark x1="75714" y1="54835" x2="75714" y2="54835"/>
                        <a14:backgroundMark x1="75714" y1="54536" x2="75714" y2="54536"/>
                        <a14:backgroundMark x1="74571" y1="54237" x2="74571" y2="54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32" t="51808" r="21149" b="40095"/>
          <a:stretch/>
        </p:blipFill>
        <p:spPr>
          <a:xfrm>
            <a:off x="11043821" y="167231"/>
            <a:ext cx="993801" cy="809764"/>
          </a:xfrm>
          <a:prstGeom prst="rect">
            <a:avLst/>
          </a:prstGeom>
        </p:spPr>
      </p:pic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E7A5108E-CF44-4F4C-BDBB-A13094E6F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985370"/>
              </p:ext>
            </p:extLst>
          </p:nvPr>
        </p:nvGraphicFramePr>
        <p:xfrm>
          <a:off x="838200" y="15614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5938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A4DC7-67D3-4C56-A3F7-E3EA78E4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9E57B-9C44-49C2-B205-E15DA291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841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 3">
      <a:dk1>
        <a:srgbClr val="FFFFFF"/>
      </a:dk1>
      <a:lt1>
        <a:srgbClr val="0D3B4D"/>
      </a:lt1>
      <a:dk2>
        <a:srgbClr val="009B8A"/>
      </a:dk2>
      <a:lt2>
        <a:srgbClr val="0BE695"/>
      </a:lt2>
      <a:accent1>
        <a:srgbClr val="0FD958"/>
      </a:accent1>
      <a:accent2>
        <a:srgbClr val="0B993F"/>
      </a:accent2>
      <a:accent3>
        <a:srgbClr val="0B303F"/>
      </a:accent3>
      <a:accent4>
        <a:srgbClr val="0FD958"/>
      </a:accent4>
      <a:accent5>
        <a:srgbClr val="0B87DB"/>
      </a:accent5>
      <a:accent6>
        <a:srgbClr val="0B993F"/>
      </a:accent6>
      <a:hlink>
        <a:srgbClr val="0563C1"/>
      </a:hlink>
      <a:folHlink>
        <a:srgbClr val="0B303F"/>
      </a:folHlink>
    </a:clrScheme>
    <a:fontScheme name="TECHNO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Sombra extrema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1447</TotalTime>
  <Words>248</Words>
  <Application>Microsoft Office PowerPoint</Application>
  <PresentationFormat>Panorámica</PresentationFormat>
  <Paragraphs>39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Constantia</vt:lpstr>
      <vt:lpstr>Office Theme</vt:lpstr>
      <vt:lpstr>SCRUM PARA SMART SPEECH</vt:lpstr>
      <vt:lpstr>PASOS DEL AGILE </vt:lpstr>
      <vt:lpstr>ROLES DEL SCRUM </vt:lpstr>
      <vt:lpstr>PASOS DEL AGILE </vt:lpstr>
      <vt:lpstr>MAPEO DEL PROCESO</vt:lpstr>
      <vt:lpstr>MAPEO DE PROCESO [REQUERIMIENTOS]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Carlos Alberto Alvarez</dc:creator>
  <cp:lastModifiedBy>Juan Jose Macias Rodriguez</cp:lastModifiedBy>
  <cp:revision>1</cp:revision>
  <dcterms:created xsi:type="dcterms:W3CDTF">2022-11-11T21:10:29Z</dcterms:created>
  <dcterms:modified xsi:type="dcterms:W3CDTF">2022-11-15T20:01:25Z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bdb10275-83e0-42b0-818a-02fdf049bd64</vt:lpwstr>
  </property>
  <property fmtid="{D5CDD505-2E9C-101B-9397-08002B2CF9AE}" pid="3" name="ABClassification">
    <vt:lpwstr>StrictlyConfidential</vt:lpwstr>
  </property>
</Properties>
</file>