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58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C3CA-B38B-15B9-E593-0A9981E9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1"/>
            <a:ext cx="10515600" cy="1325563"/>
          </a:xfrm>
        </p:spPr>
        <p:txBody>
          <a:bodyPr/>
          <a:lstStyle/>
          <a:p>
            <a:r>
              <a:rPr lang="pt-BR" dirty="0"/>
              <a:t>Produtos e Segmentos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D13311B-77F5-9347-C7A8-3E049F3003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5379857"/>
                  </p:ext>
                </p:extLst>
              </p:nvPr>
            </p:nvGraphicFramePr>
            <p:xfrm>
              <a:off x="0" y="1123950"/>
              <a:ext cx="12192000" cy="57340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D13311B-77F5-9347-C7A8-3E049F3003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23950"/>
                <a:ext cx="12192000" cy="5734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9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294D-5FC7-22EC-3A2A-831C341C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Países e Lucro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9CC612E-6A7A-B1CE-680C-C965BC72AE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797900"/>
                  </p:ext>
                </p:extLst>
              </p:nvPr>
            </p:nvGraphicFramePr>
            <p:xfrm>
              <a:off x="0" y="1190625"/>
              <a:ext cx="12192000" cy="56673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9CC612E-6A7A-B1CE-680C-C965BC72AE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90625"/>
                <a:ext cx="12192000" cy="5667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6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2F040-150C-D52A-0818-56B6CA7F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"/>
            <a:ext cx="10515600" cy="1325563"/>
          </a:xfrm>
        </p:spPr>
        <p:txBody>
          <a:bodyPr/>
          <a:lstStyle/>
          <a:p>
            <a:r>
              <a:rPr lang="pt-BR" dirty="0"/>
              <a:t>Por País e Segmento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8ADA79F-6570-59BC-E751-301AC1B556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8468702"/>
                  </p:ext>
                </p:extLst>
              </p:nvPr>
            </p:nvGraphicFramePr>
            <p:xfrm>
              <a:off x="1" y="1066800"/>
              <a:ext cx="12192000" cy="5791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8ADA79F-6570-59BC-E751-301AC1B556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066800"/>
                <a:ext cx="12192000" cy="57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29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7C963A5-F93F-4E9F-96B1-B4516EEF87E3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d52f027-6a0a-4516-87cf-fbc6d178d184/beae0a5312a01832f5d4?bookmarkGuid=a492e826-c341-4cbe-82c7-14dae70fbb56&amp;bookmarkUsage=1&amp;ctid=3048dc87-43f0-4100-9acb-ae1971c79395&amp;fromEntryPoint=export&quot;"/>
    <we:property name="reportName" value="&quot;sample_financial&quot;"/>
    <we:property name="reportState" value="&quot;CONNECTED&quot;"/>
    <we:property name="embedUrl" value="&quot;/reportEmbed?reportId=2d52f027-6a0a-4516-87cf-fbc6d178d184&amp;config=eyJjbHVzdGVyVXJsIjoiaHR0cHM6Ly9XQUJJLU5PUlRILUVVUk9QRS1FLVBSSU1BUlktcmVkaXJlY3QuYW5hbHlzaXMud2luZG93cy5uZXQiLCJlbWJlZEZlYXR1cmVzIjp7InVzYWdlTWV0cmljc1ZOZXh0Ijp0cnVlfX0%3D&amp;disableSensitivityBanner=true&quot;"/>
    <we:property name="pageName" value="&quot;beae0a5312a01832f5d4&quot;"/>
    <we:property name="pageDisplayName" value="&quot;Prod e Segmentos&quot;"/>
    <we:property name="datasetId" value="&quot;819e1242-d08b-4ace-801a-f06a2f1b0934&quot;"/>
    <we:property name="backgroundColor" value="&quot;#FFFFFF&quot;"/>
    <we:property name="bookmark" value="&quot;H4sIAAAAAAAAA+1YzW7jNhB+lUCXvdiBRFl2lFs2P2iwaRFsgvRQBAVFjmQuaFJLUWncwC+0r9EX65CUnDhx4myadtt0ARughsPhN78c8ibioqklnf9EZxDtRseKC0a5NltJNIhUII4mkyKd5GmWQzzK8jGjJMZZXVuhVRPt3kSWmgrshWhaKp0kJP5yOYiolKe0cl8llQ0MohpMoxWV4ncIzDhlTQuLQQTXtdSGOpFnllpwYq+QHb8RQrKd4o6UWXEFZ8BsoBZAIaZZmhAaJzspKTM+QrYmMHhka1mcaL/9vlaWCoXbOFpc5BlLWM6LIiMxJYyk3NFLIW3HUswPr2uD2qHO89oZZx+xVtqg1WTktTDQBNA30b6W7cyPDlfoZ7o1DD5C6aeUFXaOkkqhqGLCGWWBBjk1Gs3lZ3DIW2Y9eap/2zeAmyK0eDFY4tjjV7gaqfdB7FWVgYra7vPwb0G4dUYlBOpRqzr/xA/xXiKlEaqSnf9vXXEe1KgF7E+psS6+ik/oSGd2XKQNB/N+7i1/IEwfAmRwD/g31XZx2ccoMn+6E4VdkAT4rx8Vlws3lY7zMil24p1JFmeYrGNIyPfwfRZC58+tU7QC3HNq8oIQpsj774/hp1T+tnFMCIGE54yUSYLHDeFkXG6M4/9G+Rv8o3l3BtUM1Avz7gcBhho2nZ/AFciHYJbzD6d6CBfUiHCge+AvVKjrTJbCohUdD1yr4Nju4OnGn1tBtzhscWppENWpEu0p/aRRnnLOW7bLj398adYYZmPFY7JtMDWBh8hdW/w215O3bNku4t62kl34dFU8I+mI8ZSXox3O8kkMBby8ir9ls32vRq9bjRqJTY1ZqT/RDPCC6gYV4G3PLcKgqwNAAc1tYK6OLvoLKPZoR0bP/LJOVeeMpTVONHrHaXlOCwm/JmWajWPKhuOdIh+OJlAOcygnwxEno/GYErxbFrg8AI5du/XzFOtn11bhHbxvV47vtQHN8zuv3p0I9F5fEAION72gsvV3dZR5ImwwzE0gIx+Jk9GJ43QZ7f5ujfPTGuuB4gfdrR18Uq+ViIvBihm8c6KHCRnGyXkc7/rfu8jXjZnmm6S8e08bwTy/x/XI4bLU7m2nyf/raBlEjLIp8COfowfh8erYwiw4WvgHm4bhbsc89NKzGnE0fWfdf30QylUTt0Npv77pfkm+r83CQfRRVFP7SKT3GegzY/Wlzk1FLiExUahq+mezYAajpR/1OYBs0lkyzH5uwcxRI89x67ttp8/20mvba3yy7UCjMNGguSStG1eS3QMekjh443yA+VcUqdc3qEd3KpTqobnU+Asa+8h7ROXVfZDJaO1d2RujL0GqlRIjdyokN6C6SF1l2VCC3W7nusJT745az5aRPiLjsqufk3GZkgxIzGCcAw5p5p+OnjxnLVzbQl+vNvpdrK47enVrm5oyOKUK1p0gLo458A3F378kL0v/YvEnzLUwjcIWAAA=&quot;"/>
    <we:property name="initialStateBookmark" value="&quot;H4sIAAAAAAAAA+1YX08jNxD/KmhfeEnQ/skGwhsEUBFwhwjiHk7RyWvPbnxy7D2vl5KifKF+jX6xju3dQCAQjtJeS09KJO94PJ4/vxmPfRswXpWCzD6QKQS7wbFknBKm9EYUdALpifsfP56c7V2cfPmwd3aIZFUarmQV7N4GhugCzBWvaiKsCCR+HncCIsQ5KexXTkQFnaAEXSlJBP8NPDNOGV3DvBPATSmUJlbkyBADVuw1suM37h1tJbgjoYZfwwio8dQMCIQkTaKYhNFOEucp6yFb5RmcZitZrGi3/VBJQ7jEbSwtzAYpjeiAZVkahySmccIsPefCNCzZ7PCm1Ggd2jwrrVeGqGuhNLpLBM4KDZVX+jYYKlFP3ehwiT5StaZwAbmbkoabGUrKuSSScuuUOTrkXCt0l5vBIaupceSJ+nWoATdF1cJ5Z6HHHrvG1Uh9qMReUWgoiGk+D/8WDTdGRICnHtWyiU/4WN8xUiouC9HE/y4Ul96MksNwQrSx+Mq+YiCt23GR0gz0/sx5/oDrFgJx54HiP9Ta+bjFKDJ/vYfCBiRe/bdHxXhup5L+II+ynXBnOw3TJB30IYp/wvdFGtp4bpyjF+BBUKNXQJgg778fw8+Z/GNxHMcxRGxA4zyKeukgZnE/X4vj/0b56/yjeTeCYgrylXn3CwdNNJ3MTuEaxGNlFvOPp1oVrojm/kB3ir/SoKYlWQgLlmw8sK2CZbunTzP+VnOywWCDEUO8qMaUYE+qZ53yXHDes1/O/vi9WuGYtRWPirrC1ATmkbuy+K2vJ+/Zsw3i3reRDXyaKp7GSY+yhOW9HUYH2yFk8Poq/p7d9rMavW01qgQ2NXqp/gRTwAuqHRSAtz27CEFXegU5VHfAXB5dtRdQ7NGOtJq6ZY2pNhgLb5wqjI618pJkAr5EeZL2Q0K7/Z1s0O1tQ94dQL7d7bG41++TGO+WGS73Coe23fo0wfrZtFV4+W7bleMHbUD18s6rDScq+qAv8IDDTa+IqN1dHWWecuMdc+vJyBeHUe/UctqMtn+7xsZphfdAsoPm1g4uqVdKxMVg+BQ2rehuFHfD6DIMd91vM3B1Y6rYOimb+6Ti1PE7vZ44XBbWve80+X8dLZ2AEjoBduRy9MC/Wh0bmPpAc/dgU1Hc7Zj5Xnpaoh5V21m3Xydc2mpid8jN9zfdr8n3lVnYCS54MTFPIL3NQJcZy090diqwCYmJQmTVPpt5N2gl3KjNAWQT1pN+9lsNeoYWOY672G1Ze7YWUdtaEZMtqzQK4xW6S5CysiXZPuAhiYFzzgnMvqNIvb1DnXbnXMpWNZsaf8Fih7wnTF7eB5m0Ui6UrTPaEiRrIRC5Ey6YBtkgdZllTQm2u12qAk+9e2a9WEbyhIxxUz+3+3kSpxCHFPoDwCFJ3dPRs+esgRuTqZvlRr/B6qqjV9WmKgmFcyJh1QliccyArSn+7iXZHxWoDUewrFlgDV0cFfP5n/iSIcrrFgAA&quot;"/>
    <we:property name="isFiltersActionButtonVisible" value="true"/>
    <we:property name="isVisualContainerHeaderHidden" value="false"/>
    <we:property name="reportEmbeddedTime" value="&quot;2024-09-20T17:54:37.550Z&quot;"/>
    <we:property name="creatorTenantId" value="&quot;3048dc87-43f0-4100-9acb-ae1971c79395&quot;"/>
    <we:property name="creatorUserId" value="&quot;1003200365ADD138&quot;"/>
    <we:property name="creatorSessionId" value="&quot;9e8c5d1a-e8d9-4bd0-82a6-5ffc7c99125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9816C01-63E2-45BE-BAEE-11099844BD3E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d52f027-6a0a-4516-87cf-fbc6d178d184/e124a6cde0c500681411?bookmarkGuid=525f8fa7-f69d-4890-ad0f-4936d89362c8&amp;bookmarkUsage=1&amp;ctid=3048dc87-43f0-4100-9acb-ae1971c79395&amp;fromEntryPoint=export&quot;"/>
    <we:property name="reportName" value="&quot;sample_financial&quot;"/>
    <we:property name="reportState" value="&quot;CONNECTED&quot;"/>
    <we:property name="embedUrl" value="&quot;/reportEmbed?reportId=2d52f027-6a0a-4516-87cf-fbc6d178d184&amp;config=eyJjbHVzdGVyVXJsIjoiaHR0cHM6Ly9XQUJJLU5PUlRILUVVUk9QRS1FLVBSSU1BUlktcmVkaXJlY3QuYW5hbHlzaXMud2luZG93cy5uZXQiLCJlbWJlZEZlYXR1cmVzIjp7InVzYWdlTWV0cmljc1ZOZXh0Ijp0cnVlfX0%3D&amp;disableSensitivityBanner=true&quot;"/>
    <we:property name="pageName" value="&quot;e124a6cde0c500681411&quot;"/>
    <we:property name="pageDisplayName" value="&quot;Países e Lucro&quot;"/>
    <we:property name="datasetId" value="&quot;819e1242-d08b-4ace-801a-f06a2f1b0934&quot;"/>
    <we:property name="backgroundColor" value="&quot;#FFFFFF&quot;"/>
    <we:property name="bookmark" value="&quot;H4sIAAAAAAAAA+VX227bMAz9lUDPwSDf4751aYcN6IZi2foy5IGW6FSFKnmy3CUr+kP7jf3YJMu9rekFRYFm2VMkkiF5DimZOidctI2E1Sc4RbJDPiguGHBtRhEZExWEcZpXeZkmSZwlPJrQEjPmtLqxQquW7JwTC2aB9ki0HUjvyQm/zccEpDyEhd/VIFsckwZNqxVI8RODsVNZ0+HFmOCykdqAdzmzYNG7PXPmbu9SiN4kLiIwK85whswGKUZxCjnjSFlGaT6J0sin3QaDPrO1Jt51H36qlQWhXBgvyyjnWENZRmk5SZIiKWjm5bWQdjCpVvvLxjh0DvOq8eTs8jNQDDnpIRhsQ8bnZHexMLgAO2z3bymnWnana+Qz3RmGn7HuVcoKu3IxaqFcDOHpunBUHRrtiOw1oxlIDNJ3nRp4oX57rH9MDToiuRfMnaQVaiEH3q8p+BJgMDAegq5OHHkeqvuDNhzN21WPdk+YS9rj8V9JvypSB82JyiqrqiiHjMV1FEOWsqLa8NJ9VcK2o5mW/H8o30NoQwkxoWWd0gmry6KmVTGZQOGdP4jb4tJWenkbuveW87yicRpDnGJVpVBPsmTDG8Ita2Efb4bxVb5TJ1po425seSfll8pqqjtlzYo8oykbgdNjMHajG/M+1i/ml98bZ3Fy44sykB7Sf3mW5337QpHRgtMqy2IaJVDRmpVb17735vteoAHDjlcHeIbybmpX+ruqy4SOwIgwTPQwnglvmIqunJFbiPf8mOLNbuQzrL93AkYcRxwsBFcDFLKr9Jqz9LQzvc28fPz9q33OJcNk17ojgTz08doL5/FzvM3MDh233SCH9gm3Z8ritMCUY1Hn2QRoWuWPD/Kv+zF9wq34jz0onnAuN2oQuP+B8XqDQN/N15SRU3TvbL/QnW0bYHgICvv4TXAhMLx6lw0o7ivVr43/PRCuHKFQRyA7X6P+VU76MH20PxrIJKwOEAAA&quot;"/>
    <we:property name="initialStateBookmark" value="&quot;H4sIAAAAAAAAA+VXS27bMBC9isG1UUiyZNndOU6KFvkibrMpjGJIjhwGDKlSlGs3yIV6jV6spKj8GueDIEBcd2VyOJ55782QIi8IF1UpYXkA50jek0+KCwZcm05MukQF49bh4e7+6Hj328Fof8eZdWmFVhV5f0EsmBnaE1HVIH0IZ/w67RKQ8ghmflaArLBLSjSVViDFTwzObsmaGi+7BBel1AZ8yIkFiz7s3Lm7ucsdv+u5jMCsmOMEmQ1WjJMU+oxjxLIo6g/iNPZ4q+DQIFvp4kM36cdaWRDKpfG2LOIcCxgO43Q46PXyXh5l3l4IaVsXutxZlMaxc5yXpVdlxOegGHLSUDBYBcQXZDSbGZyBbac7dxbHWtbnK+wTXRuGx1g0S8oKu3Q5CqFcDuHlunRSHRnthGxWOhOQGKwfatXqEvnpqf4xNuiE5N4wdZZKqJlsdb+R4HOgwcB4CpqeOfE8VfcHbTiarWXDdluYK9mT7l+g35Spo+ZMQ5pRGvchY0kRJ5ClLKdrXrovStiqM9GS/w/le4xtKCH2omGRRgNWDPMiovlgALkP/ihviwtL9eIudR+tz/s0StIEkhQpTaEYZL01bwg3LIR9uhm613jHzjTTxh3V8h7k10I11rWyZkle0JSlwPEpGLvWjfmQ6pfTq++N8zi79UVpRQ/wX1/ladO+kGdRziOaZUkU94BGBRtuXPs+iPejQAOGnS73cI7yPrTr9ftLV4BOwIhwmWhovJBeex26DkbuMN721xTvdgtPO/5eC+hw7HCwEEK1VMhI6RV76Xl7epN12f/9q3rJIcNkXbktgTz08coD5+l9vMnKth232STb9gmnZ8qSNMeUY170swFEKe0/fZF/24/pM07Ff+xB8Yx9uVYXgYcfGG93EWi6+UYyco7une0HurZVCQyPQGGTvwwhBIZX76IExX2lmrHxv3vClSMU6gRk7WvUvMpJk8TVTlCJT/zBv9VJA6tB9wd+Dv2RNxAAAA==&quot;"/>
    <we:property name="isFiltersActionButtonVisible" value="true"/>
    <we:property name="isVisualContainerHeaderHidden" value="false"/>
    <we:property name="reportEmbeddedTime" value="&quot;2024-09-20T17:55:48.114Z&quot;"/>
    <we:property name="creatorTenantId" value="&quot;3048dc87-43f0-4100-9acb-ae1971c79395&quot;"/>
    <we:property name="creatorUserId" value="&quot;1003200365ADD138&quot;"/>
    <we:property name="creatorSessionId" value="&quot;d0392b4b-4674-4ada-8941-f06188e20cd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84155E5-D193-4E62-836A-2BAA93D73A4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d52f027-6a0a-4516-87cf-fbc6d178d184/9143951fd706c1fa2b97?bookmarkGuid=9d71e31e-f3d0-45d9-96d0-70bf60aa18e6&amp;bookmarkUsage=1&amp;ctid=3048dc87-43f0-4100-9acb-ae1971c79395&amp;fromEntryPoint=export&quot;"/>
    <we:property name="reportName" value="&quot;sample_financial&quot;"/>
    <we:property name="reportState" value="&quot;CONNECTED&quot;"/>
    <we:property name="embedUrl" value="&quot;/reportEmbed?reportId=2d52f027-6a0a-4516-87cf-fbc6d178d184&amp;config=eyJjbHVzdGVyVXJsIjoiaHR0cHM6Ly9XQUJJLU5PUlRILUVVUk9QRS1FLVBSSU1BUlktcmVkaXJlY3QuYW5hbHlzaXMud2luZG93cy5uZXQiLCJlbWJlZEZlYXR1cmVzIjp7InVzYWdlTWV0cmljc1ZOZXh0Ijp0cnVlfX0%3D&amp;disableSensitivityBanner=true&quot;"/>
    <we:property name="pageName" value="&quot;9143951fd706c1fa2b97&quot;"/>
    <we:property name="pageDisplayName" value="&quot;Por País e Segmento&quot;"/>
    <we:property name="datasetId" value="&quot;819e1242-d08b-4ace-801a-f06a2f1b0934&quot;"/>
    <we:property name="backgroundColor" value="&quot;#FFFFFF&quot;"/>
    <we:property name="bookmark" value="&quot;H4sIAAAAAAAAA+1WTYvbMBD9K0FnU/yROPbetu4WCqWEut1LyWFsjb1aFMnIcpp0yX/vSM5+ZLtsKIQNhfpi6c1k5s3TE/Ed46LvJGy/wArZBfukuKiBazOJWMDUCM4hSfI8xDTPIJ7FPE9hTlHdWaFVzy7umAXTor0W/QDSVSLwxzJgIOUCWrdrQPYYsA5NrxVI8QvHZApZM+AuYLjppDbgSpYWLLqya0qnPVGI3iXUEWor1lhibUc0j6ZJPosaPg/TOmogrnJHrB8TPLMXU1xp377QyoJQ1MZhGYQNzsMqzDHBOuU8DnOHN0LafUq1vdp0hqajmbedE+eSr0HVyJkfwWA/Mr5jl21rsAW7314dBAsth9ULeKkHU+NXbHxIWWG31KMRinoIJ9eOpFoYTUL6CC0bYT36cVB7XUK3vdE/C4MkJHdA8MC3IKjVhk5Z/kH5VKxKbFeoRlqHPJaE9EK1cn/+j0fxbaTXCSxuwFjnr+qWDtLJTj/ShqN5v/XKfxDm3gJx8IzqWVXfLe89Shm3T1y4F32kf3qVlzsXyjPEeB6FWQRJ0/BZHDazo/Z9CzsUelCWhn/Nlue9RpMSJPZ/c43Oy/e7EraflFry45yPXrkVdM9v29uZ+NEbo4njDHkczVLAKE2TeMpjyP6b+KT/Bf+WIXia1dMkTabIkyiv06gKE1fq1QksbmylN4dT+OcpwlZIny1uoQfbd1DjAhT6abqRkECfR4cJijv1/Nq492dBfhxbX4McXFf/kcN8G8d99xu81nbIXQkAAA==&quot;"/>
    <we:property name="initialStateBookmark" value="&quot;H4sIAAAAAAAAA+1WXW/aMBT9K8jPaMoHBNI3ypg0dW1RWfsyoekmvkldGTtyHAZD/PddO3QtXVU0CRVNWl5iH9/ce+7xseIN46KuJKyvYIHsjH1WXOTAtemErMtUC55fX19cjm4uvl+NLicE68oKrWp2tmEWTIn2TtQNSJeCwG/zLgMpp1C6WQGyxi6r0NRagRQ/sQ2mJWsa3HYZriqpDbiUMwsWXdolhdOcaocfYqoIuRVLnGFuWzQNe3HaDws+CJI8LCDK0gGF1W2AZ/ZqiEvty4+1siAUlXHYEIICB0EWpBhjnnAeBanDCyHtLiRbT1aVoe6o53XlVBnxJagcOfMtGKxbxhs2KkuDJdjddLK3ONayWbyCz3RjcrzBwi8pK+yaahRCUQ3h5NqSVFOjSUi/QsNCWI9+atROl8BN7/WPsUESkjug+5vvmKBSG9pe+QflY7GaYblA1dLa5zEnpBaqlLv9f9qKry29SuD4Hox1/soeaCOd7PSRNhzN+dor/1GYRwtE3RdUT6r6dv7oUYp4eObCnegt/eOrPN+6pXSIGA3CYBhCXBS8HwVF/6B938MOY90oS82/ZcvTHqPODCTWf3OMTsv3Vglbd2Za8sOcDx65BVQvT9v7mfjJG62JoyHyKOwngGGSxFGPRzD8b+Kj/gv+LUPwZJj34iTuIY/DNE/CLIhdqjc7sLiymV7td+Gf5whbIF1b3EA3tq4gxyko9N1ULSGBPo42ExR36vmxce8vgvzYlr4D2biq/pLDfBFiIzKJBz5wVx/mablet78AA6S3W4YJAAA=&quot;"/>
    <we:property name="isFiltersActionButtonVisible" value="true"/>
    <we:property name="isVisualContainerHeaderHidden" value="false"/>
    <we:property name="reportEmbeddedTime" value="&quot;2024-09-20T17:53:14.411Z&quot;"/>
    <we:property name="creatorTenantId" value="&quot;3048dc87-43f0-4100-9acb-ae1971c79395&quot;"/>
    <we:property name="creatorUserId" value="&quot;1003200365ADD138&quot;"/>
    <we:property name="creatorSessionId" value="&quot;584598ac-e526-4e6b-b406-80819b476cda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Produtos e Segmentos</vt:lpstr>
      <vt:lpstr>Países e Lucro</vt:lpstr>
      <vt:lpstr>Por País e Segmento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Carlos Alberto Casagrande</cp:lastModifiedBy>
  <cp:revision>3</cp:revision>
  <dcterms:created xsi:type="dcterms:W3CDTF">2018-06-07T21:39:02Z</dcterms:created>
  <dcterms:modified xsi:type="dcterms:W3CDTF">2024-09-20T17:57:29Z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