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ED2-30EE-6DF9-5609-B6A66340F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A23-9CEF-B430-E806-C6381D247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C62A-EEAC-704B-E206-40C303AA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2E45-A6BC-B5A1-0FA7-AAD14964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625B-4F7E-FEE4-D209-E30C526E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6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DABA-C036-E160-1AD0-B3C2A82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FBFF3-9038-1338-3D80-4CB3D395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23D6-6B94-7BDB-F899-1DE836C2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DA19-3348-B5CE-66E7-FE49BC62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C10E-2D2A-EBD1-C5D7-6C7F90B5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37F4F-5F46-349B-1C69-01E445BCF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93266-0EC9-DC3E-322B-539AED77C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C12BB-3A69-CA73-EA03-3592EB51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3FC8-8AF7-BF80-1EF4-544222DB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B1E5-3B32-7618-F4AC-7B477147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7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4191-2A9D-DDED-45AC-A8941666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2769-30C5-A292-5A80-5CC0A5D8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AD2-8A3A-DD0B-D2F3-4957F949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435C-8E12-68AD-A019-CAA96F2C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9620-9EBE-D969-5EF1-67DF91D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07E2-056C-7DD1-24C1-D7153F5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37C8E-6323-F808-ACB0-1F46B726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9FE1-0E2F-F129-503B-515DF01A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4169-AB6D-9788-CD0A-DFF73CA9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5974-BDD9-C044-B97E-6AE96E87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089C-3191-3FBB-9C64-B1BFCAC2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26A9-33E0-E1A6-9C81-57C774C11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791C4-1258-6DAF-0849-78E8B723C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D48FA-94B1-6092-DEE1-3329DE1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32B00-7E98-F9E8-8322-0D254F0C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57245-1DA7-12A2-2C69-B5768DD2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2D7C-AC6D-737C-C0A3-E05FCE35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32561-4BE7-22AB-7F94-34D9404CE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AA41-0313-4DA5-F370-D9A13821C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84604-7E98-C70B-B1D4-5A7635DF9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95484-F3DE-91FB-8064-F17B24AE6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8EE65-3042-20AB-BC76-2FBB2536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AA3D-F46F-0B61-2AAD-1A545B3A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E6A7-8438-D29B-6A4E-E4ABC37C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D712-727A-A680-836B-25B03B6A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71E32-A986-FA51-FBCC-3651F0BE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63FB7-3D34-6D61-4E17-1D31AB96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16514-574F-01C9-D8BA-E9CF848B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BE18B-8190-674B-3A63-A6317B20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A232D-2A99-0C61-A575-419D494D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2A675-75C8-665C-683D-5B2AEC5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1720-D0F5-BD6D-15BE-CD83D127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B59D-BBE7-2B11-652D-3FAB27C2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60F1D-478B-81C7-0B8A-4198C16B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16973-EFBC-0A88-4FB8-38745783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0BECF-034D-747B-172D-BD7DC528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C13B-7823-61A9-8738-A945FCA5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84C0-5B5E-565A-9B7F-6D5486F3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50E72-FD5F-1C83-2E7C-25E61C080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E166-A055-1C09-EA85-C7964D658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B7726-3328-37FF-4ABC-FF74D3BD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7A5D4-84FF-8332-D273-1E4D4A1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AFB1D-0F05-A817-7FF0-EBDF85C0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2C050-13AE-B605-4D9A-36A61272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9A3C5-94D4-94BF-799A-9EDB4029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6C47-1964-1957-A25C-5B068F37A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D1227-2EA7-41F6-A03D-13857AF0C8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5D53F-44FD-7126-9E92-97D2D402A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FDD06-8587-4BD7-811F-1D29FDAC4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F08DC-45B7-4DE7-89A1-D26E5B36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flyer&#10;&#10;Description automatically generated">
            <a:extLst>
              <a:ext uri="{FF2B5EF4-FFF2-40B4-BE49-F238E27FC236}">
                <a16:creationId xmlns:a16="http://schemas.microsoft.com/office/drawing/2014/main" id="{8E9617BD-816E-F3B7-B7A0-7C190160D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9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Pitman, Kyle B</dc:creator>
  <cp:lastModifiedBy>Pitman, Kyle B</cp:lastModifiedBy>
  <cp:revision>4</cp:revision>
  <dcterms:created xsi:type="dcterms:W3CDTF">2024-07-31T18:37:30Z</dcterms:created>
  <dcterms:modified xsi:type="dcterms:W3CDTF">2024-08-12T14:52:23Z</dcterms:modified>
</cp:coreProperties>
</file>