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C7hDgwIiW9QUhPG0yWeMKnZtf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B6BCFA-92C8-4D12-B95D-FAC64EB9A0D6}">
  <a:tblStyle styleId="{F2B6BCFA-92C8-4D12-B95D-FAC64EB9A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300">
                <a:solidFill>
                  <a:schemeClr val="dk1"/>
                </a:solidFill>
              </a:rPr>
              <a:t>Juan, estudiante de 3° medio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>
                <a:solidFill>
                  <a:schemeClr val="dk1"/>
                </a:solidFill>
              </a:rPr>
              <a:t>Se registra en la plataforma LearnByAi porque quiere preparar la PAES de Ciencias, especialmente Biología.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>
                <a:solidFill>
                  <a:schemeClr val="dk1"/>
                </a:solidFill>
              </a:rPr>
              <a:t>Al comenzar, Juan realiza un test diagnóstico que determina que su estilo de aprendizaje es visual. Este resultado queda guardado y la IA lo usa como base para generar material visual como imágenes, esquemas, y mapas conceptuales.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>
                <a:solidFill>
                  <a:schemeClr val="dk1"/>
                </a:solidFill>
              </a:rPr>
              <a:t>Juan decide empezar por el tema “Ósmosis”. En este punto, la IA crea una serie de ejercicios adaptados al estilo visual de Sofía: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300">
                <a:solidFill>
                  <a:schemeClr val="dk1"/>
                </a:solidFill>
              </a:rPr>
              <a:t>Tipos de ejercicios generados (learning_items):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>
                <a:solidFill>
                  <a:schemeClr val="dk1"/>
                </a:solidFill>
              </a:rPr>
              <a:t>Flashcard visual: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300">
                <a:solidFill>
                  <a:schemeClr val="dk1"/>
                </a:solidFill>
              </a:rPr>
              <a:t>Contiene una imagen de una célula en un entorno hipotónico, con la pregunta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300">
                <a:solidFill>
                  <a:schemeClr val="dk1"/>
                </a:solidFill>
              </a:rPr>
              <a:t>“¿Qué fenómeno ocurre aquí?”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300">
                <a:solidFill>
                  <a:schemeClr val="dk1"/>
                </a:solidFill>
              </a:rPr>
              <a:t>Respuesta: “Ósmosis: el agua entra y la célula se hincha”.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300">
                <a:solidFill>
                  <a:schemeClr val="dk1"/>
                </a:solidFill>
              </a:rPr>
              <a:t>Importante: Todos los ejercicios tienen un formato visual, ya que ese es el estilo de Juan. Si fuera auditiva, la flashcard incluiría un audio.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300">
                <a:solidFill>
                  <a:schemeClr val="dk1"/>
                </a:solidFill>
              </a:rPr>
              <a:t>Cada vez que responde: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>
                <a:solidFill>
                  <a:schemeClr val="dk1"/>
                </a:solidFill>
              </a:rPr>
              <a:t>El sistema evalúa su respuesta automáticamente (correcta, incorrecta, parcial).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>
                <a:solidFill>
                  <a:schemeClr val="dk1"/>
                </a:solidFill>
              </a:rPr>
              <a:t>Registra su resultado en el historial de intentos.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>
                <a:solidFill>
                  <a:schemeClr val="dk1"/>
                </a:solidFill>
              </a:rPr>
              <a:t>Actualiza su progreso en el sistema Leitner: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>
                <a:solidFill>
                  <a:schemeClr val="dk1"/>
                </a:solidFill>
              </a:rPr>
              <a:t>Si acierta, el ejercicio sube a una “caja” superior.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>
                <a:solidFill>
                  <a:schemeClr val="dk1"/>
                </a:solidFill>
              </a:rPr>
              <a:t>Si falla, se mantiene o baja, y se repite con más frecuencia.</a:t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“LearnByAi”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FASE 1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7" name="Google Shape;1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“LearnByAi”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-27845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0" name="Google Shape;180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10"/>
          <p:cNvSpPr txBox="1"/>
          <p:nvPr/>
        </p:nvSpPr>
        <p:spPr>
          <a:xfrm>
            <a:off x="3915950" y="2078975"/>
            <a:ext cx="376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82" name="Google Shape;18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950" y="1874280"/>
            <a:ext cx="4207450" cy="42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Carlos Arriagada I.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Kevin Dextre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Jorge Quijada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“LearnByAi”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“LearnByAi”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estudiantes tienen problemas al comprender los contenidos escolares debido a que el material que se les entrega no se adapta a su estilo de aprendizaje.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 sistema educativo presenta la información de forma uniforme, lo que genera desmotivación, bajo rendimiento y frustración en los estudiantes que no se ajustan a ese único enfoque.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móvil educativa que identifique el estilo de aprendizaje de cada estudiante mediante un test inicial, y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según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resultados, le entrega contenido personalizado y ejercicios adaptados para mejorar la comprensión y retención del conocimiento.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“LearnByAi”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0" y="381449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y desarrollar una aplicación móvil que evalúe el estilo de aprendizaje de los alumnos y les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material educativo y evaluaciones personalizadas que se ajusten a sus necesidades cognitivas.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25" y="4443500"/>
            <a:ext cx="10962900" cy="216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test interactivo para identificar el estilo de aprendizaje del usuario (visual, auditivo o kinestésico).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que genere contenido educativo personalizado utilizando IA (OpenAI API).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ejercicios y pruebas que se adapten según el estilo de aprendizaje detectado.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Evaluar a los estudiantes mediante pruebas generadas por  la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“LearnByAi”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5"/>
          <p:cNvSpPr txBox="1"/>
          <p:nvPr/>
        </p:nvSpPr>
        <p:spPr>
          <a:xfrm>
            <a:off x="618875" y="2667400"/>
            <a:ext cx="50217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CL" sz="1900"/>
              <a:t>El proyecto estará disponible como aplicación para Android.</a:t>
            </a:r>
            <a:endParaRPr sz="1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CL" sz="1900"/>
              <a:t>Incluirá un test diagnóstico basado en el modelo VARK.</a:t>
            </a:r>
            <a:br>
              <a:rPr lang="es-CL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CL" sz="1900"/>
              <a:t>Creará</a:t>
            </a:r>
            <a:r>
              <a:rPr lang="es-CL" sz="1900"/>
              <a:t> contenido adaptado en formato texto, imagen, audio o actividad.</a:t>
            </a:r>
            <a:br>
              <a:rPr lang="es-CL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CL" sz="1900"/>
              <a:t>Permitirá practicar con preguntas tipo test adecuadas al estilo de aprendizaje</a:t>
            </a:r>
            <a:endParaRPr sz="1900"/>
          </a:p>
        </p:txBody>
      </p:sp>
      <p:sp>
        <p:nvSpPr>
          <p:cNvPr id="135" name="Google Shape;135;p5"/>
          <p:cNvSpPr txBox="1"/>
          <p:nvPr/>
        </p:nvSpPr>
        <p:spPr>
          <a:xfrm>
            <a:off x="6039550" y="2667400"/>
            <a:ext cx="5874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La generación de contenido dependerá del acceso a la API de OpenAI y su disponibilidad.</a:t>
            </a:r>
            <a:br>
              <a:rPr lang="es-C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Puede que no se alcancen todas las funcionalidades deseadas en la primera versión.</a:t>
            </a:r>
            <a:br>
              <a:rPr lang="es-CL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/>
              <a:t>Se requerirá conexión a internet para acceder al contenido generado por IA.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Compatibilidad de dispositivos: La aplicación puede tener problemas con versiones antiguas de Android o iOS.</a:t>
            </a:r>
            <a:endParaRPr sz="2500"/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“LearnByAi”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44" name="Google Shape;144;p6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{F2B6BCFA-92C8-4D12-B95D-FAC64EB9A0D6}</a:tableStyleId>
              </a:tblPr>
              <a:tblGrid>
                <a:gridCol w="1674875"/>
                <a:gridCol w="86121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Metodologia Agil (SCRUM)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Sprint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2 semanas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Sprint Planning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Reunión de planificación donde se definen los objetivos del sprint y se seleccionan los ítems del Product Backlog que se trabajarán.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Daily Scrum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Reunión diaria de 15 minutos para sincronizar actividades, identificar obstáculos y ajustar el plan de trabajo de forma colaborativa.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Sprint Review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</a:t>
                      </a:r>
                      <a:r>
                        <a:rPr lang="es-CL"/>
                        <a:t>resentar el incremento al Product Owner, permitiendo obtener feedback para futuras mejoras.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Sprint Retrospective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Reunión posterior al Sprint Review destinada a analizar el proceso de trabajo, identificar áreas de mejora y planificar acciones correctivas para el próximo sprint.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“LearnByAi”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3" name="Google Shape;15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427" y="1717949"/>
            <a:ext cx="10023151" cy="50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“LearnByAi”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0" y="992903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Clean Architecture</a:t>
            </a:r>
            <a:endParaRPr/>
          </a:p>
        </p:txBody>
      </p:sp>
      <p:cxnSp>
        <p:nvCxnSpPr>
          <p:cNvPr id="161" name="Google Shape;161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2" name="Google Shape;1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50" y="2008700"/>
            <a:ext cx="3210524" cy="458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“LearnByAi”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0" y="7382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0" name="Google Shape;170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075" y="2078986"/>
            <a:ext cx="6711322" cy="4474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9" title="Untitled.png"/>
          <p:cNvPicPr preferRelativeResize="0"/>
          <p:nvPr/>
        </p:nvPicPr>
        <p:blipFill rotWithShape="1">
          <a:blip r:embed="rId5">
            <a:alphaModFix/>
          </a:blip>
          <a:srcRect b="6367" l="2954" r="2661" t="5805"/>
          <a:stretch/>
        </p:blipFill>
        <p:spPr>
          <a:xfrm>
            <a:off x="690838" y="1384750"/>
            <a:ext cx="10810337" cy="54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