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D21C0-60CB-4A25-8D48-AF83879675E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AD2EC8AB-761E-473B-81B5-79B596FD8F0D}">
      <dgm:prSet phldrT="[Texto]"/>
      <dgm:spPr/>
      <dgm:t>
        <a:bodyPr/>
        <a:lstStyle/>
        <a:p>
          <a:r>
            <a:rPr lang="es-ES" dirty="0" err="1" smtClean="0"/>
            <a:t>Fabrica_Franelas</a:t>
          </a:r>
          <a:endParaRPr lang="es-ES" dirty="0"/>
        </a:p>
      </dgm:t>
    </dgm:pt>
    <dgm:pt modelId="{B93EF597-F135-4734-A17C-DD290DAB0B29}" type="parTrans" cxnId="{CF40B908-36ED-48D3-BB0C-FEDCAB6DEC4B}">
      <dgm:prSet/>
      <dgm:spPr/>
      <dgm:t>
        <a:bodyPr/>
        <a:lstStyle/>
        <a:p>
          <a:endParaRPr lang="es-ES"/>
        </a:p>
      </dgm:t>
    </dgm:pt>
    <dgm:pt modelId="{C4969245-9424-4100-B31B-87AB7CC5B810}" type="sibTrans" cxnId="{CF40B908-36ED-48D3-BB0C-FEDCAB6DEC4B}">
      <dgm:prSet/>
      <dgm:spPr/>
      <dgm:t>
        <a:bodyPr/>
        <a:lstStyle/>
        <a:p>
          <a:endParaRPr lang="es-ES"/>
        </a:p>
      </dgm:t>
    </dgm:pt>
    <dgm:pt modelId="{F1E1A352-9C96-4A35-92E7-6435A3746656}">
      <dgm:prSet phldrT="[Texto]"/>
      <dgm:spPr/>
      <dgm:t>
        <a:bodyPr/>
        <a:lstStyle/>
        <a:p>
          <a:r>
            <a:rPr lang="es-ES" dirty="0" err="1" smtClean="0"/>
            <a:t>Leer_datos</a:t>
          </a:r>
          <a:endParaRPr lang="es-ES" dirty="0"/>
        </a:p>
      </dgm:t>
    </dgm:pt>
    <dgm:pt modelId="{03A91BD7-6159-4B80-803D-6143C967C57E}" type="parTrans" cxnId="{F362CBFE-9AFD-435D-A35B-18A514E454F3}">
      <dgm:prSet/>
      <dgm:spPr/>
      <dgm:t>
        <a:bodyPr/>
        <a:lstStyle/>
        <a:p>
          <a:endParaRPr lang="es-ES"/>
        </a:p>
      </dgm:t>
    </dgm:pt>
    <dgm:pt modelId="{B389B227-C04F-402E-BA3B-C701EEE938B3}" type="sibTrans" cxnId="{F362CBFE-9AFD-435D-A35B-18A514E454F3}">
      <dgm:prSet/>
      <dgm:spPr/>
      <dgm:t>
        <a:bodyPr/>
        <a:lstStyle/>
        <a:p>
          <a:endParaRPr lang="es-ES"/>
        </a:p>
      </dgm:t>
    </dgm:pt>
    <dgm:pt modelId="{F3D5DA40-805E-42F6-9FD8-F6A8551366F0}">
      <dgm:prSet phldrT="[Texto]"/>
      <dgm:spPr/>
      <dgm:t>
        <a:bodyPr/>
        <a:lstStyle/>
        <a:p>
          <a:r>
            <a:rPr lang="es-ES" dirty="0" err="1" smtClean="0"/>
            <a:t>Calcular_dcto</a:t>
          </a:r>
          <a:endParaRPr lang="es-ES" dirty="0"/>
        </a:p>
      </dgm:t>
    </dgm:pt>
    <dgm:pt modelId="{9A7B9CAF-C9DE-4CD9-A6BE-CFE3489950E2}" type="parTrans" cxnId="{FA219400-F1CE-428F-A8EC-E2EE585C8FBA}">
      <dgm:prSet/>
      <dgm:spPr/>
      <dgm:t>
        <a:bodyPr/>
        <a:lstStyle/>
        <a:p>
          <a:endParaRPr lang="es-ES"/>
        </a:p>
      </dgm:t>
    </dgm:pt>
    <dgm:pt modelId="{6ADCC672-827C-4E7A-853A-D82FC044340B}" type="sibTrans" cxnId="{FA219400-F1CE-428F-A8EC-E2EE585C8FBA}">
      <dgm:prSet/>
      <dgm:spPr/>
      <dgm:t>
        <a:bodyPr/>
        <a:lstStyle/>
        <a:p>
          <a:endParaRPr lang="es-ES"/>
        </a:p>
      </dgm:t>
    </dgm:pt>
    <dgm:pt modelId="{AEE255BB-2451-49CB-813C-796285AFB168}">
      <dgm:prSet phldrT="[Texto]"/>
      <dgm:spPr/>
      <dgm:t>
        <a:bodyPr/>
        <a:lstStyle/>
        <a:p>
          <a:r>
            <a:rPr lang="es-ES" dirty="0" err="1" smtClean="0"/>
            <a:t>Determinar_tipo_franela</a:t>
          </a:r>
          <a:endParaRPr lang="es-ES" dirty="0"/>
        </a:p>
      </dgm:t>
    </dgm:pt>
    <dgm:pt modelId="{E9CDDC0D-1D08-432B-A6BD-CB3B360FAD81}" type="parTrans" cxnId="{099B9168-4AF2-45B6-821E-CD2B9B492FD8}">
      <dgm:prSet/>
      <dgm:spPr/>
      <dgm:t>
        <a:bodyPr/>
        <a:lstStyle/>
        <a:p>
          <a:endParaRPr lang="es-ES"/>
        </a:p>
      </dgm:t>
    </dgm:pt>
    <dgm:pt modelId="{93DBF689-E6B5-4C9E-B138-E95DCE6E17EE}" type="sibTrans" cxnId="{099B9168-4AF2-45B6-821E-CD2B9B492FD8}">
      <dgm:prSet/>
      <dgm:spPr/>
      <dgm:t>
        <a:bodyPr/>
        <a:lstStyle/>
        <a:p>
          <a:endParaRPr lang="es-ES"/>
        </a:p>
      </dgm:t>
    </dgm:pt>
    <dgm:pt modelId="{AF0CBC5F-8678-4820-B845-E17BA389E6B2}">
      <dgm:prSet phldrT="[Texto]"/>
      <dgm:spPr/>
      <dgm:t>
        <a:bodyPr/>
        <a:lstStyle/>
        <a:p>
          <a:r>
            <a:rPr lang="es-ES" dirty="0" err="1" smtClean="0"/>
            <a:t>Calcular_monto_compra</a:t>
          </a:r>
          <a:endParaRPr lang="es-ES" dirty="0"/>
        </a:p>
      </dgm:t>
    </dgm:pt>
    <dgm:pt modelId="{9A186F42-77D7-410D-B929-66409700E280}" type="parTrans" cxnId="{4BE046B3-5F82-4BDC-AC4D-753D01423C0A}">
      <dgm:prSet/>
      <dgm:spPr/>
      <dgm:t>
        <a:bodyPr/>
        <a:lstStyle/>
        <a:p>
          <a:endParaRPr lang="es-ES"/>
        </a:p>
      </dgm:t>
    </dgm:pt>
    <dgm:pt modelId="{5233592D-A666-4F10-9155-04E110B35F6C}" type="sibTrans" cxnId="{4BE046B3-5F82-4BDC-AC4D-753D01423C0A}">
      <dgm:prSet/>
      <dgm:spPr/>
      <dgm:t>
        <a:bodyPr/>
        <a:lstStyle/>
        <a:p>
          <a:endParaRPr lang="es-ES"/>
        </a:p>
      </dgm:t>
    </dgm:pt>
    <dgm:pt modelId="{4592EF09-C8C2-4B60-86C2-CE34A36EFC93}">
      <dgm:prSet phldrT="[Texto]"/>
      <dgm:spPr/>
      <dgm:t>
        <a:bodyPr/>
        <a:lstStyle/>
        <a:p>
          <a:r>
            <a:rPr lang="es-ES" dirty="0" err="1" smtClean="0"/>
            <a:t>Calcular_monto_pagar</a:t>
          </a:r>
          <a:endParaRPr lang="es-ES" dirty="0"/>
        </a:p>
      </dgm:t>
    </dgm:pt>
    <dgm:pt modelId="{97D0B4FF-D3DA-49A6-9F4C-945D4A14000E}" type="parTrans" cxnId="{0F8F91B7-68FC-4546-8F88-A11A6BF2B539}">
      <dgm:prSet/>
      <dgm:spPr/>
      <dgm:t>
        <a:bodyPr/>
        <a:lstStyle/>
        <a:p>
          <a:endParaRPr lang="es-ES"/>
        </a:p>
      </dgm:t>
    </dgm:pt>
    <dgm:pt modelId="{D863ADD0-57F5-463F-B4EC-03B59106B107}" type="sibTrans" cxnId="{0F8F91B7-68FC-4546-8F88-A11A6BF2B539}">
      <dgm:prSet/>
      <dgm:spPr/>
      <dgm:t>
        <a:bodyPr/>
        <a:lstStyle/>
        <a:p>
          <a:endParaRPr lang="es-ES"/>
        </a:p>
      </dgm:t>
    </dgm:pt>
    <dgm:pt modelId="{82E7554A-9FAD-46F7-915A-6921AE10A02D}">
      <dgm:prSet phldrT="[Texto]"/>
      <dgm:spPr/>
      <dgm:t>
        <a:bodyPr/>
        <a:lstStyle/>
        <a:p>
          <a:r>
            <a:rPr lang="es-ES" dirty="0" smtClean="0"/>
            <a:t>Salidas</a:t>
          </a:r>
          <a:endParaRPr lang="es-ES" dirty="0"/>
        </a:p>
      </dgm:t>
    </dgm:pt>
    <dgm:pt modelId="{E99E9E28-2C97-4F56-821D-B1B7CA23023C}" type="parTrans" cxnId="{02831243-6BBB-41FD-A13C-2EB1E428F48C}">
      <dgm:prSet/>
      <dgm:spPr/>
      <dgm:t>
        <a:bodyPr/>
        <a:lstStyle/>
        <a:p>
          <a:endParaRPr lang="es-ES"/>
        </a:p>
      </dgm:t>
    </dgm:pt>
    <dgm:pt modelId="{FA2C413F-E369-4E82-8785-AC47910353CF}" type="sibTrans" cxnId="{02831243-6BBB-41FD-A13C-2EB1E428F48C}">
      <dgm:prSet/>
      <dgm:spPr/>
      <dgm:t>
        <a:bodyPr/>
        <a:lstStyle/>
        <a:p>
          <a:endParaRPr lang="es-ES"/>
        </a:p>
      </dgm:t>
    </dgm:pt>
    <dgm:pt modelId="{144A69E6-121B-4B28-93C5-CAFFCEF86CE7}" type="pres">
      <dgm:prSet presAssocID="{8AAD21C0-60CB-4A25-8D48-AF83879675E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4BE4DE27-76B1-43B7-82A3-1CD8E9EAE5EE}" type="pres">
      <dgm:prSet presAssocID="{AD2EC8AB-761E-473B-81B5-79B596FD8F0D}" presName="hierRoot1" presStyleCnt="0">
        <dgm:presLayoutVars>
          <dgm:hierBranch val="init"/>
        </dgm:presLayoutVars>
      </dgm:prSet>
      <dgm:spPr/>
    </dgm:pt>
    <dgm:pt modelId="{F38214BF-5281-4E47-B40D-14357D10F2D3}" type="pres">
      <dgm:prSet presAssocID="{AD2EC8AB-761E-473B-81B5-79B596FD8F0D}" presName="rootComposite1" presStyleCnt="0"/>
      <dgm:spPr/>
    </dgm:pt>
    <dgm:pt modelId="{A49EA66C-818D-4147-8FF5-D5312571FD13}" type="pres">
      <dgm:prSet presAssocID="{AD2EC8AB-761E-473B-81B5-79B596FD8F0D}" presName="rootText1" presStyleLbl="node0" presStyleIdx="0" presStyleCnt="1" custLinFactY="-156883" custLinFactNeighborX="3617" custLinFactNeighborY="-20000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E8E323E-B851-49F5-A318-655381525066}" type="pres">
      <dgm:prSet presAssocID="{AD2EC8AB-761E-473B-81B5-79B596FD8F0D}" presName="rootConnector1" presStyleLbl="node1" presStyleIdx="0" presStyleCnt="0"/>
      <dgm:spPr/>
      <dgm:t>
        <a:bodyPr/>
        <a:lstStyle/>
        <a:p>
          <a:endParaRPr lang="es-ES"/>
        </a:p>
      </dgm:t>
    </dgm:pt>
    <dgm:pt modelId="{9F1B570F-07D5-4B3D-BF6A-925CF9EF1130}" type="pres">
      <dgm:prSet presAssocID="{AD2EC8AB-761E-473B-81B5-79B596FD8F0D}" presName="hierChild2" presStyleCnt="0"/>
      <dgm:spPr/>
    </dgm:pt>
    <dgm:pt modelId="{FF22DC92-C078-4641-B51E-4044E537D8CD}" type="pres">
      <dgm:prSet presAssocID="{03A91BD7-6159-4B80-803D-6143C967C57E}" presName="Name37" presStyleLbl="parChTrans1D2" presStyleIdx="0" presStyleCnt="6"/>
      <dgm:spPr/>
      <dgm:t>
        <a:bodyPr/>
        <a:lstStyle/>
        <a:p>
          <a:endParaRPr lang="es-ES"/>
        </a:p>
      </dgm:t>
    </dgm:pt>
    <dgm:pt modelId="{D9B74A92-FD11-439C-9AA1-ED3280B4547E}" type="pres">
      <dgm:prSet presAssocID="{F1E1A352-9C96-4A35-92E7-6435A3746656}" presName="hierRoot2" presStyleCnt="0">
        <dgm:presLayoutVars>
          <dgm:hierBranch val="init"/>
        </dgm:presLayoutVars>
      </dgm:prSet>
      <dgm:spPr/>
    </dgm:pt>
    <dgm:pt modelId="{667278D9-6A26-4D02-816B-6FD803B8A5B6}" type="pres">
      <dgm:prSet presAssocID="{F1E1A352-9C96-4A35-92E7-6435A3746656}" presName="rootComposite" presStyleCnt="0"/>
      <dgm:spPr/>
    </dgm:pt>
    <dgm:pt modelId="{729CA6B2-975A-4A57-A2F0-0C8784B41140}" type="pres">
      <dgm:prSet presAssocID="{F1E1A352-9C96-4A35-92E7-6435A3746656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B2581D7-D93E-4464-AD4E-BC12BDBF1AE5}" type="pres">
      <dgm:prSet presAssocID="{F1E1A352-9C96-4A35-92E7-6435A3746656}" presName="rootConnector" presStyleLbl="node2" presStyleIdx="0" presStyleCnt="6"/>
      <dgm:spPr/>
      <dgm:t>
        <a:bodyPr/>
        <a:lstStyle/>
        <a:p>
          <a:endParaRPr lang="es-ES"/>
        </a:p>
      </dgm:t>
    </dgm:pt>
    <dgm:pt modelId="{B0F9EA63-3289-425E-B538-E8C4B41C1F6E}" type="pres">
      <dgm:prSet presAssocID="{F1E1A352-9C96-4A35-92E7-6435A3746656}" presName="hierChild4" presStyleCnt="0"/>
      <dgm:spPr/>
    </dgm:pt>
    <dgm:pt modelId="{A35976A3-7F71-4A89-B6CE-15A016F06C4D}" type="pres">
      <dgm:prSet presAssocID="{F1E1A352-9C96-4A35-92E7-6435A3746656}" presName="hierChild5" presStyleCnt="0"/>
      <dgm:spPr/>
    </dgm:pt>
    <dgm:pt modelId="{812D6CDF-81F7-4EA2-A5D8-6426F2ECE5FD}" type="pres">
      <dgm:prSet presAssocID="{9A7B9CAF-C9DE-4CD9-A6BE-CFE3489950E2}" presName="Name37" presStyleLbl="parChTrans1D2" presStyleIdx="1" presStyleCnt="6"/>
      <dgm:spPr/>
      <dgm:t>
        <a:bodyPr/>
        <a:lstStyle/>
        <a:p>
          <a:endParaRPr lang="es-ES"/>
        </a:p>
      </dgm:t>
    </dgm:pt>
    <dgm:pt modelId="{944E3CC7-0035-44A4-B579-BDF969CD2272}" type="pres">
      <dgm:prSet presAssocID="{F3D5DA40-805E-42F6-9FD8-F6A8551366F0}" presName="hierRoot2" presStyleCnt="0">
        <dgm:presLayoutVars>
          <dgm:hierBranch val="init"/>
        </dgm:presLayoutVars>
      </dgm:prSet>
      <dgm:spPr/>
    </dgm:pt>
    <dgm:pt modelId="{66141BA4-44A1-4199-96E9-A3B6F167958F}" type="pres">
      <dgm:prSet presAssocID="{F3D5DA40-805E-42F6-9FD8-F6A8551366F0}" presName="rootComposite" presStyleCnt="0"/>
      <dgm:spPr/>
    </dgm:pt>
    <dgm:pt modelId="{09218D1C-8317-4E51-A806-646C83D76C77}" type="pres">
      <dgm:prSet presAssocID="{F3D5DA40-805E-42F6-9FD8-F6A8551366F0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F115B7B-1D47-42D4-A5FE-313DAF34FEC2}" type="pres">
      <dgm:prSet presAssocID="{F3D5DA40-805E-42F6-9FD8-F6A8551366F0}" presName="rootConnector" presStyleLbl="node2" presStyleIdx="1" presStyleCnt="6"/>
      <dgm:spPr/>
      <dgm:t>
        <a:bodyPr/>
        <a:lstStyle/>
        <a:p>
          <a:endParaRPr lang="es-ES"/>
        </a:p>
      </dgm:t>
    </dgm:pt>
    <dgm:pt modelId="{EC0087B5-9772-45F5-9C58-958DB91DBA79}" type="pres">
      <dgm:prSet presAssocID="{F3D5DA40-805E-42F6-9FD8-F6A8551366F0}" presName="hierChild4" presStyleCnt="0"/>
      <dgm:spPr/>
    </dgm:pt>
    <dgm:pt modelId="{A184AE09-6CE5-4DAD-9FEA-0A72CAC2378C}" type="pres">
      <dgm:prSet presAssocID="{F3D5DA40-805E-42F6-9FD8-F6A8551366F0}" presName="hierChild5" presStyleCnt="0"/>
      <dgm:spPr/>
    </dgm:pt>
    <dgm:pt modelId="{B7B8CA7C-9956-4D99-96DF-2124593CC527}" type="pres">
      <dgm:prSet presAssocID="{E9CDDC0D-1D08-432B-A6BD-CB3B360FAD81}" presName="Name37" presStyleLbl="parChTrans1D2" presStyleIdx="2" presStyleCnt="6"/>
      <dgm:spPr/>
      <dgm:t>
        <a:bodyPr/>
        <a:lstStyle/>
        <a:p>
          <a:endParaRPr lang="es-ES"/>
        </a:p>
      </dgm:t>
    </dgm:pt>
    <dgm:pt modelId="{E49F845A-DB0C-4E96-9000-BA4F88BA1168}" type="pres">
      <dgm:prSet presAssocID="{AEE255BB-2451-49CB-813C-796285AFB168}" presName="hierRoot2" presStyleCnt="0">
        <dgm:presLayoutVars>
          <dgm:hierBranch val="init"/>
        </dgm:presLayoutVars>
      </dgm:prSet>
      <dgm:spPr/>
    </dgm:pt>
    <dgm:pt modelId="{01F3B978-565A-45CB-B675-39DB3ECCE90C}" type="pres">
      <dgm:prSet presAssocID="{AEE255BB-2451-49CB-813C-796285AFB168}" presName="rootComposite" presStyleCnt="0"/>
      <dgm:spPr/>
    </dgm:pt>
    <dgm:pt modelId="{EF3935DA-5DC9-4BC1-A0A7-3F3784FF6B3E}" type="pres">
      <dgm:prSet presAssocID="{AEE255BB-2451-49CB-813C-796285AFB168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ED00E97-5382-425B-80A5-B1A8691B8D0F}" type="pres">
      <dgm:prSet presAssocID="{AEE255BB-2451-49CB-813C-796285AFB168}" presName="rootConnector" presStyleLbl="node2" presStyleIdx="2" presStyleCnt="6"/>
      <dgm:spPr/>
      <dgm:t>
        <a:bodyPr/>
        <a:lstStyle/>
        <a:p>
          <a:endParaRPr lang="es-ES"/>
        </a:p>
      </dgm:t>
    </dgm:pt>
    <dgm:pt modelId="{4A6CE68E-511A-4549-982B-2496F53AC385}" type="pres">
      <dgm:prSet presAssocID="{AEE255BB-2451-49CB-813C-796285AFB168}" presName="hierChild4" presStyleCnt="0"/>
      <dgm:spPr/>
    </dgm:pt>
    <dgm:pt modelId="{97F674BE-6AC3-4C36-A620-DFC877F5D5C4}" type="pres">
      <dgm:prSet presAssocID="{AEE255BB-2451-49CB-813C-796285AFB168}" presName="hierChild5" presStyleCnt="0"/>
      <dgm:spPr/>
    </dgm:pt>
    <dgm:pt modelId="{19D23F76-EE9E-4F9F-9C81-ABD09EC30053}" type="pres">
      <dgm:prSet presAssocID="{9A186F42-77D7-410D-B929-66409700E280}" presName="Name37" presStyleLbl="parChTrans1D2" presStyleIdx="3" presStyleCnt="6"/>
      <dgm:spPr/>
      <dgm:t>
        <a:bodyPr/>
        <a:lstStyle/>
        <a:p>
          <a:endParaRPr lang="es-ES"/>
        </a:p>
      </dgm:t>
    </dgm:pt>
    <dgm:pt modelId="{C27A55DF-1369-4643-9282-972F0C743C56}" type="pres">
      <dgm:prSet presAssocID="{AF0CBC5F-8678-4820-B845-E17BA389E6B2}" presName="hierRoot2" presStyleCnt="0">
        <dgm:presLayoutVars>
          <dgm:hierBranch val="init"/>
        </dgm:presLayoutVars>
      </dgm:prSet>
      <dgm:spPr/>
    </dgm:pt>
    <dgm:pt modelId="{760733E0-8754-43E5-ADDD-E557B55A2BC9}" type="pres">
      <dgm:prSet presAssocID="{AF0CBC5F-8678-4820-B845-E17BA389E6B2}" presName="rootComposite" presStyleCnt="0"/>
      <dgm:spPr/>
    </dgm:pt>
    <dgm:pt modelId="{9270F490-FA10-4C35-AC93-ADEEE8139E98}" type="pres">
      <dgm:prSet presAssocID="{AF0CBC5F-8678-4820-B845-E17BA389E6B2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D6E258C-06C5-469F-8A7F-C2389BF9BE35}" type="pres">
      <dgm:prSet presAssocID="{AF0CBC5F-8678-4820-B845-E17BA389E6B2}" presName="rootConnector" presStyleLbl="node2" presStyleIdx="3" presStyleCnt="6"/>
      <dgm:spPr/>
      <dgm:t>
        <a:bodyPr/>
        <a:lstStyle/>
        <a:p>
          <a:endParaRPr lang="es-ES"/>
        </a:p>
      </dgm:t>
    </dgm:pt>
    <dgm:pt modelId="{48891942-EE24-422B-80D7-81C52C86990E}" type="pres">
      <dgm:prSet presAssocID="{AF0CBC5F-8678-4820-B845-E17BA389E6B2}" presName="hierChild4" presStyleCnt="0"/>
      <dgm:spPr/>
    </dgm:pt>
    <dgm:pt modelId="{87EAC113-0E01-4278-8214-70EF730F2FA6}" type="pres">
      <dgm:prSet presAssocID="{AF0CBC5F-8678-4820-B845-E17BA389E6B2}" presName="hierChild5" presStyleCnt="0"/>
      <dgm:spPr/>
    </dgm:pt>
    <dgm:pt modelId="{43910080-386A-4793-962F-2E35B80DDC6C}" type="pres">
      <dgm:prSet presAssocID="{97D0B4FF-D3DA-49A6-9F4C-945D4A14000E}" presName="Name37" presStyleLbl="parChTrans1D2" presStyleIdx="4" presStyleCnt="6"/>
      <dgm:spPr/>
      <dgm:t>
        <a:bodyPr/>
        <a:lstStyle/>
        <a:p>
          <a:endParaRPr lang="es-ES"/>
        </a:p>
      </dgm:t>
    </dgm:pt>
    <dgm:pt modelId="{BCB46EAF-F2F1-4070-802C-B22C5BE3F786}" type="pres">
      <dgm:prSet presAssocID="{4592EF09-C8C2-4B60-86C2-CE34A36EFC93}" presName="hierRoot2" presStyleCnt="0">
        <dgm:presLayoutVars>
          <dgm:hierBranch val="init"/>
        </dgm:presLayoutVars>
      </dgm:prSet>
      <dgm:spPr/>
    </dgm:pt>
    <dgm:pt modelId="{5C8EBAC3-2301-40EB-8CC3-B3C19D8615E0}" type="pres">
      <dgm:prSet presAssocID="{4592EF09-C8C2-4B60-86C2-CE34A36EFC93}" presName="rootComposite" presStyleCnt="0"/>
      <dgm:spPr/>
    </dgm:pt>
    <dgm:pt modelId="{90B5DE9C-D1B7-4DD1-9D2B-B75D466D21A9}" type="pres">
      <dgm:prSet presAssocID="{4592EF09-C8C2-4B60-86C2-CE34A36EFC93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983AB52-10C5-4537-BF30-2105A96595B6}" type="pres">
      <dgm:prSet presAssocID="{4592EF09-C8C2-4B60-86C2-CE34A36EFC93}" presName="rootConnector" presStyleLbl="node2" presStyleIdx="4" presStyleCnt="6"/>
      <dgm:spPr/>
      <dgm:t>
        <a:bodyPr/>
        <a:lstStyle/>
        <a:p>
          <a:endParaRPr lang="es-ES"/>
        </a:p>
      </dgm:t>
    </dgm:pt>
    <dgm:pt modelId="{1A54E114-2D97-46CB-853C-4895E7BD591A}" type="pres">
      <dgm:prSet presAssocID="{4592EF09-C8C2-4B60-86C2-CE34A36EFC93}" presName="hierChild4" presStyleCnt="0"/>
      <dgm:spPr/>
    </dgm:pt>
    <dgm:pt modelId="{8C7CC680-5EFD-4724-B0FD-CF2E98818EB0}" type="pres">
      <dgm:prSet presAssocID="{4592EF09-C8C2-4B60-86C2-CE34A36EFC93}" presName="hierChild5" presStyleCnt="0"/>
      <dgm:spPr/>
    </dgm:pt>
    <dgm:pt modelId="{3162A710-A557-426F-B08B-D5BD6D227FB3}" type="pres">
      <dgm:prSet presAssocID="{E99E9E28-2C97-4F56-821D-B1B7CA23023C}" presName="Name37" presStyleLbl="parChTrans1D2" presStyleIdx="5" presStyleCnt="6"/>
      <dgm:spPr/>
      <dgm:t>
        <a:bodyPr/>
        <a:lstStyle/>
        <a:p>
          <a:endParaRPr lang="es-ES"/>
        </a:p>
      </dgm:t>
    </dgm:pt>
    <dgm:pt modelId="{2CFDB4B6-C718-43C3-80F9-40C9E4CB1103}" type="pres">
      <dgm:prSet presAssocID="{82E7554A-9FAD-46F7-915A-6921AE10A02D}" presName="hierRoot2" presStyleCnt="0">
        <dgm:presLayoutVars>
          <dgm:hierBranch val="init"/>
        </dgm:presLayoutVars>
      </dgm:prSet>
      <dgm:spPr/>
    </dgm:pt>
    <dgm:pt modelId="{300AD7AD-367E-480A-B8CD-BF0D38774083}" type="pres">
      <dgm:prSet presAssocID="{82E7554A-9FAD-46F7-915A-6921AE10A02D}" presName="rootComposite" presStyleCnt="0"/>
      <dgm:spPr/>
    </dgm:pt>
    <dgm:pt modelId="{9AB540C7-4960-4E24-A14F-2147D12B649A}" type="pres">
      <dgm:prSet presAssocID="{82E7554A-9FAD-46F7-915A-6921AE10A02D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58E4484-F006-4CB7-936D-91FC60FD8D48}" type="pres">
      <dgm:prSet presAssocID="{82E7554A-9FAD-46F7-915A-6921AE10A02D}" presName="rootConnector" presStyleLbl="node2" presStyleIdx="5" presStyleCnt="6"/>
      <dgm:spPr/>
      <dgm:t>
        <a:bodyPr/>
        <a:lstStyle/>
        <a:p>
          <a:endParaRPr lang="es-ES"/>
        </a:p>
      </dgm:t>
    </dgm:pt>
    <dgm:pt modelId="{51CDBDDE-6387-4E7E-A46D-9FBF33C97AE5}" type="pres">
      <dgm:prSet presAssocID="{82E7554A-9FAD-46F7-915A-6921AE10A02D}" presName="hierChild4" presStyleCnt="0"/>
      <dgm:spPr/>
    </dgm:pt>
    <dgm:pt modelId="{C3016C97-568E-4F8A-A8DD-E57D5D57B92E}" type="pres">
      <dgm:prSet presAssocID="{82E7554A-9FAD-46F7-915A-6921AE10A02D}" presName="hierChild5" presStyleCnt="0"/>
      <dgm:spPr/>
    </dgm:pt>
    <dgm:pt modelId="{FC3E659B-2C5A-410A-8DC0-61F89EB7C704}" type="pres">
      <dgm:prSet presAssocID="{AD2EC8AB-761E-473B-81B5-79B596FD8F0D}" presName="hierChild3" presStyleCnt="0"/>
      <dgm:spPr/>
    </dgm:pt>
  </dgm:ptLst>
  <dgm:cxnLst>
    <dgm:cxn modelId="{647BB144-36A0-43A8-9B59-5763E7864A10}" type="presOf" srcId="{8AAD21C0-60CB-4A25-8D48-AF83879675E4}" destId="{144A69E6-121B-4B28-93C5-CAFFCEF86CE7}" srcOrd="0" destOrd="0" presId="urn:microsoft.com/office/officeart/2005/8/layout/orgChart1"/>
    <dgm:cxn modelId="{F1271339-A642-43C8-8490-3033120631CB}" type="presOf" srcId="{E9CDDC0D-1D08-432B-A6BD-CB3B360FAD81}" destId="{B7B8CA7C-9956-4D99-96DF-2124593CC527}" srcOrd="0" destOrd="0" presId="urn:microsoft.com/office/officeart/2005/8/layout/orgChart1"/>
    <dgm:cxn modelId="{02831243-6BBB-41FD-A13C-2EB1E428F48C}" srcId="{AD2EC8AB-761E-473B-81B5-79B596FD8F0D}" destId="{82E7554A-9FAD-46F7-915A-6921AE10A02D}" srcOrd="5" destOrd="0" parTransId="{E99E9E28-2C97-4F56-821D-B1B7CA23023C}" sibTransId="{FA2C413F-E369-4E82-8785-AC47910353CF}"/>
    <dgm:cxn modelId="{6FC88790-4A46-4D08-9BE7-EFB17DB3B9EE}" type="presOf" srcId="{F3D5DA40-805E-42F6-9FD8-F6A8551366F0}" destId="{CF115B7B-1D47-42D4-A5FE-313DAF34FEC2}" srcOrd="1" destOrd="0" presId="urn:microsoft.com/office/officeart/2005/8/layout/orgChart1"/>
    <dgm:cxn modelId="{7F4D34E8-8006-44F9-A863-3C6C0345B8EE}" type="presOf" srcId="{AEE255BB-2451-49CB-813C-796285AFB168}" destId="{5ED00E97-5382-425B-80A5-B1A8691B8D0F}" srcOrd="1" destOrd="0" presId="urn:microsoft.com/office/officeart/2005/8/layout/orgChart1"/>
    <dgm:cxn modelId="{6B0BE3BF-A465-40DC-B3C3-E800B697715D}" type="presOf" srcId="{F1E1A352-9C96-4A35-92E7-6435A3746656}" destId="{EB2581D7-D93E-4464-AD4E-BC12BDBF1AE5}" srcOrd="1" destOrd="0" presId="urn:microsoft.com/office/officeart/2005/8/layout/orgChart1"/>
    <dgm:cxn modelId="{10337FD8-A308-46C0-9CD8-75B9E0D26600}" type="presOf" srcId="{9A7B9CAF-C9DE-4CD9-A6BE-CFE3489950E2}" destId="{812D6CDF-81F7-4EA2-A5D8-6426F2ECE5FD}" srcOrd="0" destOrd="0" presId="urn:microsoft.com/office/officeart/2005/8/layout/orgChart1"/>
    <dgm:cxn modelId="{0F8F91B7-68FC-4546-8F88-A11A6BF2B539}" srcId="{AD2EC8AB-761E-473B-81B5-79B596FD8F0D}" destId="{4592EF09-C8C2-4B60-86C2-CE34A36EFC93}" srcOrd="4" destOrd="0" parTransId="{97D0B4FF-D3DA-49A6-9F4C-945D4A14000E}" sibTransId="{D863ADD0-57F5-463F-B4EC-03B59106B107}"/>
    <dgm:cxn modelId="{615421B2-6256-49C6-A95A-D16DFDE019AE}" type="presOf" srcId="{AF0CBC5F-8678-4820-B845-E17BA389E6B2}" destId="{9270F490-FA10-4C35-AC93-ADEEE8139E98}" srcOrd="0" destOrd="0" presId="urn:microsoft.com/office/officeart/2005/8/layout/orgChart1"/>
    <dgm:cxn modelId="{E508297F-49DE-47E0-BF68-9BA0ED692FA7}" type="presOf" srcId="{F3D5DA40-805E-42F6-9FD8-F6A8551366F0}" destId="{09218D1C-8317-4E51-A806-646C83D76C77}" srcOrd="0" destOrd="0" presId="urn:microsoft.com/office/officeart/2005/8/layout/orgChart1"/>
    <dgm:cxn modelId="{F4FC8D22-869B-4CB9-9B14-67464D9AF4C5}" type="presOf" srcId="{AEE255BB-2451-49CB-813C-796285AFB168}" destId="{EF3935DA-5DC9-4BC1-A0A7-3F3784FF6B3E}" srcOrd="0" destOrd="0" presId="urn:microsoft.com/office/officeart/2005/8/layout/orgChart1"/>
    <dgm:cxn modelId="{0D92352E-7ADD-4B23-8052-224273EDB84C}" type="presOf" srcId="{03A91BD7-6159-4B80-803D-6143C967C57E}" destId="{FF22DC92-C078-4641-B51E-4044E537D8CD}" srcOrd="0" destOrd="0" presId="urn:microsoft.com/office/officeart/2005/8/layout/orgChart1"/>
    <dgm:cxn modelId="{F3BAA098-7057-46B5-B892-DC9E28A44BE9}" type="presOf" srcId="{9A186F42-77D7-410D-B929-66409700E280}" destId="{19D23F76-EE9E-4F9F-9C81-ABD09EC30053}" srcOrd="0" destOrd="0" presId="urn:microsoft.com/office/officeart/2005/8/layout/orgChart1"/>
    <dgm:cxn modelId="{F362CBFE-9AFD-435D-A35B-18A514E454F3}" srcId="{AD2EC8AB-761E-473B-81B5-79B596FD8F0D}" destId="{F1E1A352-9C96-4A35-92E7-6435A3746656}" srcOrd="0" destOrd="0" parTransId="{03A91BD7-6159-4B80-803D-6143C967C57E}" sibTransId="{B389B227-C04F-402E-BA3B-C701EEE938B3}"/>
    <dgm:cxn modelId="{CCEBD350-819B-41C2-95D2-7A214D67C3B7}" type="presOf" srcId="{E99E9E28-2C97-4F56-821D-B1B7CA23023C}" destId="{3162A710-A557-426F-B08B-D5BD6D227FB3}" srcOrd="0" destOrd="0" presId="urn:microsoft.com/office/officeart/2005/8/layout/orgChart1"/>
    <dgm:cxn modelId="{E6B7B072-A9A4-4968-961C-43EF7A1F8200}" type="presOf" srcId="{AD2EC8AB-761E-473B-81B5-79B596FD8F0D}" destId="{A49EA66C-818D-4147-8FF5-D5312571FD13}" srcOrd="0" destOrd="0" presId="urn:microsoft.com/office/officeart/2005/8/layout/orgChart1"/>
    <dgm:cxn modelId="{90CADB95-77E0-4B6B-AC21-211405FB5D46}" type="presOf" srcId="{97D0B4FF-D3DA-49A6-9F4C-945D4A14000E}" destId="{43910080-386A-4793-962F-2E35B80DDC6C}" srcOrd="0" destOrd="0" presId="urn:microsoft.com/office/officeart/2005/8/layout/orgChart1"/>
    <dgm:cxn modelId="{1F85BA97-7E51-4825-ABF1-B1186C94501F}" type="presOf" srcId="{82E7554A-9FAD-46F7-915A-6921AE10A02D}" destId="{758E4484-F006-4CB7-936D-91FC60FD8D48}" srcOrd="1" destOrd="0" presId="urn:microsoft.com/office/officeart/2005/8/layout/orgChart1"/>
    <dgm:cxn modelId="{A2FC222C-D74D-4E5D-AA64-A10EC1414655}" type="presOf" srcId="{AD2EC8AB-761E-473B-81B5-79B596FD8F0D}" destId="{3E8E323E-B851-49F5-A318-655381525066}" srcOrd="1" destOrd="0" presId="urn:microsoft.com/office/officeart/2005/8/layout/orgChart1"/>
    <dgm:cxn modelId="{4BE046B3-5F82-4BDC-AC4D-753D01423C0A}" srcId="{AD2EC8AB-761E-473B-81B5-79B596FD8F0D}" destId="{AF0CBC5F-8678-4820-B845-E17BA389E6B2}" srcOrd="3" destOrd="0" parTransId="{9A186F42-77D7-410D-B929-66409700E280}" sibTransId="{5233592D-A666-4F10-9155-04E110B35F6C}"/>
    <dgm:cxn modelId="{6E8905DE-B17F-40AC-A696-7238CF94EC9B}" type="presOf" srcId="{4592EF09-C8C2-4B60-86C2-CE34A36EFC93}" destId="{90B5DE9C-D1B7-4DD1-9D2B-B75D466D21A9}" srcOrd="0" destOrd="0" presId="urn:microsoft.com/office/officeart/2005/8/layout/orgChart1"/>
    <dgm:cxn modelId="{8EC6D471-E4F1-48F8-A112-3C0405D1F770}" type="presOf" srcId="{82E7554A-9FAD-46F7-915A-6921AE10A02D}" destId="{9AB540C7-4960-4E24-A14F-2147D12B649A}" srcOrd="0" destOrd="0" presId="urn:microsoft.com/office/officeart/2005/8/layout/orgChart1"/>
    <dgm:cxn modelId="{A26508DB-01B3-4931-A2DE-C0EAB2948C8A}" type="presOf" srcId="{4592EF09-C8C2-4B60-86C2-CE34A36EFC93}" destId="{F983AB52-10C5-4537-BF30-2105A96595B6}" srcOrd="1" destOrd="0" presId="urn:microsoft.com/office/officeart/2005/8/layout/orgChart1"/>
    <dgm:cxn modelId="{ABFEA528-D47B-4C77-B4F1-CA605238EF3A}" type="presOf" srcId="{AF0CBC5F-8678-4820-B845-E17BA389E6B2}" destId="{AD6E258C-06C5-469F-8A7F-C2389BF9BE35}" srcOrd="1" destOrd="0" presId="urn:microsoft.com/office/officeart/2005/8/layout/orgChart1"/>
    <dgm:cxn modelId="{099B9168-4AF2-45B6-821E-CD2B9B492FD8}" srcId="{AD2EC8AB-761E-473B-81B5-79B596FD8F0D}" destId="{AEE255BB-2451-49CB-813C-796285AFB168}" srcOrd="2" destOrd="0" parTransId="{E9CDDC0D-1D08-432B-A6BD-CB3B360FAD81}" sibTransId="{93DBF689-E6B5-4C9E-B138-E95DCE6E17EE}"/>
    <dgm:cxn modelId="{CF40B908-36ED-48D3-BB0C-FEDCAB6DEC4B}" srcId="{8AAD21C0-60CB-4A25-8D48-AF83879675E4}" destId="{AD2EC8AB-761E-473B-81B5-79B596FD8F0D}" srcOrd="0" destOrd="0" parTransId="{B93EF597-F135-4734-A17C-DD290DAB0B29}" sibTransId="{C4969245-9424-4100-B31B-87AB7CC5B810}"/>
    <dgm:cxn modelId="{FA219400-F1CE-428F-A8EC-E2EE585C8FBA}" srcId="{AD2EC8AB-761E-473B-81B5-79B596FD8F0D}" destId="{F3D5DA40-805E-42F6-9FD8-F6A8551366F0}" srcOrd="1" destOrd="0" parTransId="{9A7B9CAF-C9DE-4CD9-A6BE-CFE3489950E2}" sibTransId="{6ADCC672-827C-4E7A-853A-D82FC044340B}"/>
    <dgm:cxn modelId="{76938E1F-BD17-4945-A387-9A3418D9183A}" type="presOf" srcId="{F1E1A352-9C96-4A35-92E7-6435A3746656}" destId="{729CA6B2-975A-4A57-A2F0-0C8784B41140}" srcOrd="0" destOrd="0" presId="urn:microsoft.com/office/officeart/2005/8/layout/orgChart1"/>
    <dgm:cxn modelId="{34334659-23F5-4844-AF62-3903C71302F4}" type="presParOf" srcId="{144A69E6-121B-4B28-93C5-CAFFCEF86CE7}" destId="{4BE4DE27-76B1-43B7-82A3-1CD8E9EAE5EE}" srcOrd="0" destOrd="0" presId="urn:microsoft.com/office/officeart/2005/8/layout/orgChart1"/>
    <dgm:cxn modelId="{A448613F-123C-4FBC-B618-CE40B08977F9}" type="presParOf" srcId="{4BE4DE27-76B1-43B7-82A3-1CD8E9EAE5EE}" destId="{F38214BF-5281-4E47-B40D-14357D10F2D3}" srcOrd="0" destOrd="0" presId="urn:microsoft.com/office/officeart/2005/8/layout/orgChart1"/>
    <dgm:cxn modelId="{BF337015-4F74-4BE3-96CB-C63915B81339}" type="presParOf" srcId="{F38214BF-5281-4E47-B40D-14357D10F2D3}" destId="{A49EA66C-818D-4147-8FF5-D5312571FD13}" srcOrd="0" destOrd="0" presId="urn:microsoft.com/office/officeart/2005/8/layout/orgChart1"/>
    <dgm:cxn modelId="{AB04DC2B-D341-4AD7-8EE2-AE0BD3EF09E3}" type="presParOf" srcId="{F38214BF-5281-4E47-B40D-14357D10F2D3}" destId="{3E8E323E-B851-49F5-A318-655381525066}" srcOrd="1" destOrd="0" presId="urn:microsoft.com/office/officeart/2005/8/layout/orgChart1"/>
    <dgm:cxn modelId="{6CEC1BA0-97A6-418B-A928-842D904F523D}" type="presParOf" srcId="{4BE4DE27-76B1-43B7-82A3-1CD8E9EAE5EE}" destId="{9F1B570F-07D5-4B3D-BF6A-925CF9EF1130}" srcOrd="1" destOrd="0" presId="urn:microsoft.com/office/officeart/2005/8/layout/orgChart1"/>
    <dgm:cxn modelId="{01B96ED8-C75B-4C5E-9587-1DBF75F4FD5B}" type="presParOf" srcId="{9F1B570F-07D5-4B3D-BF6A-925CF9EF1130}" destId="{FF22DC92-C078-4641-B51E-4044E537D8CD}" srcOrd="0" destOrd="0" presId="urn:microsoft.com/office/officeart/2005/8/layout/orgChart1"/>
    <dgm:cxn modelId="{6292B663-EA5D-4EBB-9338-CD1EA397C7F0}" type="presParOf" srcId="{9F1B570F-07D5-4B3D-BF6A-925CF9EF1130}" destId="{D9B74A92-FD11-439C-9AA1-ED3280B4547E}" srcOrd="1" destOrd="0" presId="urn:microsoft.com/office/officeart/2005/8/layout/orgChart1"/>
    <dgm:cxn modelId="{23FD3236-BF99-4942-B21F-01B05852B776}" type="presParOf" srcId="{D9B74A92-FD11-439C-9AA1-ED3280B4547E}" destId="{667278D9-6A26-4D02-816B-6FD803B8A5B6}" srcOrd="0" destOrd="0" presId="urn:microsoft.com/office/officeart/2005/8/layout/orgChart1"/>
    <dgm:cxn modelId="{FA786A6E-2D39-4831-BD9D-CCF16F23F821}" type="presParOf" srcId="{667278D9-6A26-4D02-816B-6FD803B8A5B6}" destId="{729CA6B2-975A-4A57-A2F0-0C8784B41140}" srcOrd="0" destOrd="0" presId="urn:microsoft.com/office/officeart/2005/8/layout/orgChart1"/>
    <dgm:cxn modelId="{CD53353C-7143-4491-94C6-64D23D230FFA}" type="presParOf" srcId="{667278D9-6A26-4D02-816B-6FD803B8A5B6}" destId="{EB2581D7-D93E-4464-AD4E-BC12BDBF1AE5}" srcOrd="1" destOrd="0" presId="urn:microsoft.com/office/officeart/2005/8/layout/orgChart1"/>
    <dgm:cxn modelId="{F595A1BC-4326-457A-8D0F-162C06350B06}" type="presParOf" srcId="{D9B74A92-FD11-439C-9AA1-ED3280B4547E}" destId="{B0F9EA63-3289-425E-B538-E8C4B41C1F6E}" srcOrd="1" destOrd="0" presId="urn:microsoft.com/office/officeart/2005/8/layout/orgChart1"/>
    <dgm:cxn modelId="{8F1DF704-2BEC-44C1-95EC-8F47EBD3E38D}" type="presParOf" srcId="{D9B74A92-FD11-439C-9AA1-ED3280B4547E}" destId="{A35976A3-7F71-4A89-B6CE-15A016F06C4D}" srcOrd="2" destOrd="0" presId="urn:microsoft.com/office/officeart/2005/8/layout/orgChart1"/>
    <dgm:cxn modelId="{CCD1FD95-0CF0-4955-AFA3-3C359243DE01}" type="presParOf" srcId="{9F1B570F-07D5-4B3D-BF6A-925CF9EF1130}" destId="{812D6CDF-81F7-4EA2-A5D8-6426F2ECE5FD}" srcOrd="2" destOrd="0" presId="urn:microsoft.com/office/officeart/2005/8/layout/orgChart1"/>
    <dgm:cxn modelId="{E743D293-F211-45C8-B251-24080C24A58B}" type="presParOf" srcId="{9F1B570F-07D5-4B3D-BF6A-925CF9EF1130}" destId="{944E3CC7-0035-44A4-B579-BDF969CD2272}" srcOrd="3" destOrd="0" presId="urn:microsoft.com/office/officeart/2005/8/layout/orgChart1"/>
    <dgm:cxn modelId="{C83A7E22-615D-4ED4-9B1D-852B83910C92}" type="presParOf" srcId="{944E3CC7-0035-44A4-B579-BDF969CD2272}" destId="{66141BA4-44A1-4199-96E9-A3B6F167958F}" srcOrd="0" destOrd="0" presId="urn:microsoft.com/office/officeart/2005/8/layout/orgChart1"/>
    <dgm:cxn modelId="{F28C62B5-1240-4875-8916-ABCBBBEE93F1}" type="presParOf" srcId="{66141BA4-44A1-4199-96E9-A3B6F167958F}" destId="{09218D1C-8317-4E51-A806-646C83D76C77}" srcOrd="0" destOrd="0" presId="urn:microsoft.com/office/officeart/2005/8/layout/orgChart1"/>
    <dgm:cxn modelId="{72B935EF-2E09-48E2-9C90-C8870C1060D2}" type="presParOf" srcId="{66141BA4-44A1-4199-96E9-A3B6F167958F}" destId="{CF115B7B-1D47-42D4-A5FE-313DAF34FEC2}" srcOrd="1" destOrd="0" presId="urn:microsoft.com/office/officeart/2005/8/layout/orgChart1"/>
    <dgm:cxn modelId="{DD436FF9-65E8-46A7-BEA4-9C472A3BDED2}" type="presParOf" srcId="{944E3CC7-0035-44A4-B579-BDF969CD2272}" destId="{EC0087B5-9772-45F5-9C58-958DB91DBA79}" srcOrd="1" destOrd="0" presId="urn:microsoft.com/office/officeart/2005/8/layout/orgChart1"/>
    <dgm:cxn modelId="{E1F18FD1-F06E-48CC-ACF5-50A33620A93E}" type="presParOf" srcId="{944E3CC7-0035-44A4-B579-BDF969CD2272}" destId="{A184AE09-6CE5-4DAD-9FEA-0A72CAC2378C}" srcOrd="2" destOrd="0" presId="urn:microsoft.com/office/officeart/2005/8/layout/orgChart1"/>
    <dgm:cxn modelId="{592092DA-C9C7-4FD2-96C7-C3BC01711A1F}" type="presParOf" srcId="{9F1B570F-07D5-4B3D-BF6A-925CF9EF1130}" destId="{B7B8CA7C-9956-4D99-96DF-2124593CC527}" srcOrd="4" destOrd="0" presId="urn:microsoft.com/office/officeart/2005/8/layout/orgChart1"/>
    <dgm:cxn modelId="{E1A64151-4EE7-4019-82A2-40EF80B16E8F}" type="presParOf" srcId="{9F1B570F-07D5-4B3D-BF6A-925CF9EF1130}" destId="{E49F845A-DB0C-4E96-9000-BA4F88BA1168}" srcOrd="5" destOrd="0" presId="urn:microsoft.com/office/officeart/2005/8/layout/orgChart1"/>
    <dgm:cxn modelId="{56ECF854-258D-46D8-9538-9C67FD6D4195}" type="presParOf" srcId="{E49F845A-DB0C-4E96-9000-BA4F88BA1168}" destId="{01F3B978-565A-45CB-B675-39DB3ECCE90C}" srcOrd="0" destOrd="0" presId="urn:microsoft.com/office/officeart/2005/8/layout/orgChart1"/>
    <dgm:cxn modelId="{E83792AC-EB1E-4DEF-A95B-C1E91A2619B3}" type="presParOf" srcId="{01F3B978-565A-45CB-B675-39DB3ECCE90C}" destId="{EF3935DA-5DC9-4BC1-A0A7-3F3784FF6B3E}" srcOrd="0" destOrd="0" presId="urn:microsoft.com/office/officeart/2005/8/layout/orgChart1"/>
    <dgm:cxn modelId="{EAC25595-9128-4B08-BCFB-C63B17E4C537}" type="presParOf" srcId="{01F3B978-565A-45CB-B675-39DB3ECCE90C}" destId="{5ED00E97-5382-425B-80A5-B1A8691B8D0F}" srcOrd="1" destOrd="0" presId="urn:microsoft.com/office/officeart/2005/8/layout/orgChart1"/>
    <dgm:cxn modelId="{1848C68B-2A2D-49C9-85E0-02E0299D8580}" type="presParOf" srcId="{E49F845A-DB0C-4E96-9000-BA4F88BA1168}" destId="{4A6CE68E-511A-4549-982B-2496F53AC385}" srcOrd="1" destOrd="0" presId="urn:microsoft.com/office/officeart/2005/8/layout/orgChart1"/>
    <dgm:cxn modelId="{69769EC2-2331-46D6-B8B3-0005DEEE6C35}" type="presParOf" srcId="{E49F845A-DB0C-4E96-9000-BA4F88BA1168}" destId="{97F674BE-6AC3-4C36-A620-DFC877F5D5C4}" srcOrd="2" destOrd="0" presId="urn:microsoft.com/office/officeart/2005/8/layout/orgChart1"/>
    <dgm:cxn modelId="{360EB020-F534-437D-8057-54211CDF8FC1}" type="presParOf" srcId="{9F1B570F-07D5-4B3D-BF6A-925CF9EF1130}" destId="{19D23F76-EE9E-4F9F-9C81-ABD09EC30053}" srcOrd="6" destOrd="0" presId="urn:microsoft.com/office/officeart/2005/8/layout/orgChart1"/>
    <dgm:cxn modelId="{54BE2B06-9ACE-4235-91A2-9A46E6295490}" type="presParOf" srcId="{9F1B570F-07D5-4B3D-BF6A-925CF9EF1130}" destId="{C27A55DF-1369-4643-9282-972F0C743C56}" srcOrd="7" destOrd="0" presId="urn:microsoft.com/office/officeart/2005/8/layout/orgChart1"/>
    <dgm:cxn modelId="{BA854C20-710D-4CB8-86C0-52CCB9827244}" type="presParOf" srcId="{C27A55DF-1369-4643-9282-972F0C743C56}" destId="{760733E0-8754-43E5-ADDD-E557B55A2BC9}" srcOrd="0" destOrd="0" presId="urn:microsoft.com/office/officeart/2005/8/layout/orgChart1"/>
    <dgm:cxn modelId="{00A2AF11-746B-4C6A-BE87-3A3BEE4246E6}" type="presParOf" srcId="{760733E0-8754-43E5-ADDD-E557B55A2BC9}" destId="{9270F490-FA10-4C35-AC93-ADEEE8139E98}" srcOrd="0" destOrd="0" presId="urn:microsoft.com/office/officeart/2005/8/layout/orgChart1"/>
    <dgm:cxn modelId="{7145D106-A536-4ACB-A48A-3B12D47DDBCE}" type="presParOf" srcId="{760733E0-8754-43E5-ADDD-E557B55A2BC9}" destId="{AD6E258C-06C5-469F-8A7F-C2389BF9BE35}" srcOrd="1" destOrd="0" presId="urn:microsoft.com/office/officeart/2005/8/layout/orgChart1"/>
    <dgm:cxn modelId="{2D95B6AE-C510-4B9F-9051-AC237A91FA86}" type="presParOf" srcId="{C27A55DF-1369-4643-9282-972F0C743C56}" destId="{48891942-EE24-422B-80D7-81C52C86990E}" srcOrd="1" destOrd="0" presId="urn:microsoft.com/office/officeart/2005/8/layout/orgChart1"/>
    <dgm:cxn modelId="{F543592D-9D06-452B-A877-A62D82A0A91A}" type="presParOf" srcId="{C27A55DF-1369-4643-9282-972F0C743C56}" destId="{87EAC113-0E01-4278-8214-70EF730F2FA6}" srcOrd="2" destOrd="0" presId="urn:microsoft.com/office/officeart/2005/8/layout/orgChart1"/>
    <dgm:cxn modelId="{292F900C-FDE7-4092-88A6-4616EBC769D3}" type="presParOf" srcId="{9F1B570F-07D5-4B3D-BF6A-925CF9EF1130}" destId="{43910080-386A-4793-962F-2E35B80DDC6C}" srcOrd="8" destOrd="0" presId="urn:microsoft.com/office/officeart/2005/8/layout/orgChart1"/>
    <dgm:cxn modelId="{981EB0EC-C460-4F6C-9C7C-8947ECDB8643}" type="presParOf" srcId="{9F1B570F-07D5-4B3D-BF6A-925CF9EF1130}" destId="{BCB46EAF-F2F1-4070-802C-B22C5BE3F786}" srcOrd="9" destOrd="0" presId="urn:microsoft.com/office/officeart/2005/8/layout/orgChart1"/>
    <dgm:cxn modelId="{DB31A941-9410-4C46-991F-B14099939DC5}" type="presParOf" srcId="{BCB46EAF-F2F1-4070-802C-B22C5BE3F786}" destId="{5C8EBAC3-2301-40EB-8CC3-B3C19D8615E0}" srcOrd="0" destOrd="0" presId="urn:microsoft.com/office/officeart/2005/8/layout/orgChart1"/>
    <dgm:cxn modelId="{38B743A1-827F-4173-A427-7106640D107F}" type="presParOf" srcId="{5C8EBAC3-2301-40EB-8CC3-B3C19D8615E0}" destId="{90B5DE9C-D1B7-4DD1-9D2B-B75D466D21A9}" srcOrd="0" destOrd="0" presId="urn:microsoft.com/office/officeart/2005/8/layout/orgChart1"/>
    <dgm:cxn modelId="{5DEFE1DE-12FE-43BE-862D-FDDFD2695F39}" type="presParOf" srcId="{5C8EBAC3-2301-40EB-8CC3-B3C19D8615E0}" destId="{F983AB52-10C5-4537-BF30-2105A96595B6}" srcOrd="1" destOrd="0" presId="urn:microsoft.com/office/officeart/2005/8/layout/orgChart1"/>
    <dgm:cxn modelId="{F0B26B45-658C-4A9C-B274-679424197C34}" type="presParOf" srcId="{BCB46EAF-F2F1-4070-802C-B22C5BE3F786}" destId="{1A54E114-2D97-46CB-853C-4895E7BD591A}" srcOrd="1" destOrd="0" presId="urn:microsoft.com/office/officeart/2005/8/layout/orgChart1"/>
    <dgm:cxn modelId="{795163AB-F1EC-4C81-B6CA-43C8C9FA7354}" type="presParOf" srcId="{BCB46EAF-F2F1-4070-802C-B22C5BE3F786}" destId="{8C7CC680-5EFD-4724-B0FD-CF2E98818EB0}" srcOrd="2" destOrd="0" presId="urn:microsoft.com/office/officeart/2005/8/layout/orgChart1"/>
    <dgm:cxn modelId="{69F0487A-D31A-4D79-91DF-A35D9BC53E8C}" type="presParOf" srcId="{9F1B570F-07D5-4B3D-BF6A-925CF9EF1130}" destId="{3162A710-A557-426F-B08B-D5BD6D227FB3}" srcOrd="10" destOrd="0" presId="urn:microsoft.com/office/officeart/2005/8/layout/orgChart1"/>
    <dgm:cxn modelId="{264BBC26-5FE3-4CB8-8882-47A4EE9D040C}" type="presParOf" srcId="{9F1B570F-07D5-4B3D-BF6A-925CF9EF1130}" destId="{2CFDB4B6-C718-43C3-80F9-40C9E4CB1103}" srcOrd="11" destOrd="0" presId="urn:microsoft.com/office/officeart/2005/8/layout/orgChart1"/>
    <dgm:cxn modelId="{7784BBE3-5B29-4611-BAD1-5D3424900A8B}" type="presParOf" srcId="{2CFDB4B6-C718-43C3-80F9-40C9E4CB1103}" destId="{300AD7AD-367E-480A-B8CD-BF0D38774083}" srcOrd="0" destOrd="0" presId="urn:microsoft.com/office/officeart/2005/8/layout/orgChart1"/>
    <dgm:cxn modelId="{B7D70709-A11A-47AE-9B8F-15A27408DE80}" type="presParOf" srcId="{300AD7AD-367E-480A-B8CD-BF0D38774083}" destId="{9AB540C7-4960-4E24-A14F-2147D12B649A}" srcOrd="0" destOrd="0" presId="urn:microsoft.com/office/officeart/2005/8/layout/orgChart1"/>
    <dgm:cxn modelId="{2296EEFB-E83F-42F0-A3CF-957AE8912B27}" type="presParOf" srcId="{300AD7AD-367E-480A-B8CD-BF0D38774083}" destId="{758E4484-F006-4CB7-936D-91FC60FD8D48}" srcOrd="1" destOrd="0" presId="urn:microsoft.com/office/officeart/2005/8/layout/orgChart1"/>
    <dgm:cxn modelId="{E845CDBC-3817-4B86-BA2A-376EE5450942}" type="presParOf" srcId="{2CFDB4B6-C718-43C3-80F9-40C9E4CB1103}" destId="{51CDBDDE-6387-4E7E-A46D-9FBF33C97AE5}" srcOrd="1" destOrd="0" presId="urn:microsoft.com/office/officeart/2005/8/layout/orgChart1"/>
    <dgm:cxn modelId="{6A25548A-9B93-4E0A-AB8A-82C966F2A6DF}" type="presParOf" srcId="{2CFDB4B6-C718-43C3-80F9-40C9E4CB1103}" destId="{C3016C97-568E-4F8A-A8DD-E57D5D57B92E}" srcOrd="2" destOrd="0" presId="urn:microsoft.com/office/officeart/2005/8/layout/orgChart1"/>
    <dgm:cxn modelId="{F8C9533E-EA5F-4D95-805D-8B960D157C86}" type="presParOf" srcId="{4BE4DE27-76B1-43B7-82A3-1CD8E9EAE5EE}" destId="{FC3E659B-2C5A-410A-8DC0-61F89EB7C70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62A710-A557-426F-B08B-D5BD6D227FB3}">
      <dsp:nvSpPr>
        <dsp:cNvPr id="0" name=""/>
        <dsp:cNvSpPr/>
      </dsp:nvSpPr>
      <dsp:spPr>
        <a:xfrm>
          <a:off x="5940030" y="833477"/>
          <a:ext cx="4982242" cy="24107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5689"/>
              </a:lnTo>
              <a:lnTo>
                <a:pt x="4982242" y="2235689"/>
              </a:lnTo>
              <a:lnTo>
                <a:pt x="4982242" y="2410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910080-386A-4793-962F-2E35B80DDC6C}">
      <dsp:nvSpPr>
        <dsp:cNvPr id="0" name=""/>
        <dsp:cNvSpPr/>
      </dsp:nvSpPr>
      <dsp:spPr>
        <a:xfrm>
          <a:off x="5940030" y="833477"/>
          <a:ext cx="2965228" cy="24107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5689"/>
              </a:lnTo>
              <a:lnTo>
                <a:pt x="2965228" y="2235689"/>
              </a:lnTo>
              <a:lnTo>
                <a:pt x="2965228" y="2410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D23F76-EE9E-4F9F-9C81-ABD09EC30053}">
      <dsp:nvSpPr>
        <dsp:cNvPr id="0" name=""/>
        <dsp:cNvSpPr/>
      </dsp:nvSpPr>
      <dsp:spPr>
        <a:xfrm>
          <a:off x="5940030" y="833477"/>
          <a:ext cx="948213" cy="24107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5689"/>
              </a:lnTo>
              <a:lnTo>
                <a:pt x="948213" y="2235689"/>
              </a:lnTo>
              <a:lnTo>
                <a:pt x="948213" y="2410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B8CA7C-9956-4D99-96DF-2124593CC527}">
      <dsp:nvSpPr>
        <dsp:cNvPr id="0" name=""/>
        <dsp:cNvSpPr/>
      </dsp:nvSpPr>
      <dsp:spPr>
        <a:xfrm>
          <a:off x="4871229" y="833477"/>
          <a:ext cx="1068801" cy="2410720"/>
        </a:xfrm>
        <a:custGeom>
          <a:avLst/>
          <a:gdLst/>
          <a:ahLst/>
          <a:cxnLst/>
          <a:rect l="0" t="0" r="0" b="0"/>
          <a:pathLst>
            <a:path>
              <a:moveTo>
                <a:pt x="1068801" y="0"/>
              </a:moveTo>
              <a:lnTo>
                <a:pt x="1068801" y="2235689"/>
              </a:lnTo>
              <a:lnTo>
                <a:pt x="0" y="2235689"/>
              </a:lnTo>
              <a:lnTo>
                <a:pt x="0" y="2410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2D6CDF-81F7-4EA2-A5D8-6426F2ECE5FD}">
      <dsp:nvSpPr>
        <dsp:cNvPr id="0" name=""/>
        <dsp:cNvSpPr/>
      </dsp:nvSpPr>
      <dsp:spPr>
        <a:xfrm>
          <a:off x="2854215" y="833477"/>
          <a:ext cx="3085815" cy="2410720"/>
        </a:xfrm>
        <a:custGeom>
          <a:avLst/>
          <a:gdLst/>
          <a:ahLst/>
          <a:cxnLst/>
          <a:rect l="0" t="0" r="0" b="0"/>
          <a:pathLst>
            <a:path>
              <a:moveTo>
                <a:pt x="3085815" y="0"/>
              </a:moveTo>
              <a:lnTo>
                <a:pt x="3085815" y="2235689"/>
              </a:lnTo>
              <a:lnTo>
                <a:pt x="0" y="2235689"/>
              </a:lnTo>
              <a:lnTo>
                <a:pt x="0" y="2410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22DC92-C078-4641-B51E-4044E537D8CD}">
      <dsp:nvSpPr>
        <dsp:cNvPr id="0" name=""/>
        <dsp:cNvSpPr/>
      </dsp:nvSpPr>
      <dsp:spPr>
        <a:xfrm>
          <a:off x="837200" y="833477"/>
          <a:ext cx="5102830" cy="2410720"/>
        </a:xfrm>
        <a:custGeom>
          <a:avLst/>
          <a:gdLst/>
          <a:ahLst/>
          <a:cxnLst/>
          <a:rect l="0" t="0" r="0" b="0"/>
          <a:pathLst>
            <a:path>
              <a:moveTo>
                <a:pt x="5102830" y="0"/>
              </a:moveTo>
              <a:lnTo>
                <a:pt x="5102830" y="2235689"/>
              </a:lnTo>
              <a:lnTo>
                <a:pt x="0" y="2235689"/>
              </a:lnTo>
              <a:lnTo>
                <a:pt x="0" y="2410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9EA66C-818D-4147-8FF5-D5312571FD13}">
      <dsp:nvSpPr>
        <dsp:cNvPr id="0" name=""/>
        <dsp:cNvSpPr/>
      </dsp:nvSpPr>
      <dsp:spPr>
        <a:xfrm>
          <a:off x="5106553" y="0"/>
          <a:ext cx="1666954" cy="8334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err="1" smtClean="0"/>
            <a:t>Fabrica_Franelas</a:t>
          </a:r>
          <a:endParaRPr lang="es-ES" sz="1200" kern="1200" dirty="0"/>
        </a:p>
      </dsp:txBody>
      <dsp:txXfrm>
        <a:off x="5106553" y="0"/>
        <a:ext cx="1666954" cy="833477"/>
      </dsp:txXfrm>
    </dsp:sp>
    <dsp:sp modelId="{729CA6B2-975A-4A57-A2F0-0C8784B41140}">
      <dsp:nvSpPr>
        <dsp:cNvPr id="0" name=""/>
        <dsp:cNvSpPr/>
      </dsp:nvSpPr>
      <dsp:spPr>
        <a:xfrm>
          <a:off x="3723" y="3244197"/>
          <a:ext cx="1666954" cy="8334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err="1" smtClean="0"/>
            <a:t>Leer_datos</a:t>
          </a:r>
          <a:endParaRPr lang="es-ES" sz="1200" kern="1200" dirty="0"/>
        </a:p>
      </dsp:txBody>
      <dsp:txXfrm>
        <a:off x="3723" y="3244197"/>
        <a:ext cx="1666954" cy="833477"/>
      </dsp:txXfrm>
    </dsp:sp>
    <dsp:sp modelId="{09218D1C-8317-4E51-A806-646C83D76C77}">
      <dsp:nvSpPr>
        <dsp:cNvPr id="0" name=""/>
        <dsp:cNvSpPr/>
      </dsp:nvSpPr>
      <dsp:spPr>
        <a:xfrm>
          <a:off x="2020737" y="3244197"/>
          <a:ext cx="1666954" cy="8334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err="1" smtClean="0"/>
            <a:t>Calcular_dcto</a:t>
          </a:r>
          <a:endParaRPr lang="es-ES" sz="1200" kern="1200" dirty="0"/>
        </a:p>
      </dsp:txBody>
      <dsp:txXfrm>
        <a:off x="2020737" y="3244197"/>
        <a:ext cx="1666954" cy="833477"/>
      </dsp:txXfrm>
    </dsp:sp>
    <dsp:sp modelId="{EF3935DA-5DC9-4BC1-A0A7-3F3784FF6B3E}">
      <dsp:nvSpPr>
        <dsp:cNvPr id="0" name=""/>
        <dsp:cNvSpPr/>
      </dsp:nvSpPr>
      <dsp:spPr>
        <a:xfrm>
          <a:off x="4037752" y="3244197"/>
          <a:ext cx="1666954" cy="8334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err="1" smtClean="0"/>
            <a:t>Determinar_tipo_franela</a:t>
          </a:r>
          <a:endParaRPr lang="es-ES" sz="1200" kern="1200" dirty="0"/>
        </a:p>
      </dsp:txBody>
      <dsp:txXfrm>
        <a:off x="4037752" y="3244197"/>
        <a:ext cx="1666954" cy="833477"/>
      </dsp:txXfrm>
    </dsp:sp>
    <dsp:sp modelId="{9270F490-FA10-4C35-AC93-ADEEE8139E98}">
      <dsp:nvSpPr>
        <dsp:cNvPr id="0" name=""/>
        <dsp:cNvSpPr/>
      </dsp:nvSpPr>
      <dsp:spPr>
        <a:xfrm>
          <a:off x="6054767" y="3244197"/>
          <a:ext cx="1666954" cy="8334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err="1" smtClean="0"/>
            <a:t>Calcular_monto_compra</a:t>
          </a:r>
          <a:endParaRPr lang="es-ES" sz="1200" kern="1200" dirty="0"/>
        </a:p>
      </dsp:txBody>
      <dsp:txXfrm>
        <a:off x="6054767" y="3244197"/>
        <a:ext cx="1666954" cy="833477"/>
      </dsp:txXfrm>
    </dsp:sp>
    <dsp:sp modelId="{90B5DE9C-D1B7-4DD1-9D2B-B75D466D21A9}">
      <dsp:nvSpPr>
        <dsp:cNvPr id="0" name=""/>
        <dsp:cNvSpPr/>
      </dsp:nvSpPr>
      <dsp:spPr>
        <a:xfrm>
          <a:off x="8071781" y="3244197"/>
          <a:ext cx="1666954" cy="8334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err="1" smtClean="0"/>
            <a:t>Calcular_monto_pagar</a:t>
          </a:r>
          <a:endParaRPr lang="es-ES" sz="1200" kern="1200" dirty="0"/>
        </a:p>
      </dsp:txBody>
      <dsp:txXfrm>
        <a:off x="8071781" y="3244197"/>
        <a:ext cx="1666954" cy="833477"/>
      </dsp:txXfrm>
    </dsp:sp>
    <dsp:sp modelId="{9AB540C7-4960-4E24-A14F-2147D12B649A}">
      <dsp:nvSpPr>
        <dsp:cNvPr id="0" name=""/>
        <dsp:cNvSpPr/>
      </dsp:nvSpPr>
      <dsp:spPr>
        <a:xfrm>
          <a:off x="10088796" y="3244197"/>
          <a:ext cx="1666954" cy="8334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Salidas</a:t>
          </a:r>
          <a:endParaRPr lang="es-ES" sz="1200" kern="1200" dirty="0"/>
        </a:p>
      </dsp:txBody>
      <dsp:txXfrm>
        <a:off x="10088796" y="3244197"/>
        <a:ext cx="1666954" cy="8334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E3AC-099E-4B52-9DBF-DB03684BE5C8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369A-E4AD-48D3-9943-79393836FE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4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E3AC-099E-4B52-9DBF-DB03684BE5C8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369A-E4AD-48D3-9943-79393836FE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97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E3AC-099E-4B52-9DBF-DB03684BE5C8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369A-E4AD-48D3-9943-79393836FE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64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E3AC-099E-4B52-9DBF-DB03684BE5C8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369A-E4AD-48D3-9943-79393836FE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8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E3AC-099E-4B52-9DBF-DB03684BE5C8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369A-E4AD-48D3-9943-79393836FE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74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E3AC-099E-4B52-9DBF-DB03684BE5C8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369A-E4AD-48D3-9943-79393836FE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5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E3AC-099E-4B52-9DBF-DB03684BE5C8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369A-E4AD-48D3-9943-79393836FE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8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E3AC-099E-4B52-9DBF-DB03684BE5C8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369A-E4AD-48D3-9943-79393836FE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6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E3AC-099E-4B52-9DBF-DB03684BE5C8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369A-E4AD-48D3-9943-79393836FE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7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E3AC-099E-4B52-9DBF-DB03684BE5C8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369A-E4AD-48D3-9943-79393836FE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10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E3AC-099E-4B52-9DBF-DB03684BE5C8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369A-E4AD-48D3-9943-79393836FE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07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FE3AC-099E-4B52-9DBF-DB03684BE5C8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B369A-E4AD-48D3-9943-79393836FE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1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683681393"/>
              </p:ext>
            </p:extLst>
          </p:nvPr>
        </p:nvGraphicFramePr>
        <p:xfrm>
          <a:off x="287383" y="719666"/>
          <a:ext cx="11759474" cy="6138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404347" y="2487649"/>
            <a:ext cx="841103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Nombre</a:t>
            </a:r>
          </a:p>
          <a:p>
            <a:pPr algn="ctr"/>
            <a:r>
              <a:rPr lang="es-ES" sz="1400" dirty="0" smtClean="0"/>
              <a:t>Cant</a:t>
            </a:r>
          </a:p>
          <a:p>
            <a:pPr algn="ctr"/>
            <a:r>
              <a:rPr lang="es-ES" sz="1400" dirty="0" smtClean="0"/>
              <a:t>Tipo</a:t>
            </a:r>
            <a:endParaRPr lang="en-US" sz="1400" dirty="0"/>
          </a:p>
        </p:txBody>
      </p:sp>
      <p:cxnSp>
        <p:nvCxnSpPr>
          <p:cNvPr id="7" name="Conector recto de flecha 6"/>
          <p:cNvCxnSpPr/>
          <p:nvPr/>
        </p:nvCxnSpPr>
        <p:spPr>
          <a:xfrm flipV="1">
            <a:off x="580332" y="3287874"/>
            <a:ext cx="244567" cy="50095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2033804" y="2925462"/>
            <a:ext cx="702132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Cant</a:t>
            </a:r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4749843" y="3326282"/>
            <a:ext cx="146958" cy="59901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3029178" y="2925461"/>
            <a:ext cx="1084490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Descuento</a:t>
            </a:r>
          </a:p>
          <a:p>
            <a:r>
              <a:rPr lang="es-ES" sz="1400" dirty="0" err="1" smtClean="0"/>
              <a:t>Conver_dsc</a:t>
            </a:r>
            <a:endParaRPr lang="es-ES" sz="1400" dirty="0" smtClean="0"/>
          </a:p>
        </p:txBody>
      </p:sp>
      <p:cxnSp>
        <p:nvCxnSpPr>
          <p:cNvPr id="12" name="Conector recto de flecha 11"/>
          <p:cNvCxnSpPr/>
          <p:nvPr/>
        </p:nvCxnSpPr>
        <p:spPr>
          <a:xfrm flipV="1">
            <a:off x="3426996" y="3348235"/>
            <a:ext cx="258388" cy="58060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4408529" y="2929046"/>
            <a:ext cx="682627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Tipo</a:t>
            </a:r>
          </a:p>
        </p:txBody>
      </p:sp>
      <p:cxnSp>
        <p:nvCxnSpPr>
          <p:cNvPr id="17" name="Conector recto de flecha 16"/>
          <p:cNvCxnSpPr/>
          <p:nvPr/>
        </p:nvCxnSpPr>
        <p:spPr>
          <a:xfrm flipV="1">
            <a:off x="5469112" y="3348235"/>
            <a:ext cx="276290" cy="57706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190347" y="2918536"/>
            <a:ext cx="102343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Precio_tipo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7152393" y="2959642"/>
            <a:ext cx="117248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Monto_compra</a:t>
            </a:r>
            <a:endParaRPr lang="es-ES" sz="1200" dirty="0" smtClean="0"/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2665378" y="3329831"/>
            <a:ext cx="146958" cy="59901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6615674" y="3287874"/>
            <a:ext cx="146958" cy="59901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6251012" y="2775158"/>
            <a:ext cx="89712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Cant</a:t>
            </a:r>
          </a:p>
          <a:p>
            <a:pPr algn="ctr"/>
            <a:r>
              <a:rPr lang="es-ES" sz="1200" dirty="0" smtClean="0"/>
              <a:t>Precio_tipo</a:t>
            </a:r>
            <a:endParaRPr lang="es-ES" sz="1200" dirty="0" smtClean="0"/>
          </a:p>
        </p:txBody>
      </p:sp>
      <p:cxnSp>
        <p:nvCxnSpPr>
          <p:cNvPr id="21" name="Conector recto de flecha 20"/>
          <p:cNvCxnSpPr/>
          <p:nvPr/>
        </p:nvCxnSpPr>
        <p:spPr>
          <a:xfrm flipV="1">
            <a:off x="7610328" y="3309826"/>
            <a:ext cx="276290" cy="57706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>
            <a:off x="8664001" y="3309826"/>
            <a:ext cx="198424" cy="55719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8348295" y="2808243"/>
            <a:ext cx="1089995" cy="430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100" dirty="0" err="1" smtClean="0"/>
              <a:t>Monto_compra</a:t>
            </a:r>
            <a:endParaRPr lang="es-ES" sz="1100" dirty="0"/>
          </a:p>
          <a:p>
            <a:pPr algn="ctr"/>
            <a:r>
              <a:rPr lang="es-ES" sz="1100" dirty="0" smtClean="0"/>
              <a:t>Descuento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9470925" y="2790546"/>
            <a:ext cx="1247710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100" dirty="0" err="1" smtClean="0"/>
              <a:t>Monto_pagar</a:t>
            </a:r>
            <a:endParaRPr lang="es-ES" sz="1100" dirty="0" smtClean="0"/>
          </a:p>
          <a:p>
            <a:pPr algn="ctr"/>
            <a:r>
              <a:rPr lang="es-ES" sz="1100" dirty="0" err="1" smtClean="0"/>
              <a:t>Monto_descuento</a:t>
            </a:r>
            <a:endParaRPr lang="es-ES" sz="1100" dirty="0" smtClean="0"/>
          </a:p>
        </p:txBody>
      </p:sp>
      <p:cxnSp>
        <p:nvCxnSpPr>
          <p:cNvPr id="25" name="Conector recto de flecha 24"/>
          <p:cNvCxnSpPr/>
          <p:nvPr/>
        </p:nvCxnSpPr>
        <p:spPr>
          <a:xfrm flipV="1">
            <a:off x="9639809" y="3326282"/>
            <a:ext cx="276290" cy="57706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11402537" y="3268013"/>
            <a:ext cx="146958" cy="59901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10784507" y="1435591"/>
            <a:ext cx="1296283" cy="1785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/>
              <a:t>Nombre</a:t>
            </a:r>
          </a:p>
          <a:p>
            <a:pPr algn="ctr"/>
            <a:r>
              <a:rPr lang="es-ES" sz="1100" dirty="0" smtClean="0"/>
              <a:t>Cant</a:t>
            </a:r>
          </a:p>
          <a:p>
            <a:pPr algn="ctr"/>
            <a:r>
              <a:rPr lang="es-ES" sz="1100" dirty="0" smtClean="0"/>
              <a:t>Tipo</a:t>
            </a:r>
          </a:p>
          <a:p>
            <a:pPr algn="ctr"/>
            <a:r>
              <a:rPr lang="es-ES" sz="1100" dirty="0" err="1" smtClean="0"/>
              <a:t>Monto_compra</a:t>
            </a:r>
            <a:endParaRPr lang="es-ES" sz="1100" dirty="0" smtClean="0"/>
          </a:p>
          <a:p>
            <a:pPr algn="ctr"/>
            <a:r>
              <a:rPr lang="es-ES" sz="1100" dirty="0" smtClean="0"/>
              <a:t>Descuento</a:t>
            </a:r>
          </a:p>
          <a:p>
            <a:pPr algn="ctr"/>
            <a:r>
              <a:rPr lang="es-ES" sz="1100" dirty="0" err="1" smtClean="0"/>
              <a:t>Monto_pagar</a:t>
            </a:r>
            <a:endParaRPr lang="es-ES" sz="1100" dirty="0" smtClean="0"/>
          </a:p>
          <a:p>
            <a:pPr algn="ctr"/>
            <a:r>
              <a:rPr lang="es-ES" sz="1100" dirty="0" smtClean="0"/>
              <a:t>Precio_tipo</a:t>
            </a:r>
          </a:p>
          <a:p>
            <a:pPr algn="ctr"/>
            <a:r>
              <a:rPr lang="es-ES" sz="1100" dirty="0" err="1" smtClean="0"/>
              <a:t>Conver_dsc</a:t>
            </a:r>
            <a:endParaRPr lang="es-ES" sz="1100" dirty="0" smtClean="0"/>
          </a:p>
          <a:p>
            <a:pPr algn="ctr"/>
            <a:r>
              <a:rPr lang="es-ES" sz="1100" dirty="0" err="1" smtClean="0"/>
              <a:t>Monto_descuento</a:t>
            </a:r>
            <a:endParaRPr lang="es-ES" sz="1100" dirty="0" smtClean="0"/>
          </a:p>
          <a:p>
            <a:pPr algn="ctr"/>
            <a:endParaRPr lang="es-ES" sz="1100" dirty="0" smtClean="0"/>
          </a:p>
        </p:txBody>
      </p:sp>
    </p:spTree>
    <p:extLst>
      <p:ext uri="{BB962C8B-B14F-4D97-AF65-F5344CB8AC3E}">
        <p14:creationId xmlns:p14="http://schemas.microsoft.com/office/powerpoint/2010/main" val="11800397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31</Words>
  <Application>Microsoft Office PowerPoint</Application>
  <PresentationFormat>Panorámica</PresentationFormat>
  <Paragraphs>31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</dc:creator>
  <cp:lastModifiedBy>Carlos Bazan</cp:lastModifiedBy>
  <cp:revision>8</cp:revision>
  <dcterms:created xsi:type="dcterms:W3CDTF">2023-03-29T01:48:58Z</dcterms:created>
  <dcterms:modified xsi:type="dcterms:W3CDTF">2023-03-29T16:05:02Z</dcterms:modified>
</cp:coreProperties>
</file>