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1.xml" ContentType="application/vnd.openxmlformats-officedocument.presentationml.notesSlide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7" r:id="rId5"/>
    <p:sldId id="259" r:id="rId6"/>
    <p:sldId id="256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A0660-CED3-478A-9B9A-EA873CF53B36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E1BFA-94BD-4A42-8326-85458808F9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E1BFA-94BD-4A42-8326-85458808F9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3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FB9B48EA-41EB-8496-A56F-409127B35A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252980"/>
                  </p:ext>
                </p:extLst>
              </p:nvPr>
            </p:nvGraphicFramePr>
            <p:xfrm>
              <a:off x="-1" y="0"/>
              <a:ext cx="12192001" cy="70561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FB9B48EA-41EB-8496-A56F-409127B35A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0"/>
                <a:ext cx="12192001" cy="70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58B0C-46F8-B8DF-F91B-0559EB2EC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393A9FE0-44A8-D6B7-2E50-6CCB764045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95703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393A9FE0-44A8-D6B7-2E50-6CCB764045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01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4120548"/>
                  </p:ext>
                </p:extLst>
              </p:nvPr>
            </p:nvGraphicFramePr>
            <p:xfrm>
              <a:off x="0" y="1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E2EBEEA4-35CB-441B-8900-5DCFAAFE7C38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1F794D11-9B3C-4DF3-9BF6-767B1550B192&quot;"/>
    <we:property name="reportUrl" value="&quot;/groups/me/reports/8a65b0f7-0de7-41d3-9cf7-1885716f088b/f3e0e90b25c2de37153f?bookmarkGuid=e78b843c-b730-4004-8585-e360ce94b594&amp;bookmarkUsage=1&amp;ctid=658a2a7e-6e5a-49fa-a3e6-e9b090a9a33f&amp;fromEntryPoint=export&quot;"/>
    <we:property name="reportName" value="&quot;Analyses_Finances&quot;"/>
    <we:property name="reportState" value="&quot;CONNECTED&quot;"/>
    <we:property name="embedUrl" value="&quot;/reportEmbed?reportId=8a65b0f7-0de7-41d3-9cf7-1885716f088b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pageName" value="&quot;f3e0e90b25c2de37153f&quot;"/>
    <we:property name="pageDisplayName" value="&quot;Página 1&quot;"/>
    <we:property name="datasetId" value="&quot;360fcb33-efb4-4c47-886b-a1ce77416d37&quot;"/>
    <we:property name="backgroundColor" value="&quot;#FFFFFF&quot;"/>
    <we:property name="bookmark" value="&quot;H4sIAAAAAAAAA+1Y227jNhD9lUAv++IY1N3KW9abokXTwqiDvCyMgiLHDhcMqaWoNG7gH+pv9Mc6JOUkdpwLvNsGDeInajganjlzOKJ5E3HRNpIuf6WXEB1FPykuGOXaHMTRIFLBWBdlRSHlLM5yqDPKU6hxVjdWaNVGRzeRpWYB9ly0HZUuEho/zwYRlXJCF+5pTmULg6gB02pFpfgTgjNOWdPBahDBdSO1oS7k1FILLuwVuuMzQoiHKa5ImRVXMAVmg3WeAoGK1EnOEg5pGefpHN3a4OCR7XRxof3yY60sFQqXcTY6YmVNSFFUCUvnJaMkJj6GkLZ3qZcn143B7DDnZePIGSPWhTbImox8FgbaAPomGmvZXfrRyYZ9qjvD4DfwSE6UFXbpshGKKiYcKSskZGI00uVncMg7Zr35Qv8xNoCL8uiIrAa3OI75Fb6N1m0Qx4uFgQW1/ePJv4JwSiUE4w+d6stDHsKdoaUVaiH78t9V4ixk0QgYX1BjnbzqL1hHxzq+pA0H83Hpif8kzFoByWAL92smu5qtFYq+X+5psJdIQP/9NTFbualkNCdFyvM8qeKa5aM65vAu3hfX82CCLMBWUeM9FEzR9/8h4cdSfl0dFwl+a7Iqqyh2bZZUZJSNntXx6+vnBc1v8J9uuyksLkHtue1+FGCoYRfLU7gC+RDM7fzDqTWEc2pE+Jp74Hsm1B9LboNFGzl+cucE53YPTz/+2gl6wOGAU0tDqD6V6FjpJ0l5qjhvmZdf/v6r3UHMsw2Pya7FnQk8KHdn73u+nbxlZnvFve0ke/mEJp7mcZxAmeWEsayseF6Wxf5N/C3T9t6NdvNyZgT+jbQG9mlJrcSDjdloQtEl4F9UN3Bredk1AaKAMK/DeRm8Km+iU4FKDbHPqexc2A8faSvYB0S08kJ/pK959/a9q72FJO/LcBZuKahq13cUochGSz9aFx6Pz9K9Hma/dmCWCNx73AEeOjjDW6jDHUCGjmEMJlr8skratE797rYETRw8Bz/Dst3jNH6qsZ04AGe0lvA7I0CKLC0O56SeH2Z5Qg4rVvNDRgrICS1JnCfbx8tQfY9uIpRaQ3N6+IaM7+h+JO/NxdDJaG1dbmtG1ptPdVIOInYhJDegPEfbLp93bvKExOnpOrUzvcAucy+3F8fIHokx6ztHXBYEkvk8TdN8VFRlycrchXiyr1m4trW+3jxd+d/uVqc72zaUwYQq2NHyvJi5g/Zk2/N3d5FfBNEIVMxLXwjHgdU/vx/WKmUUAAA=&quot;"/>
    <we:property name="initialStateBookmark" value="&quot;H4sIAAAAAAAAA+1Y227bOBD9lUAvfXEMSrIkK2+O68UukrRBHeSlMAqKGjssGFKlqGy8gX+ov7E/tkNSdmLHucB7CdaIn6jhaHhm5vCI5l1Q8roSdP6JXkNwFPwmS85oqfRBGHQC6Y3Hnz+fnA2+nHz7NDgboVlVhitZB0d3gaF6BuaS1w0VNgQav046ARXinM7s05SKGjpBBbpWkgr+B3hnnDK6gUUngNtKKE1tyLGhBmzYG3THZ1w77Ma4ImWG38AYmPHWaQwEclJECYtKiLMwiafoVnsHh2yriw3tlh8qaSiXuIy10T7LCkLSNI9YPM0YJSFxMbgwrUsxH91WGrPDnOeVrcoQsc6UxnKJwGWhofag74KhEs21G43W7GPVaAZfwCEZScPN3GbDJZWM26IssCDnWmG53AwOy4YZZ75Svw814KJlcEQWnRWOQXmDb6N1E8RgNtMwo6Z9HP0rCMdUgDf+0si2PeQx3Alaai5nom3/fScufBYVh+EV1cbSq/iOfbRVx5eULkEfz13hP3K9ZEDU2cD9lskuJkuGou/3BxxsKeLR//OcmCzsVNSfkjQukyTKw4Il/SIs4Z28r+7nwTlWATaaGu7AYIq+/w8KP5Xy2/I4jXIKvbyXU1RtFuWk3+u/yOO3588rxK/zn267McyuQe647X7loKlmV/NTuAHxGMxq/vHUEsIl1dx/zR3wHRNqzyOrYMFajh/tOcG6PcDTjn80nB6UcFBSQ32oNpVgINWzRXmuOftcl7M/f9ZbCvOi4DHR1LgzofTM3ap9L8vJPle2Zdx+J9nSx4t4nIRhBFkvIYz1srxMsizdXcT3uWzvarS9Lhea499Io2EXSaoFHmz0mggF14B/Ue3AruVoV3mIHPy88udlcKy8C045MtXHvqSisWE/HNOasw+IaOGI/oSuOff6XdX2IcmHNJz4Wwoq6+UdhW+yVsKNlo3H47Owr/vZHw3oOQJ3HveAuxZOdwW1uwVI11YYg/Eav6yCVrVlv70tQVMJrgYnMK93OI2fKpQTC+CCFgK+MQIk7cXp4ZQU08NeEpHDnBXlISMpJIRmJEyizeOl775Dd86lXEKzfPgbGd+X+4m81xdDJ62UsbktK7LcfLIRohOwKy5KDdLVaNPl69ZNHpEwPl2mdqFmqDIPcnt1jN4TMSatcoRZSiCaTuM4TvppnmUsS2yIZ3XNwK0p1O366cr9tkudakxdUQbnVMIWyXNkLi20Z2XP3d0FbhFEw5ExL7xgE12J5GLxFw5jivNdFAAA&quot;"/>
    <we:property name="isFiltersActionButtonVisible" value="true"/>
    <we:property name="isVisualContainerHeaderHidden" value="false"/>
    <we:property name="reportEmbeddedTime" value="&quot;2025-04-16T22:42:37.247Z&quot;"/>
    <we:property name="creatorTenantId" value="&quot;658a2a7e-6e5a-49fa-a3e6-e9b090a9a33f&quot;"/>
    <we:property name="creatorUserId" value="&quot;10032002F8C74861&quot;"/>
    <we:property name="creatorSessionId" value="&quot;788e3d5b-de0c-4c21-9e7a-764dbca2f5b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25F921A-ED4F-46B1-95B5-9110D07206C6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1F794D11-9B3C-4DF3-9BF6-767B1550B192&quot;"/>
    <we:property name="reportUrl" value="&quot;/groups/me/reports/8a65b0f7-0de7-41d3-9cf7-1885716f088b/6446c6727104243a672d?bookmarkGuid=b66ce96f-4613-4bf0-a14b-4087659c20ef&amp;bookmarkUsage=1&amp;ctid=658a2a7e-6e5a-49fa-a3e6-e9b090a9a33f&amp;fromEntryPoint=export&quot;"/>
    <we:property name="reportName" value="&quot;Analyses_Finances&quot;"/>
    <we:property name="reportState" value="&quot;CONNECTED&quot;"/>
    <we:property name="embedUrl" value="&quot;/reportEmbed?reportId=8a65b0f7-0de7-41d3-9cf7-1885716f088b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pageName" value="&quot;6446c6727104243a672d&quot;"/>
    <we:property name="pageDisplayName" value="&quot;Página 2&quot;"/>
    <we:property name="datasetId" value="&quot;360fcb33-efb4-4c47-886b-a1ce77416d37&quot;"/>
    <we:property name="backgroundColor" value="&quot;#E6E6E6&quot;"/>
    <we:property name="bookmark" value="&quot;H4sIAAAAAAAAA+1Y227bMAz9lcDPweD7pW9t2mEDuqFYtr4MeaAlOlXhSp4sZ8mK/NB+Yz82ynZ6WdK0GIo1y/YUiaJJnkNKonLtcFFXJSzewxU6B85byQUDrvTAc4aO7IRx4btB5BZp7gFjfs4hjWlVVUYoWTsH144BPUVzLuoGSmuJhJ8nQwfK8gymdlZAWePQqVDXSkIpvmGnTEtGN7gcOjivSqXBmhwbMGjNzkid5hSC9yogj8CMmOEYmemkcRjGLE78xHNDPwyAhpzU6k6hjWyjijXduh8paUBIcmNlkU/QE5Z7hetlAGHgJczKayGnZR/w7bcfF5Ulx+Dc5Gpu+cgvybG1tFwSIJZ6IcuCJHWLjIWIgEluvy5EaXqH+eJkXmniihjsrB3yGUiGFgURorHu8F87h9OpximYfnpyb3GkyuZqg3ysGs3wAxbtkjTCLMhHIST5EJZ8G+eZVpSWdmUMJXbC143sSXbt9EJ9HWmkrHArmJBkKycMNL9PCE00R320aMEeC73KoT/8JeaXBErISJQXgRdlSeQBd7MkyVgCwY4n7pMUph6MVcn/hextQ9ulMC0wZDl4gedD6rtRwOLHUzgihqZK0/lXrmXxuUIfqUYavXDW0zLckVKiYSHMM5QRV7IxowvQZqeL6SG8y8nqviGNyzs3Sl8mXfjPXxeT9vLIEoiiOPLSwkVMofBCH3f8DHpq4Tyh0N8I1KDZxeIUZ1iuh3azvr60CugctOiaiRbGb8Lru6IbY849xMe2TbFqd+Lpx18aAQOOAw4GOlM9FOdQqq27f9sptM+8vPvxvd5AzOO3VdnUtCWQd3W88cB5fB/vM7N9xe03yL58utMTM78IYzejt0pWAMtDKNL/1/+ffQKstuUR6N1vAh58D7xkDxD7YRRj6tILNqUXCfWzSbwnPcDf/wZ5uG1cLtvs3YbuXKGetkelakxdAcMzkNjCqDqDAls9ShhIjrwfa/t7KijXHUHnUDaWm/a/FKd10zr7CS+aW5nEEQAA&quot;"/>
    <we:property name="initialStateBookmark" value="&quot;H4sIAAAAAAAAA+1Y227bMAz9lULPwWA7ji99S9MOG3pFs/VlKAZaplMVqpTJctasyA/tN/Zjo2z3tqRJMRRrlu0pEkWTPIeUROWG5aIcS5gewRWybfZe5YJDrs2WzzpMNcKd4+P9w/7p/uej/uEeifXYCq1Ktn3DLJgR2jNRViCdCRJ+Ou8wkPIERm5WgCyxw8ZoSq1Aim/YKNOSNRXOOgyvx1IbcCaHFiw6sxNSpzn59t90ySNwKyY4RG4baRSGEY/iIPa9MAi7QMOc1MpGoY5soYozXbsfaGVBKHLjZL2AMMc88wvPTwHCrh9zJy+FGsk24PtvP0zHjhWL1zbT146P7JIcO0uzGQHiiR/ytBsnXpHyEBEwztzXhZC2dZhN967HhrgiBhtr/XwCiqNDQYQYLBv8N6w/GhkcgW2ne48WB1pWVwvkQ10ZjqdY1EvKCjslH4VQ5EM48l2cJ0ZTWuqVIUhshG8r1ZLsuemF/jowSFnJneCcJEs54WDyx4TQxORodqY12F1hbnMYdH6J+TWBEjISZUXX76Vxz4fcS+M45TF01zxxH5Ww5dZQy/xfyN4ytE0KkwJDnoHf9QNIAq/X5dHqFA6IoZE2dPDJuSy+VOgDXSlrpmw+LZ01KSUaFsK+QBnlWlV2cAHGrnUxPYV3dn5735DG5YMbpS2TJvyXr4vz+vJIY+j1op6fFB5iAoUfBrjmZ9BzC+cZhf5OoAHDL6YHOEE5H9rd+vzSbUBnYETTTNQwfhNe2w7dGWOPEO+6NsWpPYinHX+pBGzluJWDhcZUC4X1lV66+5edQpvMy+GP7+UCYlbfVrIqaUtg3tTxwgNn9T7eZGbbittskG35NKcnpkERRl7KgywtgGchFMn/6//PPgFut+UOmPVvAp58D7xmDxAFYS/CxKMXbEIvEupn42hDeoC//w3ydNs4m9XZuw+dXaEZ1Uelrmw5Bo4noLCGMW4MCqz1KGGgcszbsXG/B4Jy3RB0BrJy3NT/pbDaCXEmMokrPnD/sLA6rDq4nzcm6bPtEQAA&quot;"/>
    <we:property name="isFiltersActionButtonVisible" value="true"/>
    <we:property name="isVisualContainerHeaderHidden" value="false"/>
    <we:property name="reportEmbeddedTime" value="&quot;2025-04-16T22:46:18.527Z&quot;"/>
    <we:property name="creatorTenantId" value="&quot;658a2a7e-6e5a-49fa-a3e6-e9b090a9a33f&quot;"/>
    <we:property name="creatorUserId" value="&quot;10032002F8C74861&quot;"/>
    <we:property name="creatorSessionId" value="&quot;3876bbf5-1ff3-41a9-93e0-c86638db973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d7ca015-84c4-4093-9be4-08c13f7e6632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2WTW/UMBCG/0rlc4SSbLJ2eitLkZAQWrHQC9rDJJ6krrx25DjLLtX+d8bOltKqoj1A+RCn2OPxzJt3Him5ZlINvYb9O9ggO2VvjFQNSOtOMpYwMwX5TMhWCJ4VOaa8nImap3Rqe6+sGdjpNfPgOvQXahhBh0oU/LROGGi9hC7sWtADJqxHN1gDWn3BKZmOvBvxkDDc9do6CCVXHjyGsltKpz1JyF7MqCM0Xm1xhY2foiXnTc1Fy8WsaOdpVZY5UNowJURlD6aE0rH9whoPylCbEKuxEUVaNHWZtnxeFFhAFeKDMp0+Cr69+2HfB3M87nxtd8GP+ooah0qHA71QycU8AzkTJeA8z6Ss0zTcbpX2Nw3357vekVfk4FRtQW/eWUcz0Cx64nCYLLhmC6vHTVyd34mv7OgafI9tPDJe+T1VapUB06hgcVCzdJbMjycLOxrv9jF8aT8vHFJTyU7TQ/JNx5nc0m2K3hdx1nUOO/DH7fkvUbgCjVPw9WiOw07/XLkfjfLDycpq+bjmNUV+yNMG+rss3WBPDa++A/tIyj7S8/PRWEeGuYCKZxywqbKsSnORNvl/hp+kkJat8v8aEG2BskSsRI28yoWUhWgeBeLvGETyrACvsNug8Q8A/CgQ0prRLy7B+ftcWCfRvZwIeKXczXcyT+6J/a2+H9bPCfCtzwHgyPCtZWyD9N8SFnb0Qw8NLsFg7N9PJRTGPGIAjAzziWsXnm8VET+N5wL0GCYT/3JYbEITU7XGp144yvsKdimIlI8JAAA=&quot;"/>
    <we:property name="creatorSessionId" value="&quot;71156c24-eafb-4807-878f-1e02c94e2194&quot;"/>
    <we:property name="creatorTenantId" value="&quot;658a2a7e-6e5a-49fa-a3e6-e9b090a9a33f&quot;"/>
    <we:property name="creatorUserId" value="&quot;10032002F8C74861&quot;"/>
    <we:property name="datasetId" value="&quot;360fcb33-efb4-4c47-886b-a1ce77416d37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8a65b0f7-0de7-41d3-9cf7-1885716f088b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initialStateBookmark" value="&quot;H4sIAAAAAAAAA+1Wy27bMBD8lYBnoZBsyZJyc1wXKNI8EDe5FEaxElcKA5oUKMq1G/jfu6TsujGCuoc2faAnk8Plzmh2APORcdE2EtaXsEB2yt4qLkrg2pxELGCqB8+urs4vxjfnHy/HF1OCdWOFVi07fWQWTI32TrQdSNeCwA/zgIGU11C7XQWyxYA1aFqtQIrP2BfTkTUdbgKGq0ZqA67lzIJF13ZJ5bQn7ujVkBihtGKJMyxtjyZpWhZpVqXZMK5GYZ4kA6Cyti/wyp4tca09/UQrC0IRjcMKLLM4jMsiCat0FMcYQ+7wVqhabgXv775fN84Viytb6JXzo3ggYtdps6EPStJsFAEfZgngaBBxXoShu10JaXeE6+mqMeQVOdh3m9CX19qQ+ZJ5Twy2vQWPbKJlt/Cr6RN8pjtT4g1W/khZYdfUqRIKVCmcxU7NtdFkvj+Z6E5Zs/bwvf40MUiknJ2Gm+CrjjFf0m1CD0WM69pgDXa7nf4ShTOQ2INvOrUddvjnyr1VwrYnMy35cc1zQr6bpwU0T7O0iz0RPnwT7G1S1j49Pz8ac5/hNIM8jVLAMo+iPBxkYTn4n+EfUkjLSth/LRBVjDxBzLMC03yQcR5n5dFA/B2DCF40wDOsF6jsMwE+GgiuVWcn92DsYS604WjO+gS8Fmb3PzkIDsT+Vt8385cM8N5nF2Cf4b1lbIH0bnEL3dm2gRKvQaHnb/oWAn0dZQAUd/Pxa+N+3wlKfD+eO5Cdm4x/5TBPQhMThcQjF9zbh3lZXt0XrzzuFYcJAAA=&quot;"/>
    <we:property name="isFiltersActionButtonVisible" value="true"/>
    <we:property name="isVisualContainerHeaderHidden" value="false"/>
    <we:property name="pageDisplayName" value="&quot;Página 3&quot;"/>
    <we:property name="pageName" value="&quot;577cb78f7834f609552a&quot;"/>
    <we:property name="reportEmbeddedTime" value="&quot;2025-04-16T22:38:55.904Z&quot;"/>
    <we:property name="reportName" value="&quot;Analyses_Finances&quot;"/>
    <we:property name="reportState" value="&quot;CONNECTED&quot;"/>
    <we:property name="reportUrl" value="&quot;/groups/me/reports/8a65b0f7-0de7-41d3-9cf7-1885716f088b/577cb78f7834f609552a?bookmarkGuid=22ce593b-eba0-462e-8ac4-2d04e5477037&amp;bookmarkUsage=1&amp;ctid=658a2a7e-6e5a-49fa-a3e6-e9b090a9a33f&amp;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Carlos Brunetti</cp:lastModifiedBy>
  <cp:revision>4</cp:revision>
  <dcterms:created xsi:type="dcterms:W3CDTF">2018-06-07T21:39:02Z</dcterms:created>
  <dcterms:modified xsi:type="dcterms:W3CDTF">2025-04-16T22:51:26Z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