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>
        <p:scale>
          <a:sx n="127" d="100"/>
          <a:sy n="127" d="100"/>
        </p:scale>
        <p:origin x="3072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98ABA-4D1A-8241-99BA-0E3DC423A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037252-2011-4641-8CE1-726DCF681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702DB1-DA65-4F41-9084-B69738D5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A197-5229-C84B-82A6-555551AEB0BB}" type="datetimeFigureOut">
              <a:rPr lang="es-ES_tradnl" smtClean="0"/>
              <a:t>20/5/21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EA136C-B2CF-0045-9098-0846FD4A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4C7A41-167D-C040-85CC-693932A5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1129-BF20-FB4D-9853-BA0ACC7B447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957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3546C-7BC6-1140-94BB-7C227F5C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A857C6-C1E9-8849-BD31-9094008AA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455221-8710-E34B-B27A-1315F2E8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A197-5229-C84B-82A6-555551AEB0BB}" type="datetimeFigureOut">
              <a:rPr lang="es-ES_tradnl" smtClean="0"/>
              <a:t>20/5/21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F1F775-9062-2A4F-8B33-562FCB3B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DE9098-D4C2-CC40-AECC-0E72D720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1129-BF20-FB4D-9853-BA0ACC7B447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2241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CF1CB6-16A0-B942-8602-CB2A7A2F0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98CB55-E2F6-6C49-9723-B1C904C37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14B793-1F25-4841-BCD0-1F7926DE0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A197-5229-C84B-82A6-555551AEB0BB}" type="datetimeFigureOut">
              <a:rPr lang="es-ES_tradnl" smtClean="0"/>
              <a:t>20/5/21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43A5E4-549A-E243-8AAC-5CAD8BE2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A78358-2EDD-8D47-BAA0-F0063B60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1129-BF20-FB4D-9853-BA0ACC7B447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57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58C01-115C-B444-9B3E-E91432FE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CD7F40-6BB5-8D45-B71F-2701C4A8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41741-F82A-F042-84F8-ED01223A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A197-5229-C84B-82A6-555551AEB0BB}" type="datetimeFigureOut">
              <a:rPr lang="es-ES_tradnl" smtClean="0"/>
              <a:t>20/5/21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0609DE-C02D-D047-9891-34F25C26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E9EAE2-C828-554B-B837-EA958A8C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1129-BF20-FB4D-9853-BA0ACC7B447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429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E752D-C1DD-E74C-AFE4-B83B1E7F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C553E4-0C65-A242-BCCE-0AC944A55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A2B9E1-0F07-8442-BF81-0437B2AD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A197-5229-C84B-82A6-555551AEB0BB}" type="datetimeFigureOut">
              <a:rPr lang="es-ES_tradnl" smtClean="0"/>
              <a:t>20/5/21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251ECD-0F62-E64C-94A0-647D900B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F18A45-3C9E-A94E-AE72-9B8CDAA9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1129-BF20-FB4D-9853-BA0ACC7B447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494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27BB4-DB6B-B142-8981-415B7090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1F1B87-BEC0-7B4E-8CB8-D336FB949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2EFE86-2D8A-EE4E-A8B8-38F27B47D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149390-750F-8846-B248-079B5ADA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A197-5229-C84B-82A6-555551AEB0BB}" type="datetimeFigureOut">
              <a:rPr lang="es-ES_tradnl" smtClean="0"/>
              <a:t>20/5/21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B843F7-3561-2D4F-ACE0-945A6206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A20FD-BCB8-6C42-9D89-29C4B054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1129-BF20-FB4D-9853-BA0ACC7B447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7798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06F6B-BC2F-0943-A482-6217A0649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BBC30C-3F8D-1C4C-A79E-18B207EE8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C6B780-B5AB-8B45-AB21-ADBDD91CE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984BC3-CB02-3645-B251-7C6ADBA2D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CC94AB-A88F-1843-9EC5-CC4CE0F01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222A2B-9090-AE4E-AEFE-49AF491A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A197-5229-C84B-82A6-555551AEB0BB}" type="datetimeFigureOut">
              <a:rPr lang="es-ES_tradnl" smtClean="0"/>
              <a:t>20/5/21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E1962A-6E88-9E45-AE7D-7F9A3F1E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56C0CA-4D2A-9547-B2D8-87FE46F0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1129-BF20-FB4D-9853-BA0ACC7B447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313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AB82F-7509-B74E-8684-F1ED9204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255E14-62EE-C148-9CE7-359A69CC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A197-5229-C84B-82A6-555551AEB0BB}" type="datetimeFigureOut">
              <a:rPr lang="es-ES_tradnl" smtClean="0"/>
              <a:t>20/5/21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D0F4F2-2912-B04D-9DA5-B1556795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D87F089-9D10-7543-BF59-C0C6E0AA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1129-BF20-FB4D-9853-BA0ACC7B447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2977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A181A4A-5016-F84B-8A96-B297A516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A197-5229-C84B-82A6-555551AEB0BB}" type="datetimeFigureOut">
              <a:rPr lang="es-ES_tradnl" smtClean="0"/>
              <a:t>20/5/21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5F224F-F64A-A44E-9826-4B39A0C8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8D1F8B-9889-574E-8313-8BAEA0E9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1129-BF20-FB4D-9853-BA0ACC7B447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842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23D03-F20F-0D41-A9A8-1A20D3C8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6D9103-FB21-1544-B89F-15D2CDF24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D47E2A-57A4-2842-B5D4-7A790F372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2BC823-5617-F741-A175-6BEB3FAE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A197-5229-C84B-82A6-555551AEB0BB}" type="datetimeFigureOut">
              <a:rPr lang="es-ES_tradnl" smtClean="0"/>
              <a:t>20/5/21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09436B-592D-B541-B7A6-E07DD509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517DA1-5ABA-E249-8928-30CD79C3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1129-BF20-FB4D-9853-BA0ACC7B447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204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5C778-F441-C24C-AEFA-866D1F4F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A11564-F5D8-E746-AF3F-EDC04BE8A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04570C-D59D-0C4D-9295-980556BE4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0E8D3F-DFE5-2E4A-B5EC-FF116D6F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A197-5229-C84B-82A6-555551AEB0BB}" type="datetimeFigureOut">
              <a:rPr lang="es-ES_tradnl" smtClean="0"/>
              <a:t>20/5/21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9190CB-2503-5B4B-A5A6-F21F4FB4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A8EA99-1CA6-D348-B1D3-FDDB310E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1129-BF20-FB4D-9853-BA0ACC7B447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6095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45E011-5B99-FB40-BCC1-0FE9DF47F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1E5449-F5D0-874B-902E-E8FEF2A78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E87019-3885-C746-BC1A-E36B4FCC4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5A197-5229-C84B-82A6-555551AEB0BB}" type="datetimeFigureOut">
              <a:rPr lang="es-ES_tradnl" smtClean="0"/>
              <a:t>20/5/21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EDB4C3-24C9-2B4B-99FC-7947E5F48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63E3CC-BF1A-774E-979B-C7F100B09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1129-BF20-FB4D-9853-BA0ACC7B447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843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 descr="Una pantalla de un celular&#10;&#10;Descripción generada automáticamente">
            <a:extLst>
              <a:ext uri="{FF2B5EF4-FFF2-40B4-BE49-F238E27FC236}">
                <a16:creationId xmlns:a16="http://schemas.microsoft.com/office/drawing/2014/main" id="{ED21305F-4469-A746-8575-4E95A3B8C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121" y="3553597"/>
            <a:ext cx="1656411" cy="3285888"/>
          </a:xfrm>
          <a:prstGeom prst="rect">
            <a:avLst/>
          </a:prstGeom>
        </p:spPr>
      </p:pic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655ABDA-7334-8E40-9282-133AEDC72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36" y="273341"/>
            <a:ext cx="2194875" cy="4340877"/>
          </a:xfrm>
          <a:prstGeom prst="rect">
            <a:avLst/>
          </a:prstGeom>
        </p:spPr>
      </p:pic>
      <p:pic>
        <p:nvPicPr>
          <p:cNvPr id="7" name="Imagen 6" descr="Pantalla de un celular con letras&#10;&#10;Descripción generada automáticamente">
            <a:extLst>
              <a:ext uri="{FF2B5EF4-FFF2-40B4-BE49-F238E27FC236}">
                <a16:creationId xmlns:a16="http://schemas.microsoft.com/office/drawing/2014/main" id="{8C34773D-EE9A-4540-9F6C-664E32C6D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053" y="4279091"/>
            <a:ext cx="1566979" cy="3114809"/>
          </a:xfrm>
          <a:prstGeom prst="rect">
            <a:avLst/>
          </a:prstGeom>
        </p:spPr>
      </p:pic>
      <p:pic>
        <p:nvPicPr>
          <p:cNvPr id="10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9F62726-3A7D-CF4F-8822-931EAE067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937" y="441363"/>
            <a:ext cx="1501008" cy="3036129"/>
          </a:xfrm>
          <a:prstGeom prst="rect">
            <a:avLst/>
          </a:prstGeom>
        </p:spPr>
      </p:pic>
      <p:pic>
        <p:nvPicPr>
          <p:cNvPr id="12" name="Imagen 1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1D72CD9-D4D7-4642-9CB5-7CA716C9FF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4450" y="-779100"/>
            <a:ext cx="2194875" cy="4472230"/>
          </a:xfrm>
          <a:prstGeom prst="rect">
            <a:avLst/>
          </a:prstGeom>
        </p:spPr>
      </p:pic>
      <p:pic>
        <p:nvPicPr>
          <p:cNvPr id="14" name="Imagen 1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18870C8-C90F-8A4B-A785-BB5486CE6D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3828" y="4340877"/>
            <a:ext cx="2441562" cy="2517123"/>
          </a:xfrm>
          <a:prstGeom prst="rect">
            <a:avLst/>
          </a:prstGeom>
        </p:spPr>
      </p:pic>
      <p:pic>
        <p:nvPicPr>
          <p:cNvPr id="22" name="Imagen 21" descr="Pantalla de un teléfono celular&#10;&#10;Descripción generada automáticamente">
            <a:extLst>
              <a:ext uri="{FF2B5EF4-FFF2-40B4-BE49-F238E27FC236}">
                <a16:creationId xmlns:a16="http://schemas.microsoft.com/office/drawing/2014/main" id="{DDD3B80E-DD38-AC47-85FB-EFB7218623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7420" y="0"/>
            <a:ext cx="1959429" cy="3918857"/>
          </a:xfrm>
          <a:prstGeom prst="rect">
            <a:avLst/>
          </a:prstGeom>
        </p:spPr>
      </p:pic>
      <p:pic>
        <p:nvPicPr>
          <p:cNvPr id="24" name="Imagen 23" descr="Pantalla de celular con imagen de la pantalla de un computador&#10;&#10;Descripción generada automáticamente con confianza media">
            <a:extLst>
              <a:ext uri="{FF2B5EF4-FFF2-40B4-BE49-F238E27FC236}">
                <a16:creationId xmlns:a16="http://schemas.microsoft.com/office/drawing/2014/main" id="{DDDE59CC-FDBD-8746-9D25-110A056564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8664" y="807113"/>
            <a:ext cx="998260" cy="1958661"/>
          </a:xfrm>
          <a:prstGeom prst="rect">
            <a:avLst/>
          </a:prstGeom>
        </p:spPr>
      </p:pic>
      <p:pic>
        <p:nvPicPr>
          <p:cNvPr id="26" name="Imagen 25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0D6A1C58-B15A-CA41-97FC-7A397D66E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7298" y="4503276"/>
            <a:ext cx="2383121" cy="2336209"/>
          </a:xfrm>
          <a:prstGeom prst="rect">
            <a:avLst/>
          </a:prstGeom>
        </p:spPr>
      </p:pic>
      <p:pic>
        <p:nvPicPr>
          <p:cNvPr id="28" name="Imagen 27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6AC54B7F-791A-3B4F-8692-F562019226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2321" y="5361868"/>
            <a:ext cx="1066364" cy="147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9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315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3" name="Group 36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655ABDA-7334-8E40-9282-133AEDC72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642938"/>
            <a:ext cx="1354138" cy="2744788"/>
          </a:xfrm>
          <a:prstGeom prst="rect">
            <a:avLst/>
          </a:prstGeom>
        </p:spPr>
      </p:pic>
      <p:pic>
        <p:nvPicPr>
          <p:cNvPr id="18" name="Imagen 17" descr="Una pantalla de un celular&#10;&#10;Descripción generada automáticamente">
            <a:extLst>
              <a:ext uri="{FF2B5EF4-FFF2-40B4-BE49-F238E27FC236}">
                <a16:creationId xmlns:a16="http://schemas.microsoft.com/office/drawing/2014/main" id="{ED21305F-4469-A746-8575-4E95A3B8C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3455988"/>
            <a:ext cx="1354138" cy="2754313"/>
          </a:xfrm>
          <a:prstGeom prst="rect">
            <a:avLst/>
          </a:prstGeom>
        </p:spPr>
      </p:pic>
      <p:pic>
        <p:nvPicPr>
          <p:cNvPr id="28" name="Imagen 27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6AC54B7F-791A-3B4F-8692-F56201922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550" y="642938"/>
            <a:ext cx="1233488" cy="1735138"/>
          </a:xfrm>
          <a:prstGeom prst="rect">
            <a:avLst/>
          </a:prstGeom>
        </p:spPr>
      </p:pic>
      <p:pic>
        <p:nvPicPr>
          <p:cNvPr id="24" name="Imagen 23" descr="Pantalla de celular con imagen de la pantalla de un computador&#10;&#10;Descripción generada automáticamente con confianza media">
            <a:extLst>
              <a:ext uri="{FF2B5EF4-FFF2-40B4-BE49-F238E27FC236}">
                <a16:creationId xmlns:a16="http://schemas.microsoft.com/office/drawing/2014/main" id="{DDDE59CC-FDBD-8746-9D25-110A05656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550" y="2446338"/>
            <a:ext cx="1233488" cy="2487613"/>
          </a:xfrm>
          <a:prstGeom prst="rect">
            <a:avLst/>
          </a:prstGeom>
        </p:spPr>
      </p:pic>
      <p:pic>
        <p:nvPicPr>
          <p:cNvPr id="26" name="Imagen 25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0D6A1C58-B15A-CA41-97FC-7A397D66E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550" y="5000625"/>
            <a:ext cx="1233488" cy="1208088"/>
          </a:xfrm>
          <a:prstGeom prst="rect">
            <a:avLst/>
          </a:prstGeom>
        </p:spPr>
      </p:pic>
      <p:pic>
        <p:nvPicPr>
          <p:cNvPr id="10" name="Imagen 9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9F62726-3A7D-CF4F-8822-931EAE0674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5300" y="642938"/>
            <a:ext cx="1046163" cy="2187575"/>
          </a:xfrm>
          <a:prstGeom prst="rect">
            <a:avLst/>
          </a:prstGeom>
        </p:spPr>
      </p:pic>
      <p:pic>
        <p:nvPicPr>
          <p:cNvPr id="14" name="Imagen 1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18870C8-C90F-8A4B-A785-BB5486CE6D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5300" y="2898775"/>
            <a:ext cx="1046163" cy="1081088"/>
          </a:xfrm>
          <a:prstGeom prst="rect">
            <a:avLst/>
          </a:prstGeom>
        </p:spPr>
      </p:pic>
      <p:pic>
        <p:nvPicPr>
          <p:cNvPr id="22" name="Imagen 21" descr="Pantalla de un teléfono celular&#10;&#10;Descripción generada automáticamente">
            <a:extLst>
              <a:ext uri="{FF2B5EF4-FFF2-40B4-BE49-F238E27FC236}">
                <a16:creationId xmlns:a16="http://schemas.microsoft.com/office/drawing/2014/main" id="{DDD3B80E-DD38-AC47-85FB-EFB7218623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5300" y="4048125"/>
            <a:ext cx="1046163" cy="2162175"/>
          </a:xfrm>
          <a:prstGeom prst="rect">
            <a:avLst/>
          </a:prstGeom>
        </p:spPr>
      </p:pic>
      <p:pic>
        <p:nvPicPr>
          <p:cNvPr id="7" name="Imagen 6" descr="Pantalla de un celular con letras&#10;&#10;Descripción generada automáticamente">
            <a:extLst>
              <a:ext uri="{FF2B5EF4-FFF2-40B4-BE49-F238E27FC236}">
                <a16:creationId xmlns:a16="http://schemas.microsoft.com/office/drawing/2014/main" id="{8C34773D-EE9A-4540-9F6C-664E32C6D2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9725" y="642938"/>
            <a:ext cx="1331913" cy="2714625"/>
          </a:xfrm>
          <a:prstGeom prst="rect">
            <a:avLst/>
          </a:prstGeom>
        </p:spPr>
      </p:pic>
      <p:pic>
        <p:nvPicPr>
          <p:cNvPr id="12" name="Imagen 1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1D72CD9-D4D7-4642-9CB5-7CA716C9FF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19725" y="3425825"/>
            <a:ext cx="1331913" cy="278288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151784D-6D35-CF4E-94AE-8440ED024C43}"/>
              </a:ext>
            </a:extLst>
          </p:cNvPr>
          <p:cNvSpPr txBox="1"/>
          <p:nvPr/>
        </p:nvSpPr>
        <p:spPr>
          <a:xfrm>
            <a:off x="7240586" y="4178804"/>
            <a:ext cx="758650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Gastos</a:t>
            </a:r>
          </a:p>
          <a:p>
            <a:r>
              <a:rPr lang="es-ES" sz="3600" b="1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</a:t>
            </a:r>
          </a:p>
          <a:p>
            <a:endParaRPr lang="es-ES" sz="3600" b="1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ES_tradnl" sz="8800" dirty="0">
              <a:solidFill>
                <a:schemeClr val="bg1"/>
              </a:solidFill>
              <a:latin typeface="Athelas" panose="02000503000000020003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838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</Words>
  <Application>Microsoft Macintosh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Athelas</vt:lpstr>
      <vt:lpstr>Calibri</vt:lpstr>
      <vt:lpstr>Calibri Light</vt:lpstr>
      <vt:lpstr>Verdana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andres chaguendo sanchez</dc:creator>
  <cp:lastModifiedBy>carlos andres chaguendo sanchez</cp:lastModifiedBy>
  <cp:revision>3</cp:revision>
  <dcterms:created xsi:type="dcterms:W3CDTF">2021-05-20T15:45:54Z</dcterms:created>
  <dcterms:modified xsi:type="dcterms:W3CDTF">2021-05-20T16:15:45Z</dcterms:modified>
</cp:coreProperties>
</file>