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DM Sans Bold" charset="1" panose="00000000000000000000"/>
      <p:regular r:id="rId7"/>
    </p:embeddedFont>
    <p:embeddedFont>
      <p:font typeface="DM Sans" charset="1" panose="00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690168" cy="10534488"/>
          </a:xfrm>
          <a:custGeom>
            <a:avLst/>
            <a:gdLst/>
            <a:ahLst/>
            <a:cxnLst/>
            <a:rect r="r" b="b" t="t" l="l"/>
            <a:pathLst>
              <a:path h="10534488" w="18690168">
                <a:moveTo>
                  <a:pt x="0" y="0"/>
                </a:moveTo>
                <a:lnTo>
                  <a:pt x="18690168" y="0"/>
                </a:lnTo>
                <a:lnTo>
                  <a:pt x="18690168" y="10534488"/>
                </a:lnTo>
                <a:lnTo>
                  <a:pt x="0" y="10534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27" t="-10925" r="0" b="-232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233514" y="7369456"/>
            <a:ext cx="4128851" cy="1223635"/>
            <a:chOff x="0" y="0"/>
            <a:chExt cx="5505135" cy="163151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915587" y="-47625"/>
              <a:ext cx="4589547" cy="1679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30"/>
                </a:lnSpc>
              </a:pPr>
              <a:r>
                <a:rPr lang="en-US" sz="2450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líder no mercado de infraestrutura de nuvem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false" flipV="false" rot="0">
              <a:off x="0" y="91122"/>
              <a:ext cx="915587" cy="1449269"/>
            </a:xfrm>
            <a:custGeom>
              <a:avLst/>
              <a:gdLst/>
              <a:ahLst/>
              <a:cxnLst/>
              <a:rect r="r" b="b" t="t" l="l"/>
              <a:pathLst>
                <a:path h="1449269" w="915587">
                  <a:moveTo>
                    <a:pt x="0" y="0"/>
                  </a:moveTo>
                  <a:lnTo>
                    <a:pt x="915587" y="0"/>
                  </a:lnTo>
                  <a:lnTo>
                    <a:pt x="915587" y="1449269"/>
                  </a:lnTo>
                  <a:lnTo>
                    <a:pt x="0" y="1449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83910" y="1028700"/>
            <a:ext cx="3475390" cy="1064911"/>
            <a:chOff x="0" y="0"/>
            <a:chExt cx="4633853" cy="14198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19881" cy="1419881"/>
            </a:xfrm>
            <a:custGeom>
              <a:avLst/>
              <a:gdLst/>
              <a:ahLst/>
              <a:cxnLst/>
              <a:rect r="r" b="b" t="t" l="l"/>
              <a:pathLst>
                <a:path h="1419881" w="1419881">
                  <a:moveTo>
                    <a:pt x="0" y="0"/>
                  </a:moveTo>
                  <a:lnTo>
                    <a:pt x="1419881" y="0"/>
                  </a:lnTo>
                  <a:lnTo>
                    <a:pt x="1419881" y="1419881"/>
                  </a:lnTo>
                  <a:lnTo>
                    <a:pt x="0" y="1419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419881" y="120449"/>
              <a:ext cx="3213972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</a:t>
              </a:r>
              <a:r>
                <a:rPr lang="en-US" sz="2499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 17 anos no mercado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467972" y="1344311"/>
            <a:ext cx="5130684" cy="1498600"/>
            <a:chOff x="0" y="0"/>
            <a:chExt cx="6840911" cy="199813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273657"/>
              <a:ext cx="1450820" cy="1450820"/>
            </a:xfrm>
            <a:custGeom>
              <a:avLst/>
              <a:gdLst/>
              <a:ahLst/>
              <a:cxnLst/>
              <a:rect r="r" b="b" t="t" l="l"/>
              <a:pathLst>
                <a:path h="1450820" w="1450820">
                  <a:moveTo>
                    <a:pt x="0" y="0"/>
                  </a:moveTo>
                  <a:lnTo>
                    <a:pt x="1450820" y="0"/>
                  </a:lnTo>
                  <a:lnTo>
                    <a:pt x="1450820" y="1450820"/>
                  </a:lnTo>
                  <a:lnTo>
                    <a:pt x="0" y="1450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743977" y="-47625"/>
              <a:ext cx="1444130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Segura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743977" y="451908"/>
              <a:ext cx="196090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Escalável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743977" y="951442"/>
              <a:ext cx="509693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Diversidade de produtos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743977" y="1450975"/>
              <a:ext cx="4626970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Pague conforme o uso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537211" y="7492894"/>
            <a:ext cx="6493399" cy="1277027"/>
            <a:chOff x="0" y="0"/>
            <a:chExt cx="8657866" cy="1702702"/>
          </a:xfrm>
        </p:grpSpPr>
        <p:sp>
          <p:nvSpPr>
            <p:cNvPr name="Freeform 16" id="16"/>
            <p:cNvSpPr/>
            <p:nvPr/>
          </p:nvSpPr>
          <p:spPr>
            <a:xfrm flipH="false" flipV="false" rot="-10800000">
              <a:off x="0" y="126392"/>
              <a:ext cx="1450820" cy="1450820"/>
            </a:xfrm>
            <a:custGeom>
              <a:avLst/>
              <a:gdLst/>
              <a:ahLst/>
              <a:cxnLst/>
              <a:rect r="r" b="b" t="t" l="l"/>
              <a:pathLst>
                <a:path h="1450820" w="1450820">
                  <a:moveTo>
                    <a:pt x="0" y="0"/>
                  </a:moveTo>
                  <a:lnTo>
                    <a:pt x="1450820" y="0"/>
                  </a:lnTo>
                  <a:lnTo>
                    <a:pt x="1450820" y="1450820"/>
                  </a:lnTo>
                  <a:lnTo>
                    <a:pt x="0" y="1450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727174" y="-47625"/>
              <a:ext cx="5525718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Complexidade dificultante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727174" y="554410"/>
              <a:ext cx="5975092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Serviços limitados por região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684165" y="1155544"/>
              <a:ext cx="6973701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Desempenho reduzido com carga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-8559052">
            <a:off x="6353616" y="2619539"/>
            <a:ext cx="5580768" cy="4799461"/>
          </a:xfrm>
          <a:custGeom>
            <a:avLst/>
            <a:gdLst/>
            <a:ahLst/>
            <a:cxnLst/>
            <a:rect r="r" b="b" t="t" l="l"/>
            <a:pathLst>
              <a:path h="4799461" w="5580768">
                <a:moveTo>
                  <a:pt x="0" y="0"/>
                </a:moveTo>
                <a:lnTo>
                  <a:pt x="5580768" y="0"/>
                </a:lnTo>
                <a:lnTo>
                  <a:pt x="5580768" y="4799461"/>
                </a:lnTo>
                <a:lnTo>
                  <a:pt x="0" y="479946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7428512">
            <a:off x="9671808" y="6414640"/>
            <a:ext cx="1091862" cy="972750"/>
          </a:xfrm>
          <a:custGeom>
            <a:avLst/>
            <a:gdLst/>
            <a:ahLst/>
            <a:cxnLst/>
            <a:rect r="r" b="b" t="t" l="l"/>
            <a:pathLst>
              <a:path h="972750" w="1091862">
                <a:moveTo>
                  <a:pt x="0" y="0"/>
                </a:moveTo>
                <a:lnTo>
                  <a:pt x="1091862" y="0"/>
                </a:lnTo>
                <a:lnTo>
                  <a:pt x="1091862" y="972750"/>
                </a:lnTo>
                <a:lnTo>
                  <a:pt x="0" y="9727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4729817">
            <a:off x="8635642" y="2555645"/>
            <a:ext cx="1091862" cy="972750"/>
          </a:xfrm>
          <a:custGeom>
            <a:avLst/>
            <a:gdLst/>
            <a:ahLst/>
            <a:cxnLst/>
            <a:rect r="r" b="b" t="t" l="l"/>
            <a:pathLst>
              <a:path h="972750" w="1091862">
                <a:moveTo>
                  <a:pt x="0" y="0"/>
                </a:moveTo>
                <a:lnTo>
                  <a:pt x="1091862" y="0"/>
                </a:lnTo>
                <a:lnTo>
                  <a:pt x="1091862" y="972750"/>
                </a:lnTo>
                <a:lnTo>
                  <a:pt x="0" y="9727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608184">
            <a:off x="12298640" y="3090224"/>
            <a:ext cx="1344025" cy="1197404"/>
          </a:xfrm>
          <a:custGeom>
            <a:avLst/>
            <a:gdLst/>
            <a:ahLst/>
            <a:cxnLst/>
            <a:rect r="r" b="b" t="t" l="l"/>
            <a:pathLst>
              <a:path h="1197404" w="1344025">
                <a:moveTo>
                  <a:pt x="0" y="0"/>
                </a:moveTo>
                <a:lnTo>
                  <a:pt x="1344025" y="0"/>
                </a:lnTo>
                <a:lnTo>
                  <a:pt x="1344025" y="1197404"/>
                </a:lnTo>
                <a:lnTo>
                  <a:pt x="0" y="119740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true" rot="5098457">
            <a:off x="7317912" y="6420079"/>
            <a:ext cx="1091862" cy="972750"/>
          </a:xfrm>
          <a:custGeom>
            <a:avLst/>
            <a:gdLst/>
            <a:ahLst/>
            <a:cxnLst/>
            <a:rect r="r" b="b" t="t" l="l"/>
            <a:pathLst>
              <a:path h="972750" w="1091862">
                <a:moveTo>
                  <a:pt x="0" y="972750"/>
                </a:moveTo>
                <a:lnTo>
                  <a:pt x="1091862" y="972750"/>
                </a:lnTo>
                <a:lnTo>
                  <a:pt x="1091862" y="0"/>
                </a:lnTo>
                <a:lnTo>
                  <a:pt x="0" y="0"/>
                </a:lnTo>
                <a:lnTo>
                  <a:pt x="0" y="97275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783910" y="4930419"/>
            <a:ext cx="1209217" cy="815672"/>
          </a:xfrm>
          <a:custGeom>
            <a:avLst/>
            <a:gdLst/>
            <a:ahLst/>
            <a:cxnLst/>
            <a:rect r="r" b="b" t="t" l="l"/>
            <a:pathLst>
              <a:path h="815672" w="1209217">
                <a:moveTo>
                  <a:pt x="0" y="0"/>
                </a:moveTo>
                <a:lnTo>
                  <a:pt x="1209217" y="0"/>
                </a:lnTo>
                <a:lnTo>
                  <a:pt x="1209217" y="815672"/>
                </a:lnTo>
                <a:lnTo>
                  <a:pt x="0" y="81567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3253971">
            <a:off x="12424722" y="5106389"/>
            <a:ext cx="1091862" cy="972750"/>
          </a:xfrm>
          <a:custGeom>
            <a:avLst/>
            <a:gdLst/>
            <a:ahLst/>
            <a:cxnLst/>
            <a:rect r="r" b="b" t="t" l="l"/>
            <a:pathLst>
              <a:path h="972750" w="1091862">
                <a:moveTo>
                  <a:pt x="0" y="0"/>
                </a:moveTo>
                <a:lnTo>
                  <a:pt x="1091862" y="0"/>
                </a:lnTo>
                <a:lnTo>
                  <a:pt x="1091862" y="972749"/>
                </a:lnTo>
                <a:lnTo>
                  <a:pt x="0" y="97274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7934940" y="4294949"/>
            <a:ext cx="2418120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AWS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362365" y="5357305"/>
            <a:ext cx="3563270" cy="235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6"/>
              </a:lnSpc>
            </a:pPr>
            <a:r>
              <a:rPr lang="en-US" sz="1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serviço de cloud computing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388519" y="5095875"/>
            <a:ext cx="3125874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ilhões de sites ativos usando a AWS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028700" y="4543552"/>
            <a:ext cx="4657781" cy="1787602"/>
            <a:chOff x="0" y="0"/>
            <a:chExt cx="6210375" cy="238346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561925"/>
              <a:ext cx="1745901" cy="1174515"/>
            </a:xfrm>
            <a:custGeom>
              <a:avLst/>
              <a:gdLst/>
              <a:ahLst/>
              <a:cxnLst/>
              <a:rect r="r" b="b" t="t" l="l"/>
              <a:pathLst>
                <a:path h="1174515" w="1745901">
                  <a:moveTo>
                    <a:pt x="0" y="0"/>
                  </a:moveTo>
                  <a:lnTo>
                    <a:pt x="1745901" y="0"/>
                  </a:lnTo>
                  <a:lnTo>
                    <a:pt x="1745901" y="1174515"/>
                  </a:lnTo>
                  <a:lnTo>
                    <a:pt x="0" y="11745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2102235" y="-47625"/>
              <a:ext cx="2664086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Amazon EC2 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2102235" y="381657"/>
              <a:ext cx="2330140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Amazon S3 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2102235" y="851790"/>
              <a:ext cx="2617381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Amazon RDS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2102235" y="1351324"/>
              <a:ext cx="2825440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AWS Lambda 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2102235" y="1836311"/>
              <a:ext cx="4108140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Amazon CloudFront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-7870427">
            <a:off x="4752008" y="3712910"/>
            <a:ext cx="1091862" cy="972750"/>
          </a:xfrm>
          <a:custGeom>
            <a:avLst/>
            <a:gdLst/>
            <a:ahLst/>
            <a:cxnLst/>
            <a:rect r="r" b="b" t="t" l="l"/>
            <a:pathLst>
              <a:path h="972750" w="1091862">
                <a:moveTo>
                  <a:pt x="0" y="0"/>
                </a:moveTo>
                <a:lnTo>
                  <a:pt x="1091862" y="0"/>
                </a:lnTo>
                <a:lnTo>
                  <a:pt x="1091862" y="972750"/>
                </a:lnTo>
                <a:lnTo>
                  <a:pt x="0" y="9727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DAGQROlJnlo</dc:identifier>
  <dcterms:modified xsi:type="dcterms:W3CDTF">2011-08-01T06:04:30Z</dcterms:modified>
  <cp:revision>1</cp:revision>
  <dc:title>AWS one page</dc:title>
</cp:coreProperties>
</file>