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</p:sldIdLst>
  <p:sldSz cx="18288000" cy="10287000"/>
  <p:notesSz cx="6858000" cy="9144000"/>
  <p:embeddedFontLst>
    <p:embeddedFont>
      <p:font typeface="DM Sans Bold" charset="1" panose="00000000000000000000"/>
      <p:regular r:id="rId11"/>
    </p:embeddedFont>
    <p:embeddedFont>
      <p:font typeface="DM Sans" charset="1" panose="00000000000000000000"/>
      <p:regular r:id="rId1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11" Target="../media/image10.png" Type="http://schemas.openxmlformats.org/officeDocument/2006/relationships/image"/><Relationship Id="rId12" Target="../media/image11.svg" Type="http://schemas.openxmlformats.org/officeDocument/2006/relationships/image"/><Relationship Id="rId13" Target="../media/image12.png" Type="http://schemas.openxmlformats.org/officeDocument/2006/relationships/image"/><Relationship Id="rId14" Target="../media/image13.svg" Type="http://schemas.openxmlformats.org/officeDocument/2006/relationships/image"/><Relationship Id="rId15" Target="../media/image14.png" Type="http://schemas.openxmlformats.org/officeDocument/2006/relationships/image"/><Relationship Id="rId16" Target="../media/image15.svg" Type="http://schemas.openxmlformats.org/officeDocument/2006/relationships/image"/><Relationship Id="rId17" Target="../media/image16.png" Type="http://schemas.openxmlformats.org/officeDocument/2006/relationships/image"/><Relationship Id="rId18" Target="../media/image17.svg" Type="http://schemas.openxmlformats.org/officeDocument/2006/relationships/image"/><Relationship Id="rId19" Target="../media/image18.png" Type="http://schemas.openxmlformats.org/officeDocument/2006/relationships/image"/><Relationship Id="rId2" Target="../media/image1.png" Type="http://schemas.openxmlformats.org/officeDocument/2006/relationships/image"/><Relationship Id="rId20" Target="../media/image19.svg" Type="http://schemas.openxmlformats.org/officeDocument/2006/relationships/image"/><Relationship Id="rId21" Target="../media/image20.png" Type="http://schemas.openxmlformats.org/officeDocument/2006/relationships/image"/><Relationship Id="rId22" Target="../media/image21.svg" Type="http://schemas.openxmlformats.org/officeDocument/2006/relationships/image"/><Relationship Id="rId23" Target="../media/image22.png" Type="http://schemas.openxmlformats.org/officeDocument/2006/relationships/image"/><Relationship Id="rId24" Target="../media/image23.svg" Type="http://schemas.openxmlformats.org/officeDocument/2006/relationships/image"/><Relationship Id="rId25" Target="../media/image24.png" Type="http://schemas.openxmlformats.org/officeDocument/2006/relationships/image"/><Relationship Id="rId26" Target="../media/image25.svg" Type="http://schemas.openxmlformats.org/officeDocument/2006/relationships/image"/><Relationship Id="rId27" Target="../media/image26.png" Type="http://schemas.openxmlformats.org/officeDocument/2006/relationships/image"/><Relationship Id="rId28" Target="../media/image27.svg" Type="http://schemas.openxmlformats.org/officeDocument/2006/relationships/image"/><Relationship Id="rId29" Target="../media/image28.png" Type="http://schemas.openxmlformats.org/officeDocument/2006/relationships/image"/><Relationship Id="rId3" Target="../media/image2.png" Type="http://schemas.openxmlformats.org/officeDocument/2006/relationships/image"/><Relationship Id="rId30" Target="../media/image29.sv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0.png" Type="http://schemas.openxmlformats.org/officeDocument/2006/relationships/image"/><Relationship Id="rId4" Target="../media/image21.svg" Type="http://schemas.openxmlformats.org/officeDocument/2006/relationships/image"/><Relationship Id="rId5" Target="../media/image30.png" Type="http://schemas.openxmlformats.org/officeDocument/2006/relationships/image"/><Relationship Id="rId6" Target="../media/image31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9.svg" Type="http://schemas.openxmlformats.org/officeDocument/2006/relationships/image"/><Relationship Id="rId2" Target="../media/image1.png" Type="http://schemas.openxmlformats.org/officeDocument/2006/relationships/image"/><Relationship Id="rId3" Target="../media/image4.png" Type="http://schemas.openxmlformats.org/officeDocument/2006/relationships/image"/><Relationship Id="rId4" Target="../media/image5.svg" Type="http://schemas.openxmlformats.org/officeDocument/2006/relationships/image"/><Relationship Id="rId5" Target="../media/image16.png" Type="http://schemas.openxmlformats.org/officeDocument/2006/relationships/image"/><Relationship Id="rId6" Target="../media/image17.svg" Type="http://schemas.openxmlformats.org/officeDocument/2006/relationships/image"/><Relationship Id="rId7" Target="../media/image24.png" Type="http://schemas.openxmlformats.org/officeDocument/2006/relationships/image"/><Relationship Id="rId8" Target="../media/image25.svg" Type="http://schemas.openxmlformats.org/officeDocument/2006/relationships/image"/><Relationship Id="rId9" Target="../media/image28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9.svg" Type="http://schemas.openxmlformats.org/officeDocument/2006/relationships/image"/><Relationship Id="rId2" Target="../media/image1.png" Type="http://schemas.openxmlformats.org/officeDocument/2006/relationships/image"/><Relationship Id="rId3" Target="../media/image4.png" Type="http://schemas.openxmlformats.org/officeDocument/2006/relationships/image"/><Relationship Id="rId4" Target="../media/image5.svg" Type="http://schemas.openxmlformats.org/officeDocument/2006/relationships/image"/><Relationship Id="rId5" Target="../media/image16.png" Type="http://schemas.openxmlformats.org/officeDocument/2006/relationships/image"/><Relationship Id="rId6" Target="../media/image17.svg" Type="http://schemas.openxmlformats.org/officeDocument/2006/relationships/image"/><Relationship Id="rId7" Target="../media/image24.png" Type="http://schemas.openxmlformats.org/officeDocument/2006/relationships/image"/><Relationship Id="rId8" Target="../media/image25.svg" Type="http://schemas.openxmlformats.org/officeDocument/2006/relationships/image"/><Relationship Id="rId9" Target="../media/image28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1.svg" Type="http://schemas.openxmlformats.org/officeDocument/2006/relationships/image"/><Relationship Id="rId11" Target="../media/image12.png" Type="http://schemas.openxmlformats.org/officeDocument/2006/relationships/image"/><Relationship Id="rId12" Target="../media/image13.svg" Type="http://schemas.openxmlformats.org/officeDocument/2006/relationships/image"/><Relationship Id="rId13" Target="../media/image14.png" Type="http://schemas.openxmlformats.org/officeDocument/2006/relationships/image"/><Relationship Id="rId14" Target="../media/image15.svg" Type="http://schemas.openxmlformats.org/officeDocument/2006/relationships/image"/><Relationship Id="rId15" Target="../media/image16.png" Type="http://schemas.openxmlformats.org/officeDocument/2006/relationships/image"/><Relationship Id="rId16" Target="../media/image17.svg" Type="http://schemas.openxmlformats.org/officeDocument/2006/relationships/image"/><Relationship Id="rId17" Target="../media/image18.png" Type="http://schemas.openxmlformats.org/officeDocument/2006/relationships/image"/><Relationship Id="rId18" Target="../media/image19.svg" Type="http://schemas.openxmlformats.org/officeDocument/2006/relationships/image"/><Relationship Id="rId19" Target="../media/image20.png" Type="http://schemas.openxmlformats.org/officeDocument/2006/relationships/image"/><Relationship Id="rId2" Target="../media/image1.png" Type="http://schemas.openxmlformats.org/officeDocument/2006/relationships/image"/><Relationship Id="rId20" Target="../media/image21.svg" Type="http://schemas.openxmlformats.org/officeDocument/2006/relationships/image"/><Relationship Id="rId21" Target="../media/image22.png" Type="http://schemas.openxmlformats.org/officeDocument/2006/relationships/image"/><Relationship Id="rId22" Target="../media/image23.svg" Type="http://schemas.openxmlformats.org/officeDocument/2006/relationships/image"/><Relationship Id="rId23" Target="../media/image24.png" Type="http://schemas.openxmlformats.org/officeDocument/2006/relationships/image"/><Relationship Id="rId24" Target="../media/image25.svg" Type="http://schemas.openxmlformats.org/officeDocument/2006/relationships/image"/><Relationship Id="rId25" Target="../media/image26.png" Type="http://schemas.openxmlformats.org/officeDocument/2006/relationships/image"/><Relationship Id="rId26" Target="../media/image27.svg" Type="http://schemas.openxmlformats.org/officeDocument/2006/relationships/image"/><Relationship Id="rId27" Target="../media/image28.png" Type="http://schemas.openxmlformats.org/officeDocument/2006/relationships/image"/><Relationship Id="rId28" Target="../media/image29.sv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8.png" Type="http://schemas.openxmlformats.org/officeDocument/2006/relationships/image"/><Relationship Id="rId8" Target="../media/image9.svg" Type="http://schemas.openxmlformats.org/officeDocument/2006/relationships/image"/><Relationship Id="rId9" Target="../media/image10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329398" y="8614893"/>
            <a:ext cx="4899948" cy="3344214"/>
          </a:xfrm>
          <a:custGeom>
            <a:avLst/>
            <a:gdLst/>
            <a:ahLst/>
            <a:cxnLst/>
            <a:rect r="r" b="b" t="t" l="l"/>
            <a:pathLst>
              <a:path h="3344214" w="4899948">
                <a:moveTo>
                  <a:pt x="0" y="0"/>
                </a:moveTo>
                <a:lnTo>
                  <a:pt x="4899947" y="0"/>
                </a:lnTo>
                <a:lnTo>
                  <a:pt x="4899947" y="3344214"/>
                </a:lnTo>
                <a:lnTo>
                  <a:pt x="0" y="334421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6030709" y="9258300"/>
            <a:ext cx="3059829" cy="751049"/>
          </a:xfrm>
          <a:custGeom>
            <a:avLst/>
            <a:gdLst/>
            <a:ahLst/>
            <a:cxnLst/>
            <a:rect r="r" b="b" t="t" l="l"/>
            <a:pathLst>
              <a:path h="751049" w="3059829">
                <a:moveTo>
                  <a:pt x="0" y="0"/>
                </a:moveTo>
                <a:lnTo>
                  <a:pt x="3059829" y="0"/>
                </a:lnTo>
                <a:lnTo>
                  <a:pt x="3059829" y="751049"/>
                </a:lnTo>
                <a:lnTo>
                  <a:pt x="0" y="75104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236705" y="6409875"/>
            <a:ext cx="724985" cy="920616"/>
          </a:xfrm>
          <a:custGeom>
            <a:avLst/>
            <a:gdLst/>
            <a:ahLst/>
            <a:cxnLst/>
            <a:rect r="r" b="b" t="t" l="l"/>
            <a:pathLst>
              <a:path h="920616" w="724985">
                <a:moveTo>
                  <a:pt x="0" y="0"/>
                </a:moveTo>
                <a:lnTo>
                  <a:pt x="724986" y="0"/>
                </a:lnTo>
                <a:lnTo>
                  <a:pt x="724986" y="920616"/>
                </a:lnTo>
                <a:lnTo>
                  <a:pt x="0" y="92061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4215205" y="8540136"/>
            <a:ext cx="4602314" cy="3618569"/>
          </a:xfrm>
          <a:custGeom>
            <a:avLst/>
            <a:gdLst/>
            <a:ahLst/>
            <a:cxnLst/>
            <a:rect r="r" b="b" t="t" l="l"/>
            <a:pathLst>
              <a:path h="3618569" w="4602314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-674156" y="-1072630"/>
            <a:ext cx="4899948" cy="3068592"/>
          </a:xfrm>
          <a:custGeom>
            <a:avLst/>
            <a:gdLst/>
            <a:ahLst/>
            <a:cxnLst/>
            <a:rect r="r" b="b" t="t" l="l"/>
            <a:pathLst>
              <a:path h="3068592" w="4899948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12686214" y="-2578193"/>
            <a:ext cx="4292424" cy="3870986"/>
          </a:xfrm>
          <a:custGeom>
            <a:avLst/>
            <a:gdLst/>
            <a:ahLst/>
            <a:cxnLst/>
            <a:rect r="r" b="b" t="t" l="l"/>
            <a:pathLst>
              <a:path h="3870986" w="4292424">
                <a:moveTo>
                  <a:pt x="0" y="0"/>
                </a:moveTo>
                <a:lnTo>
                  <a:pt x="4292424" y="0"/>
                </a:lnTo>
                <a:lnTo>
                  <a:pt x="4292424" y="3870986"/>
                </a:lnTo>
                <a:lnTo>
                  <a:pt x="0" y="3870986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10138935" y="9258300"/>
            <a:ext cx="4076270" cy="2863579"/>
          </a:xfrm>
          <a:custGeom>
            <a:avLst/>
            <a:gdLst/>
            <a:ahLst/>
            <a:cxnLst/>
            <a:rect r="r" b="b" t="t" l="l"/>
            <a:pathLst>
              <a:path h="2863579" w="4076270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0">
            <a:off x="7409323" y="-2700100"/>
            <a:ext cx="5493058" cy="4114800"/>
          </a:xfrm>
          <a:custGeom>
            <a:avLst/>
            <a:gdLst/>
            <a:ahLst/>
            <a:cxnLst/>
            <a:rect r="r" b="b" t="t" l="l"/>
            <a:pathLst>
              <a:path h="4114800" w="5493058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1" id="11"/>
          <p:cNvSpPr/>
          <p:nvPr/>
        </p:nvSpPr>
        <p:spPr>
          <a:xfrm flipH="false" flipV="false" rot="4747568">
            <a:off x="-2972342" y="3665317"/>
            <a:ext cx="4896097" cy="2735694"/>
          </a:xfrm>
          <a:custGeom>
            <a:avLst/>
            <a:gdLst/>
            <a:ahLst/>
            <a:cxnLst/>
            <a:rect r="r" b="b" t="t" l="l"/>
            <a:pathLst>
              <a:path h="2735694" w="4896097">
                <a:moveTo>
                  <a:pt x="0" y="0"/>
                </a:moveTo>
                <a:lnTo>
                  <a:pt x="4896097" y="0"/>
                </a:lnTo>
                <a:lnTo>
                  <a:pt x="4896097" y="2735694"/>
                </a:lnTo>
                <a:lnTo>
                  <a:pt x="0" y="2735694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2" id="12"/>
          <p:cNvSpPr/>
          <p:nvPr/>
        </p:nvSpPr>
        <p:spPr>
          <a:xfrm flipH="false" flipV="false" rot="0">
            <a:off x="4831481" y="-1626507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1" y="0"/>
                </a:lnTo>
                <a:lnTo>
                  <a:pt x="2892761" y="2919300"/>
                </a:lnTo>
                <a:lnTo>
                  <a:pt x="0" y="2919300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3" id="13"/>
          <p:cNvSpPr/>
          <p:nvPr/>
        </p:nvSpPr>
        <p:spPr>
          <a:xfrm flipH="false" flipV="false" rot="0">
            <a:off x="17259300" y="2262342"/>
            <a:ext cx="3575541" cy="3575541"/>
          </a:xfrm>
          <a:custGeom>
            <a:avLst/>
            <a:gdLst/>
            <a:ahLst/>
            <a:cxnLst/>
            <a:rect r="r" b="b" t="t" l="l"/>
            <a:pathLst>
              <a:path h="3575541" w="3575541">
                <a:moveTo>
                  <a:pt x="0" y="0"/>
                </a:moveTo>
                <a:lnTo>
                  <a:pt x="3575541" y="0"/>
                </a:lnTo>
                <a:lnTo>
                  <a:pt x="3575541" y="3575541"/>
                </a:lnTo>
                <a:lnTo>
                  <a:pt x="0" y="3575541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4" id="14"/>
          <p:cNvSpPr/>
          <p:nvPr/>
        </p:nvSpPr>
        <p:spPr>
          <a:xfrm flipH="false" flipV="false" rot="0">
            <a:off x="2570549" y="9093737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5" id="15"/>
          <p:cNvSpPr/>
          <p:nvPr/>
        </p:nvSpPr>
        <p:spPr>
          <a:xfrm flipH="false" flipV="false" rot="-5282649">
            <a:off x="16440369" y="6970869"/>
            <a:ext cx="3382987" cy="1154444"/>
          </a:xfrm>
          <a:custGeom>
            <a:avLst/>
            <a:gdLst/>
            <a:ahLst/>
            <a:cxnLst/>
            <a:rect r="r" b="b" t="t" l="l"/>
            <a:pathLst>
              <a:path h="1154444" w="3382987">
                <a:moveTo>
                  <a:pt x="0" y="0"/>
                </a:moveTo>
                <a:lnTo>
                  <a:pt x="3382987" y="0"/>
                </a:lnTo>
                <a:lnTo>
                  <a:pt x="3382987" y="1154445"/>
                </a:lnTo>
                <a:lnTo>
                  <a:pt x="0" y="1154445"/>
                </a:lnTo>
                <a:lnTo>
                  <a:pt x="0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6" id="16"/>
          <p:cNvSpPr/>
          <p:nvPr/>
        </p:nvSpPr>
        <p:spPr>
          <a:xfrm flipH="false" flipV="false" rot="0">
            <a:off x="16978638" y="-642644"/>
            <a:ext cx="3104522" cy="3342688"/>
          </a:xfrm>
          <a:custGeom>
            <a:avLst/>
            <a:gdLst/>
            <a:ahLst/>
            <a:cxnLst/>
            <a:rect r="r" b="b" t="t" l="l"/>
            <a:pathLst>
              <a:path h="3342688" w="3104522">
                <a:moveTo>
                  <a:pt x="0" y="0"/>
                </a:moveTo>
                <a:lnTo>
                  <a:pt x="3104522" y="0"/>
                </a:lnTo>
                <a:lnTo>
                  <a:pt x="3104522" y="3342688"/>
                </a:lnTo>
                <a:lnTo>
                  <a:pt x="0" y="3342688"/>
                </a:lnTo>
                <a:lnTo>
                  <a:pt x="0" y="0"/>
                </a:lnTo>
                <a:close/>
              </a:path>
            </a:pathLst>
          </a:custGeom>
          <a:blipFill>
            <a:blip r:embed="rId29">
              <a:extLst>
                <a:ext uri="{96DAC541-7B7A-43D3-8B79-37D633B846F1}">
                  <asvg:svgBlip xmlns:asvg="http://schemas.microsoft.com/office/drawing/2016/SVG/main" r:embed="rId3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17" id="17"/>
          <p:cNvSpPr txBox="true"/>
          <p:nvPr/>
        </p:nvSpPr>
        <p:spPr>
          <a:xfrm rot="0">
            <a:off x="3688802" y="3908068"/>
            <a:ext cx="10910396" cy="16579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218"/>
              </a:lnSpc>
            </a:pPr>
            <a:r>
              <a:rPr lang="en-US" b="true" sz="12998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AWS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4914102" y="5923608"/>
            <a:ext cx="8459795" cy="11304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81"/>
              </a:lnSpc>
            </a:pPr>
            <a:r>
              <a:rPr lang="en-US" b="true" sz="4381" spc="-87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O serviço de cloud computing da Amazon</a:t>
            </a:r>
          </a:p>
        </p:txBody>
      </p:sp>
      <p:sp>
        <p:nvSpPr>
          <p:cNvPr name="Freeform 19" id="19"/>
          <p:cNvSpPr/>
          <p:nvPr/>
        </p:nvSpPr>
        <p:spPr>
          <a:xfrm flipH="false" flipV="false" rot="0">
            <a:off x="4737926" y="2576219"/>
            <a:ext cx="724985" cy="920616"/>
          </a:xfrm>
          <a:custGeom>
            <a:avLst/>
            <a:gdLst/>
            <a:ahLst/>
            <a:cxnLst/>
            <a:rect r="r" b="b" t="t" l="l"/>
            <a:pathLst>
              <a:path h="920616" w="724985">
                <a:moveTo>
                  <a:pt x="0" y="0"/>
                </a:moveTo>
                <a:lnTo>
                  <a:pt x="724985" y="0"/>
                </a:lnTo>
                <a:lnTo>
                  <a:pt x="724985" y="920616"/>
                </a:lnTo>
                <a:lnTo>
                  <a:pt x="0" y="92061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078075" y="1267971"/>
            <a:ext cx="4208573" cy="4247184"/>
          </a:xfrm>
          <a:custGeom>
            <a:avLst/>
            <a:gdLst/>
            <a:ahLst/>
            <a:cxnLst/>
            <a:rect r="r" b="b" t="t" l="l"/>
            <a:pathLst>
              <a:path h="4247184" w="4208573">
                <a:moveTo>
                  <a:pt x="0" y="0"/>
                </a:moveTo>
                <a:lnTo>
                  <a:pt x="4208574" y="0"/>
                </a:lnTo>
                <a:lnTo>
                  <a:pt x="4208574" y="4247184"/>
                </a:lnTo>
                <a:lnTo>
                  <a:pt x="0" y="424718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10857087" y="1879538"/>
            <a:ext cx="5956731" cy="6527925"/>
          </a:xfrm>
          <a:custGeom>
            <a:avLst/>
            <a:gdLst/>
            <a:ahLst/>
            <a:cxnLst/>
            <a:rect r="r" b="b" t="t" l="l"/>
            <a:pathLst>
              <a:path h="6527925" w="5956731">
                <a:moveTo>
                  <a:pt x="0" y="0"/>
                </a:moveTo>
                <a:lnTo>
                  <a:pt x="5956731" y="0"/>
                </a:lnTo>
                <a:lnTo>
                  <a:pt x="5956731" y="6527924"/>
                </a:lnTo>
                <a:lnTo>
                  <a:pt x="0" y="652792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504950" y="2345718"/>
            <a:ext cx="8092094" cy="22821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730"/>
              </a:lnSpc>
            </a:pPr>
            <a:r>
              <a:rPr lang="en-US" sz="9000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Vamos pesquisar?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504950" y="4807557"/>
            <a:ext cx="7707571" cy="3990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99"/>
              </a:lnSpc>
            </a:pPr>
            <a:r>
              <a:rPr lang="en-US" sz="1999" spc="11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Lider no mercado de infraestrutura de nuvem, a aws foi lançada em 200 e tem uma ampla participação de mercado e um crescimento consistente.</a:t>
            </a:r>
          </a:p>
          <a:p>
            <a:pPr algn="l" marL="0" indent="0" lvl="0">
              <a:lnSpc>
                <a:spcPts val="2699"/>
              </a:lnSpc>
              <a:spcBef>
                <a:spcPct val="0"/>
              </a:spcBef>
            </a:pPr>
          </a:p>
          <a:p>
            <a:pPr algn="l" marL="0" indent="0" lvl="0">
              <a:lnSpc>
                <a:spcPts val="2699"/>
              </a:lnSpc>
              <a:spcBef>
                <a:spcPct val="0"/>
              </a:spcBef>
            </a:pPr>
            <a:r>
              <a:rPr lang="en-US" sz="1999" spc="119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Há mais de 50 milhões de sites ativos usando a AWS. Entre seus clientes, estão algumas das maiores e mais conhecidas empresas do mundo, como Netflix, Spotify, Samsung, e muitos outros. Essas empresas utilizam a AWS para hospedar suas infraestruturas, escalar aplicações, e impulsionar inovação através de tecnologias avançadas como inteligência artificial, aprendizado de máquina, e big data.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9975489" y="1170261"/>
            <a:ext cx="6998061" cy="2561528"/>
            <a:chOff x="0" y="0"/>
            <a:chExt cx="2342659" cy="857492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342659" cy="857492"/>
            </a:xfrm>
            <a:custGeom>
              <a:avLst/>
              <a:gdLst/>
              <a:ahLst/>
              <a:cxnLst/>
              <a:rect r="r" b="b" t="t" l="l"/>
              <a:pathLst>
                <a:path h="857492" w="2342659">
                  <a:moveTo>
                    <a:pt x="16594" y="0"/>
                  </a:moveTo>
                  <a:lnTo>
                    <a:pt x="2326064" y="0"/>
                  </a:lnTo>
                  <a:cubicBezTo>
                    <a:pt x="2335229" y="0"/>
                    <a:pt x="2342659" y="7430"/>
                    <a:pt x="2342659" y="16594"/>
                  </a:cubicBezTo>
                  <a:lnTo>
                    <a:pt x="2342659" y="840898"/>
                  </a:lnTo>
                  <a:cubicBezTo>
                    <a:pt x="2342659" y="845299"/>
                    <a:pt x="2340910" y="849520"/>
                    <a:pt x="2337798" y="852632"/>
                  </a:cubicBezTo>
                  <a:cubicBezTo>
                    <a:pt x="2334686" y="855744"/>
                    <a:pt x="2330465" y="857492"/>
                    <a:pt x="2326064" y="857492"/>
                  </a:cubicBezTo>
                  <a:lnTo>
                    <a:pt x="16594" y="857492"/>
                  </a:lnTo>
                  <a:cubicBezTo>
                    <a:pt x="7430" y="857492"/>
                    <a:pt x="0" y="850063"/>
                    <a:pt x="0" y="840898"/>
                  </a:cubicBezTo>
                  <a:lnTo>
                    <a:pt x="0" y="16594"/>
                  </a:lnTo>
                  <a:cubicBezTo>
                    <a:pt x="0" y="7430"/>
                    <a:pt x="7430" y="0"/>
                    <a:pt x="16594" y="0"/>
                  </a:cubicBezTo>
                  <a:close/>
                </a:path>
              </a:pathLst>
            </a:custGeom>
            <a:solidFill>
              <a:srgbClr val="8AB7E2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85725"/>
              <a:ext cx="2342659" cy="7717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25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10491672" y="2024301"/>
            <a:ext cx="1578952" cy="10344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80"/>
              </a:lnSpc>
            </a:pPr>
            <a:r>
              <a:rPr lang="en-US" sz="8000" spc="-656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01.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9975489" y="3862348"/>
            <a:ext cx="6998061" cy="2561528"/>
            <a:chOff x="0" y="0"/>
            <a:chExt cx="2342659" cy="857492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342659" cy="857492"/>
            </a:xfrm>
            <a:custGeom>
              <a:avLst/>
              <a:gdLst/>
              <a:ahLst/>
              <a:cxnLst/>
              <a:rect r="r" b="b" t="t" l="l"/>
              <a:pathLst>
                <a:path h="857492" w="2342659">
                  <a:moveTo>
                    <a:pt x="16594" y="0"/>
                  </a:moveTo>
                  <a:lnTo>
                    <a:pt x="2326064" y="0"/>
                  </a:lnTo>
                  <a:cubicBezTo>
                    <a:pt x="2335229" y="0"/>
                    <a:pt x="2342659" y="7430"/>
                    <a:pt x="2342659" y="16594"/>
                  </a:cubicBezTo>
                  <a:lnTo>
                    <a:pt x="2342659" y="840898"/>
                  </a:lnTo>
                  <a:cubicBezTo>
                    <a:pt x="2342659" y="845299"/>
                    <a:pt x="2340910" y="849520"/>
                    <a:pt x="2337798" y="852632"/>
                  </a:cubicBezTo>
                  <a:cubicBezTo>
                    <a:pt x="2334686" y="855744"/>
                    <a:pt x="2330465" y="857492"/>
                    <a:pt x="2326064" y="857492"/>
                  </a:cubicBezTo>
                  <a:lnTo>
                    <a:pt x="16594" y="857492"/>
                  </a:lnTo>
                  <a:cubicBezTo>
                    <a:pt x="7430" y="857492"/>
                    <a:pt x="0" y="850063"/>
                    <a:pt x="0" y="840898"/>
                  </a:cubicBezTo>
                  <a:lnTo>
                    <a:pt x="0" y="16594"/>
                  </a:lnTo>
                  <a:cubicBezTo>
                    <a:pt x="0" y="7430"/>
                    <a:pt x="7430" y="0"/>
                    <a:pt x="16594" y="0"/>
                  </a:cubicBezTo>
                  <a:close/>
                </a:path>
              </a:pathLst>
            </a:custGeom>
            <a:solidFill>
              <a:srgbClr val="8AB7E2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85725"/>
              <a:ext cx="2342659" cy="7717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25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9975489" y="6557226"/>
            <a:ext cx="6998061" cy="2561528"/>
            <a:chOff x="0" y="0"/>
            <a:chExt cx="2342659" cy="857492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342659" cy="857492"/>
            </a:xfrm>
            <a:custGeom>
              <a:avLst/>
              <a:gdLst/>
              <a:ahLst/>
              <a:cxnLst/>
              <a:rect r="r" b="b" t="t" l="l"/>
              <a:pathLst>
                <a:path h="857492" w="2342659">
                  <a:moveTo>
                    <a:pt x="16594" y="0"/>
                  </a:moveTo>
                  <a:lnTo>
                    <a:pt x="2326064" y="0"/>
                  </a:lnTo>
                  <a:cubicBezTo>
                    <a:pt x="2335229" y="0"/>
                    <a:pt x="2342659" y="7430"/>
                    <a:pt x="2342659" y="16594"/>
                  </a:cubicBezTo>
                  <a:lnTo>
                    <a:pt x="2342659" y="840898"/>
                  </a:lnTo>
                  <a:cubicBezTo>
                    <a:pt x="2342659" y="845299"/>
                    <a:pt x="2340910" y="849520"/>
                    <a:pt x="2337798" y="852632"/>
                  </a:cubicBezTo>
                  <a:cubicBezTo>
                    <a:pt x="2334686" y="855744"/>
                    <a:pt x="2330465" y="857492"/>
                    <a:pt x="2326064" y="857492"/>
                  </a:cubicBezTo>
                  <a:lnTo>
                    <a:pt x="16594" y="857492"/>
                  </a:lnTo>
                  <a:cubicBezTo>
                    <a:pt x="7430" y="857492"/>
                    <a:pt x="0" y="850063"/>
                    <a:pt x="0" y="840898"/>
                  </a:cubicBezTo>
                  <a:lnTo>
                    <a:pt x="0" y="16594"/>
                  </a:lnTo>
                  <a:cubicBezTo>
                    <a:pt x="0" y="7430"/>
                    <a:pt x="7430" y="0"/>
                    <a:pt x="16594" y="0"/>
                  </a:cubicBezTo>
                  <a:close/>
                </a:path>
              </a:pathLst>
            </a:custGeom>
            <a:solidFill>
              <a:srgbClr val="8AB7E2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85725"/>
              <a:ext cx="2342659" cy="7717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25"/>
                </a:lnSpc>
              </a:pP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10491672" y="4717783"/>
            <a:ext cx="1578952" cy="10344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80"/>
              </a:lnSpc>
            </a:pPr>
            <a:r>
              <a:rPr lang="en-US" sz="8000" spc="-656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02.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0491672" y="7411266"/>
            <a:ext cx="1578952" cy="10344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80"/>
              </a:lnSpc>
            </a:pPr>
            <a:r>
              <a:rPr lang="en-US" sz="8000" spc="-656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03.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2218908" y="1824276"/>
            <a:ext cx="4132127" cy="11296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2295"/>
              </a:lnSpc>
              <a:spcBef>
                <a:spcPct val="0"/>
              </a:spcBef>
            </a:pPr>
            <a:r>
              <a:rPr lang="en-US" sz="1700" spc="27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É reconhecida por oferecer altos níveis de segurança em seus serviços, garantindo proteção robusta para dados e aplicações.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2218908" y="4283004"/>
            <a:ext cx="4132127" cy="17011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2295"/>
              </a:lnSpc>
              <a:spcBef>
                <a:spcPct val="0"/>
              </a:spcBef>
            </a:pPr>
            <a:r>
              <a:rPr lang="en-US" sz="1700" spc="27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Permite que a aplicação se expanda conforme a demanda, oferecendo desde infraestrutura básica até serviços gerenciados avançados, incluindo servidores, banco de dados e armazenamento.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2218908" y="6976326"/>
            <a:ext cx="4132127" cy="17011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2295"/>
              </a:lnSpc>
              <a:spcBef>
                <a:spcPct val="0"/>
              </a:spcBef>
            </a:pPr>
            <a:r>
              <a:rPr lang="en-US" sz="1700" spc="27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Permite que você pague apenas pelos modelos que utiliza, oferecendo uma solução econômica e acessível, especialmente vantajosa para pequenas start-ups que buscam otimizar custos.</a:t>
            </a:r>
          </a:p>
        </p:txBody>
      </p:sp>
      <p:sp>
        <p:nvSpPr>
          <p:cNvPr name="Freeform 18" id="18"/>
          <p:cNvSpPr/>
          <p:nvPr/>
        </p:nvSpPr>
        <p:spPr>
          <a:xfrm flipH="false" flipV="false" rot="0">
            <a:off x="-848571" y="8919661"/>
            <a:ext cx="3870946" cy="950141"/>
          </a:xfrm>
          <a:custGeom>
            <a:avLst/>
            <a:gdLst/>
            <a:ahLst/>
            <a:cxnLst/>
            <a:rect r="r" b="b" t="t" l="l"/>
            <a:pathLst>
              <a:path h="950141" w="3870946">
                <a:moveTo>
                  <a:pt x="0" y="0"/>
                </a:moveTo>
                <a:lnTo>
                  <a:pt x="3870946" y="0"/>
                </a:lnTo>
                <a:lnTo>
                  <a:pt x="3870946" y="950141"/>
                </a:lnTo>
                <a:lnTo>
                  <a:pt x="0" y="95014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4472906" y="-2364815"/>
            <a:ext cx="4980952" cy="3731186"/>
          </a:xfrm>
          <a:custGeom>
            <a:avLst/>
            <a:gdLst/>
            <a:ahLst/>
            <a:cxnLst/>
            <a:rect r="r" b="b" t="t" l="l"/>
            <a:pathLst>
              <a:path h="3731186" w="4980952">
                <a:moveTo>
                  <a:pt x="0" y="0"/>
                </a:moveTo>
                <a:lnTo>
                  <a:pt x="4980951" y="0"/>
                </a:lnTo>
                <a:lnTo>
                  <a:pt x="4980951" y="3731186"/>
                </a:lnTo>
                <a:lnTo>
                  <a:pt x="0" y="373118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20" id="20"/>
          <p:cNvSpPr/>
          <p:nvPr/>
        </p:nvSpPr>
        <p:spPr>
          <a:xfrm flipH="false" flipV="false" rot="0">
            <a:off x="3431074" y="8919661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19" y="0"/>
                </a:lnTo>
                <a:lnTo>
                  <a:pt x="2587019" y="2386525"/>
                </a:lnTo>
                <a:lnTo>
                  <a:pt x="0" y="238652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21" id="21"/>
          <p:cNvSpPr/>
          <p:nvPr/>
        </p:nvSpPr>
        <p:spPr>
          <a:xfrm flipH="false" flipV="false" rot="0">
            <a:off x="-848571" y="-744412"/>
            <a:ext cx="2597326" cy="2796583"/>
          </a:xfrm>
          <a:custGeom>
            <a:avLst/>
            <a:gdLst/>
            <a:ahLst/>
            <a:cxnLst/>
            <a:rect r="r" b="b" t="t" l="l"/>
            <a:pathLst>
              <a:path h="2796583" w="2597326">
                <a:moveTo>
                  <a:pt x="0" y="0"/>
                </a:moveTo>
                <a:lnTo>
                  <a:pt x="2597327" y="0"/>
                </a:lnTo>
                <a:lnTo>
                  <a:pt x="2597327" y="2796583"/>
                </a:lnTo>
                <a:lnTo>
                  <a:pt x="0" y="2796583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22" id="22"/>
          <p:cNvSpPr txBox="true"/>
          <p:nvPr/>
        </p:nvSpPr>
        <p:spPr>
          <a:xfrm rot="-354618">
            <a:off x="1292212" y="4410399"/>
            <a:ext cx="7025086" cy="1177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730"/>
              </a:lnSpc>
            </a:pPr>
            <a:r>
              <a:rPr lang="en-US" sz="9000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Vantagens</a:t>
            </a:r>
          </a:p>
        </p:txBody>
      </p:sp>
      <p:sp>
        <p:nvSpPr>
          <p:cNvPr name="TextBox 23" id="23"/>
          <p:cNvSpPr txBox="true"/>
          <p:nvPr/>
        </p:nvSpPr>
        <p:spPr>
          <a:xfrm rot="-354618">
            <a:off x="2553131" y="5931495"/>
            <a:ext cx="6558686" cy="9636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184"/>
              </a:lnSpc>
            </a:pPr>
            <a:r>
              <a:rPr lang="en-US" sz="7406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ao usar a AWS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28700" y="1169254"/>
            <a:ext cx="6998061" cy="2561528"/>
            <a:chOff x="0" y="0"/>
            <a:chExt cx="2342659" cy="857492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342659" cy="857492"/>
            </a:xfrm>
            <a:custGeom>
              <a:avLst/>
              <a:gdLst/>
              <a:ahLst/>
              <a:cxnLst/>
              <a:rect r="r" b="b" t="t" l="l"/>
              <a:pathLst>
                <a:path h="857492" w="2342659">
                  <a:moveTo>
                    <a:pt x="16594" y="0"/>
                  </a:moveTo>
                  <a:lnTo>
                    <a:pt x="2326064" y="0"/>
                  </a:lnTo>
                  <a:cubicBezTo>
                    <a:pt x="2335229" y="0"/>
                    <a:pt x="2342659" y="7430"/>
                    <a:pt x="2342659" y="16594"/>
                  </a:cubicBezTo>
                  <a:lnTo>
                    <a:pt x="2342659" y="840898"/>
                  </a:lnTo>
                  <a:cubicBezTo>
                    <a:pt x="2342659" y="845299"/>
                    <a:pt x="2340910" y="849520"/>
                    <a:pt x="2337798" y="852632"/>
                  </a:cubicBezTo>
                  <a:cubicBezTo>
                    <a:pt x="2334686" y="855744"/>
                    <a:pt x="2330465" y="857492"/>
                    <a:pt x="2326064" y="857492"/>
                  </a:cubicBezTo>
                  <a:lnTo>
                    <a:pt x="16594" y="857492"/>
                  </a:lnTo>
                  <a:cubicBezTo>
                    <a:pt x="7430" y="857492"/>
                    <a:pt x="0" y="850063"/>
                    <a:pt x="0" y="840898"/>
                  </a:cubicBezTo>
                  <a:lnTo>
                    <a:pt x="0" y="16594"/>
                  </a:lnTo>
                  <a:cubicBezTo>
                    <a:pt x="0" y="7430"/>
                    <a:pt x="7430" y="0"/>
                    <a:pt x="16594" y="0"/>
                  </a:cubicBezTo>
                  <a:close/>
                </a:path>
              </a:pathLst>
            </a:custGeom>
            <a:solidFill>
              <a:srgbClr val="8AB7E2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85725"/>
              <a:ext cx="2342659" cy="7717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25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1544884" y="2023294"/>
            <a:ext cx="1578952" cy="10344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80"/>
              </a:lnSpc>
            </a:pPr>
            <a:r>
              <a:rPr lang="en-US" sz="8000" spc="-656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01.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1028700" y="3861341"/>
            <a:ext cx="6998061" cy="2561528"/>
            <a:chOff x="0" y="0"/>
            <a:chExt cx="2342659" cy="857492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342659" cy="857492"/>
            </a:xfrm>
            <a:custGeom>
              <a:avLst/>
              <a:gdLst/>
              <a:ahLst/>
              <a:cxnLst/>
              <a:rect r="r" b="b" t="t" l="l"/>
              <a:pathLst>
                <a:path h="857492" w="2342659">
                  <a:moveTo>
                    <a:pt x="16594" y="0"/>
                  </a:moveTo>
                  <a:lnTo>
                    <a:pt x="2326064" y="0"/>
                  </a:lnTo>
                  <a:cubicBezTo>
                    <a:pt x="2335229" y="0"/>
                    <a:pt x="2342659" y="7430"/>
                    <a:pt x="2342659" y="16594"/>
                  </a:cubicBezTo>
                  <a:lnTo>
                    <a:pt x="2342659" y="840898"/>
                  </a:lnTo>
                  <a:cubicBezTo>
                    <a:pt x="2342659" y="845299"/>
                    <a:pt x="2340910" y="849520"/>
                    <a:pt x="2337798" y="852632"/>
                  </a:cubicBezTo>
                  <a:cubicBezTo>
                    <a:pt x="2334686" y="855744"/>
                    <a:pt x="2330465" y="857492"/>
                    <a:pt x="2326064" y="857492"/>
                  </a:cubicBezTo>
                  <a:lnTo>
                    <a:pt x="16594" y="857492"/>
                  </a:lnTo>
                  <a:cubicBezTo>
                    <a:pt x="7430" y="857492"/>
                    <a:pt x="0" y="850063"/>
                    <a:pt x="0" y="840898"/>
                  </a:cubicBezTo>
                  <a:lnTo>
                    <a:pt x="0" y="16594"/>
                  </a:lnTo>
                  <a:cubicBezTo>
                    <a:pt x="0" y="7430"/>
                    <a:pt x="7430" y="0"/>
                    <a:pt x="16594" y="0"/>
                  </a:cubicBezTo>
                  <a:close/>
                </a:path>
              </a:pathLst>
            </a:custGeom>
            <a:solidFill>
              <a:srgbClr val="8AB7E2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85725"/>
              <a:ext cx="2342659" cy="7717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25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1028700" y="6556218"/>
            <a:ext cx="6998061" cy="2561528"/>
            <a:chOff x="0" y="0"/>
            <a:chExt cx="2342659" cy="857492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342659" cy="857492"/>
            </a:xfrm>
            <a:custGeom>
              <a:avLst/>
              <a:gdLst/>
              <a:ahLst/>
              <a:cxnLst/>
              <a:rect r="r" b="b" t="t" l="l"/>
              <a:pathLst>
                <a:path h="857492" w="2342659">
                  <a:moveTo>
                    <a:pt x="16594" y="0"/>
                  </a:moveTo>
                  <a:lnTo>
                    <a:pt x="2326064" y="0"/>
                  </a:lnTo>
                  <a:cubicBezTo>
                    <a:pt x="2335229" y="0"/>
                    <a:pt x="2342659" y="7430"/>
                    <a:pt x="2342659" y="16594"/>
                  </a:cubicBezTo>
                  <a:lnTo>
                    <a:pt x="2342659" y="840898"/>
                  </a:lnTo>
                  <a:cubicBezTo>
                    <a:pt x="2342659" y="845299"/>
                    <a:pt x="2340910" y="849520"/>
                    <a:pt x="2337798" y="852632"/>
                  </a:cubicBezTo>
                  <a:cubicBezTo>
                    <a:pt x="2334686" y="855744"/>
                    <a:pt x="2330465" y="857492"/>
                    <a:pt x="2326064" y="857492"/>
                  </a:cubicBezTo>
                  <a:lnTo>
                    <a:pt x="16594" y="857492"/>
                  </a:lnTo>
                  <a:cubicBezTo>
                    <a:pt x="7430" y="857492"/>
                    <a:pt x="0" y="850063"/>
                    <a:pt x="0" y="840898"/>
                  </a:cubicBezTo>
                  <a:lnTo>
                    <a:pt x="0" y="16594"/>
                  </a:lnTo>
                  <a:cubicBezTo>
                    <a:pt x="0" y="7430"/>
                    <a:pt x="7430" y="0"/>
                    <a:pt x="16594" y="0"/>
                  </a:cubicBezTo>
                  <a:close/>
                </a:path>
              </a:pathLst>
            </a:custGeom>
            <a:solidFill>
              <a:srgbClr val="8AB7E2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85725"/>
              <a:ext cx="2342659" cy="7717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25"/>
                </a:lnSpc>
              </a:pP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1544884" y="4716776"/>
            <a:ext cx="1578952" cy="10344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80"/>
              </a:lnSpc>
            </a:pPr>
            <a:r>
              <a:rPr lang="en-US" sz="8000" spc="-656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02.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544884" y="7410258"/>
            <a:ext cx="1578952" cy="10344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80"/>
              </a:lnSpc>
            </a:pPr>
            <a:r>
              <a:rPr lang="en-US" sz="8000" spc="-656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03.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3272120" y="1589910"/>
            <a:ext cx="4132127" cy="17011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2295"/>
              </a:lnSpc>
              <a:spcBef>
                <a:spcPct val="0"/>
              </a:spcBef>
            </a:pPr>
            <a:r>
              <a:rPr lang="en-US" sz="1700" spc="27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Apresenta uma alta complexidade que pode dificultar o trabalho de desenvolvedores que buscam soluções mais simples e diretas, tornando o processo de implementação e gerenciamento mais desafiador.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3272120" y="4281997"/>
            <a:ext cx="4132127" cy="17011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2295"/>
              </a:lnSpc>
              <a:spcBef>
                <a:spcPct val="0"/>
              </a:spcBef>
            </a:pPr>
            <a:r>
              <a:rPr lang="en-US" sz="1700" spc="27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Alguns serviços da AWS possuem restrições regionais, limitando o acesso a certas funcionalidades dependendo da localização, exigindo que os usuários escolham regiões específicas para utilizar esses serviços.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3272120" y="7262625"/>
            <a:ext cx="4132127" cy="11296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2295"/>
              </a:lnSpc>
              <a:spcBef>
                <a:spcPct val="0"/>
              </a:spcBef>
            </a:pPr>
            <a:r>
              <a:rPr lang="en-US" sz="1700" spc="27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O desempenho pode ser impactado à medida que mais arquivos são armazenados na nuvem, especialmente em servidores não dedicados.</a:t>
            </a:r>
          </a:p>
        </p:txBody>
      </p:sp>
      <p:sp>
        <p:nvSpPr>
          <p:cNvPr name="Freeform 18" id="18"/>
          <p:cNvSpPr/>
          <p:nvPr/>
        </p:nvSpPr>
        <p:spPr>
          <a:xfrm flipH="false" flipV="false" rot="0">
            <a:off x="14417054" y="8642675"/>
            <a:ext cx="3870946" cy="950141"/>
          </a:xfrm>
          <a:custGeom>
            <a:avLst/>
            <a:gdLst/>
            <a:ahLst/>
            <a:cxnLst/>
            <a:rect r="r" b="b" t="t" l="l"/>
            <a:pathLst>
              <a:path h="950141" w="3870946">
                <a:moveTo>
                  <a:pt x="0" y="0"/>
                </a:moveTo>
                <a:lnTo>
                  <a:pt x="3870946" y="0"/>
                </a:lnTo>
                <a:lnTo>
                  <a:pt x="3870946" y="950142"/>
                </a:lnTo>
                <a:lnTo>
                  <a:pt x="0" y="95014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8265764" y="-2235184"/>
            <a:ext cx="4980952" cy="3731186"/>
          </a:xfrm>
          <a:custGeom>
            <a:avLst/>
            <a:gdLst/>
            <a:ahLst/>
            <a:cxnLst/>
            <a:rect r="r" b="b" t="t" l="l"/>
            <a:pathLst>
              <a:path h="3731186" w="4980952">
                <a:moveTo>
                  <a:pt x="0" y="0"/>
                </a:moveTo>
                <a:lnTo>
                  <a:pt x="4980952" y="0"/>
                </a:lnTo>
                <a:lnTo>
                  <a:pt x="4980952" y="3731185"/>
                </a:lnTo>
                <a:lnTo>
                  <a:pt x="0" y="373118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20" id="20"/>
          <p:cNvSpPr/>
          <p:nvPr/>
        </p:nvSpPr>
        <p:spPr>
          <a:xfrm flipH="false" flipV="false" rot="0">
            <a:off x="9462730" y="8873393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21" id="21"/>
          <p:cNvSpPr/>
          <p:nvPr/>
        </p:nvSpPr>
        <p:spPr>
          <a:xfrm flipH="false" flipV="false" rot="0">
            <a:off x="16573717" y="-942177"/>
            <a:ext cx="2597326" cy="2796583"/>
          </a:xfrm>
          <a:custGeom>
            <a:avLst/>
            <a:gdLst/>
            <a:ahLst/>
            <a:cxnLst/>
            <a:rect r="r" b="b" t="t" l="l"/>
            <a:pathLst>
              <a:path h="2796583" w="2597326">
                <a:moveTo>
                  <a:pt x="0" y="0"/>
                </a:moveTo>
                <a:lnTo>
                  <a:pt x="2597327" y="0"/>
                </a:lnTo>
                <a:lnTo>
                  <a:pt x="2597327" y="2796583"/>
                </a:lnTo>
                <a:lnTo>
                  <a:pt x="0" y="2796583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22" id="22"/>
          <p:cNvSpPr txBox="true"/>
          <p:nvPr/>
        </p:nvSpPr>
        <p:spPr>
          <a:xfrm rot="-354618">
            <a:off x="9540808" y="3542368"/>
            <a:ext cx="8293000" cy="1177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730"/>
              </a:lnSpc>
            </a:pPr>
            <a:r>
              <a:rPr lang="en-US" sz="9000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Desvantagens</a:t>
            </a:r>
          </a:p>
        </p:txBody>
      </p:sp>
      <p:sp>
        <p:nvSpPr>
          <p:cNvPr name="TextBox 23" id="23"/>
          <p:cNvSpPr txBox="true"/>
          <p:nvPr/>
        </p:nvSpPr>
        <p:spPr>
          <a:xfrm rot="-354618">
            <a:off x="10805097" y="5224184"/>
            <a:ext cx="6558686" cy="9636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184"/>
              </a:lnSpc>
            </a:pPr>
            <a:r>
              <a:rPr lang="en-US" sz="7406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ao usar a AWS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329398" y="8614893"/>
            <a:ext cx="4899948" cy="3344214"/>
          </a:xfrm>
          <a:custGeom>
            <a:avLst/>
            <a:gdLst/>
            <a:ahLst/>
            <a:cxnLst/>
            <a:rect r="r" b="b" t="t" l="l"/>
            <a:pathLst>
              <a:path h="3344214" w="4899948">
                <a:moveTo>
                  <a:pt x="0" y="0"/>
                </a:moveTo>
                <a:lnTo>
                  <a:pt x="4899947" y="0"/>
                </a:lnTo>
                <a:lnTo>
                  <a:pt x="4899947" y="3344214"/>
                </a:lnTo>
                <a:lnTo>
                  <a:pt x="0" y="334421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6030709" y="9258300"/>
            <a:ext cx="3059829" cy="751049"/>
          </a:xfrm>
          <a:custGeom>
            <a:avLst/>
            <a:gdLst/>
            <a:ahLst/>
            <a:cxnLst/>
            <a:rect r="r" b="b" t="t" l="l"/>
            <a:pathLst>
              <a:path h="751049" w="3059829">
                <a:moveTo>
                  <a:pt x="0" y="0"/>
                </a:moveTo>
                <a:lnTo>
                  <a:pt x="3059829" y="0"/>
                </a:lnTo>
                <a:lnTo>
                  <a:pt x="3059829" y="751049"/>
                </a:lnTo>
                <a:lnTo>
                  <a:pt x="0" y="75104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215205" y="8540136"/>
            <a:ext cx="4602314" cy="3618569"/>
          </a:xfrm>
          <a:custGeom>
            <a:avLst/>
            <a:gdLst/>
            <a:ahLst/>
            <a:cxnLst/>
            <a:rect r="r" b="b" t="t" l="l"/>
            <a:pathLst>
              <a:path h="3618569" w="4602314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-674156" y="-1072630"/>
            <a:ext cx="4899948" cy="3068592"/>
          </a:xfrm>
          <a:custGeom>
            <a:avLst/>
            <a:gdLst/>
            <a:ahLst/>
            <a:cxnLst/>
            <a:rect r="r" b="b" t="t" l="l"/>
            <a:pathLst>
              <a:path h="3068592" w="4899948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12686214" y="-2578193"/>
            <a:ext cx="4292424" cy="3870986"/>
          </a:xfrm>
          <a:custGeom>
            <a:avLst/>
            <a:gdLst/>
            <a:ahLst/>
            <a:cxnLst/>
            <a:rect r="r" b="b" t="t" l="l"/>
            <a:pathLst>
              <a:path h="3870986" w="4292424">
                <a:moveTo>
                  <a:pt x="0" y="0"/>
                </a:moveTo>
                <a:lnTo>
                  <a:pt x="4292424" y="0"/>
                </a:lnTo>
                <a:lnTo>
                  <a:pt x="4292424" y="3870986"/>
                </a:lnTo>
                <a:lnTo>
                  <a:pt x="0" y="3870986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10138935" y="9258300"/>
            <a:ext cx="4076270" cy="2863579"/>
          </a:xfrm>
          <a:custGeom>
            <a:avLst/>
            <a:gdLst/>
            <a:ahLst/>
            <a:cxnLst/>
            <a:rect r="r" b="b" t="t" l="l"/>
            <a:pathLst>
              <a:path h="2863579" w="4076270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7409323" y="-2700100"/>
            <a:ext cx="5493058" cy="4114800"/>
          </a:xfrm>
          <a:custGeom>
            <a:avLst/>
            <a:gdLst/>
            <a:ahLst/>
            <a:cxnLst/>
            <a:rect r="r" b="b" t="t" l="l"/>
            <a:pathLst>
              <a:path h="4114800" w="5493058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4747568">
            <a:off x="-2972342" y="3665317"/>
            <a:ext cx="4896097" cy="2735694"/>
          </a:xfrm>
          <a:custGeom>
            <a:avLst/>
            <a:gdLst/>
            <a:ahLst/>
            <a:cxnLst/>
            <a:rect r="r" b="b" t="t" l="l"/>
            <a:pathLst>
              <a:path h="2735694" w="4896097">
                <a:moveTo>
                  <a:pt x="0" y="0"/>
                </a:moveTo>
                <a:lnTo>
                  <a:pt x="4896097" y="0"/>
                </a:lnTo>
                <a:lnTo>
                  <a:pt x="4896097" y="2735694"/>
                </a:lnTo>
                <a:lnTo>
                  <a:pt x="0" y="2735694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1" id="11"/>
          <p:cNvSpPr/>
          <p:nvPr/>
        </p:nvSpPr>
        <p:spPr>
          <a:xfrm flipH="false" flipV="false" rot="0">
            <a:off x="4831481" y="-1626507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1" y="0"/>
                </a:lnTo>
                <a:lnTo>
                  <a:pt x="2892761" y="2919300"/>
                </a:lnTo>
                <a:lnTo>
                  <a:pt x="0" y="2919300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2" id="12"/>
          <p:cNvSpPr/>
          <p:nvPr/>
        </p:nvSpPr>
        <p:spPr>
          <a:xfrm flipH="false" flipV="false" rot="0">
            <a:off x="17259300" y="2262342"/>
            <a:ext cx="3575541" cy="3575541"/>
          </a:xfrm>
          <a:custGeom>
            <a:avLst/>
            <a:gdLst/>
            <a:ahLst/>
            <a:cxnLst/>
            <a:rect r="r" b="b" t="t" l="l"/>
            <a:pathLst>
              <a:path h="3575541" w="3575541">
                <a:moveTo>
                  <a:pt x="0" y="0"/>
                </a:moveTo>
                <a:lnTo>
                  <a:pt x="3575541" y="0"/>
                </a:lnTo>
                <a:lnTo>
                  <a:pt x="3575541" y="3575541"/>
                </a:lnTo>
                <a:lnTo>
                  <a:pt x="0" y="3575541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3" id="13"/>
          <p:cNvSpPr/>
          <p:nvPr/>
        </p:nvSpPr>
        <p:spPr>
          <a:xfrm flipH="false" flipV="false" rot="0">
            <a:off x="2570549" y="9093737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4" id="14"/>
          <p:cNvSpPr/>
          <p:nvPr/>
        </p:nvSpPr>
        <p:spPr>
          <a:xfrm flipH="false" flipV="false" rot="-5282649">
            <a:off x="16440369" y="6970869"/>
            <a:ext cx="3382987" cy="1154444"/>
          </a:xfrm>
          <a:custGeom>
            <a:avLst/>
            <a:gdLst/>
            <a:ahLst/>
            <a:cxnLst/>
            <a:rect r="r" b="b" t="t" l="l"/>
            <a:pathLst>
              <a:path h="1154444" w="3382987">
                <a:moveTo>
                  <a:pt x="0" y="0"/>
                </a:moveTo>
                <a:lnTo>
                  <a:pt x="3382987" y="0"/>
                </a:lnTo>
                <a:lnTo>
                  <a:pt x="3382987" y="1154445"/>
                </a:lnTo>
                <a:lnTo>
                  <a:pt x="0" y="1154445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5" id="15"/>
          <p:cNvSpPr/>
          <p:nvPr/>
        </p:nvSpPr>
        <p:spPr>
          <a:xfrm flipH="false" flipV="false" rot="0">
            <a:off x="16978638" y="-642644"/>
            <a:ext cx="3104522" cy="3342688"/>
          </a:xfrm>
          <a:custGeom>
            <a:avLst/>
            <a:gdLst/>
            <a:ahLst/>
            <a:cxnLst/>
            <a:rect r="r" b="b" t="t" l="l"/>
            <a:pathLst>
              <a:path h="3342688" w="3104522">
                <a:moveTo>
                  <a:pt x="0" y="0"/>
                </a:moveTo>
                <a:lnTo>
                  <a:pt x="3104522" y="0"/>
                </a:lnTo>
                <a:lnTo>
                  <a:pt x="3104522" y="3342688"/>
                </a:lnTo>
                <a:lnTo>
                  <a:pt x="0" y="3342688"/>
                </a:lnTo>
                <a:lnTo>
                  <a:pt x="0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16" id="16"/>
          <p:cNvSpPr txBox="true"/>
          <p:nvPr/>
        </p:nvSpPr>
        <p:spPr>
          <a:xfrm rot="0">
            <a:off x="2730220" y="2911893"/>
            <a:ext cx="12827560" cy="33645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699"/>
              </a:lnSpc>
            </a:pPr>
            <a:r>
              <a:rPr lang="en-US" b="true" sz="14597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Obrigado pela atenção!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4860641" y="6811335"/>
            <a:ext cx="8459795" cy="5780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81"/>
              </a:lnSpc>
            </a:pPr>
            <a:r>
              <a:rPr lang="en-US" b="true" sz="4381" spc="-87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aws.amazon.com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DAGQWoAjIKc</dc:identifier>
  <dcterms:modified xsi:type="dcterms:W3CDTF">2011-08-01T06:04:30Z</dcterms:modified>
  <cp:revision>1</cp:revision>
  <dc:title>Mind map</dc:title>
</cp:coreProperties>
</file>