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Mercado - Cafeteria com Garçons Robôs em Los Angeles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Sprint 10 - Projeto de Pesquisa de Mercado</a:t>
            </a:r>
          </a:p>
          <a:p>
            <a:r>
              <a:t>Autor: Carlos Eduardo Cruz Nakandakare</a:t>
            </a:r>
          </a:p>
          <a:p>
            <a:r>
              <a:t>Data: Maio/2025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</a:t>
            </a:r>
          </a:p>
          <a:p>
            <a:r>
              <a:t>Analisar o mercado de restaurantes em Los Angeles para avaliar a viabilidade de abrir uma cafeteria com garçons robôs.</a:t>
            </a:r>
          </a:p>
          <a:p/>
          <a:p>
            <a:r>
              <a:t>Metodologia:</a:t>
            </a:r>
          </a:p>
          <a:p>
            <a:r>
              <a:t>- Análise exploratória dos dados</a:t>
            </a:r>
          </a:p>
          <a:p>
            <a:r>
              <a:t>- Verificação de hipóteses</a:t>
            </a:r>
          </a:p>
          <a:p>
            <a:r>
              <a:t>- Análise por localização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Abertura dos dados</a:t>
            </a:r>
          </a:p>
          <a:p>
            <a:r>
              <a:t>2. Análise exploratória</a:t>
            </a:r>
          </a:p>
          <a:p>
            <a:r>
              <a:t>3. Hipóteses e verificações</a:t>
            </a:r>
          </a:p>
          <a:p>
            <a:r>
              <a:t>4. Análise de endereços</a:t>
            </a:r>
          </a:p>
          <a:p>
            <a:r>
              <a:t>5. Conclusões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Abertura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Etapas:</a:t>
            </a:r>
          </a:p>
          <a:p>
            <a:r>
              <a:t>- Verificação de dados duplicados e nulos</a:t>
            </a:r>
          </a:p>
          <a:p>
            <a:r>
              <a:t>- Tratamento e limpeza dos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Exploratória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 iniciais:</a:t>
            </a:r>
          </a:p>
          <a:p>
            <a:r>
              <a:t>- Agrupamento por tipo de restaurante</a:t>
            </a:r>
          </a:p>
          <a:p>
            <a:r>
              <a:t>- Distribuição das avaliações</a:t>
            </a:r>
          </a:p>
          <a:p>
            <a:r>
              <a:t>- Quantidade média de assentos</a:t>
            </a:r>
          </a:p>
          <a:p/>
          <a:p>
            <a:r>
              <a:t>(*Inserir gráficos aqui*)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Verificação de Hipóteses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Hipóteses avaliadas:</a:t>
            </a:r>
          </a:p>
          <a:p>
            <a:r>
              <a:t>- A presença em redes influencia o sucesso do restaurante?</a:t>
            </a:r>
          </a:p>
          <a:p>
            <a:r>
              <a:t>- Restaurantes com mais cadeiras tendem a ter melhores avaliações?</a:t>
            </a:r>
          </a:p>
          <a:p/>
          <a:p>
            <a:r>
              <a:t>(*Inserir gráficos da verificação*)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por Endereço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Destaques:</a:t>
            </a:r>
          </a:p>
          <a:p>
            <a:r>
              <a:t>- Quais ruas concentram mais restaurantes?</a:t>
            </a:r>
          </a:p>
          <a:p>
            <a:r>
              <a:t>- Diferença de performance entre restaurantes independentes e de redes em locais específicos.</a:t>
            </a:r>
          </a:p>
          <a:p/>
          <a:p>
            <a:r>
              <a:t>(*Inserir mapa ou gráficos*)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conclusões:</a:t>
            </a:r>
          </a:p>
          <a:p>
            <a:r>
              <a:t>- Localização é um fator crítico.</a:t>
            </a:r>
          </a:p>
          <a:p>
            <a:r>
              <a:t>- Restaurantes em rede possuem características distintas.</a:t>
            </a:r>
          </a:p>
          <a:p>
            <a:r>
              <a:t>- A proposta de cafeteria com garçons robôs é viável em determinados bairros, considerando o fluxo e características locais.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Próximos passos:</a:t>
            </a:r>
          </a:p>
          <a:p>
            <a:r>
              <a:t>- Validação financeira</a:t>
            </a:r>
          </a:p>
          <a:p>
            <a:r>
              <a:t>- Pesquisa com potenciais clientes locais</a:t>
            </a:r>
          </a:p>
          <a:p>
            <a:r>
              <a:t>- Desenvolvimento do modelo de negócio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