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6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8"/>
    <a:srgbClr val="E35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BD1CC-757F-4AB0-997E-45B65FD2E25B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844BD-3BEB-4079-BB2D-77EAFBDFD0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45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70C3D-FD43-4D4E-8159-F0B6C861D65A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6A40-38AD-4E9F-92D6-6FEFEFD40D98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CC51-B442-4998-ACF2-6033C34F1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4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6A40-38AD-4E9F-92D6-6FEFEFD40D98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CC51-B442-4998-ACF2-6033C34F1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37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6A40-38AD-4E9F-92D6-6FEFEFD40D98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CC51-B442-4998-ACF2-6033C34F1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064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Índice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8796" y="859164"/>
            <a:ext cx="7899991" cy="27909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724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>
                <a:latin typeface="Arial"/>
                <a:cs typeface="Arial"/>
              </a:defRPr>
            </a:lvl1pPr>
          </a:lstStyle>
          <a:p>
            <a:pPr lvl="0"/>
            <a:r>
              <a:rPr lang="es-E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Subtítulo: Arial 20 pt</a:t>
            </a:r>
            <a:endParaRPr lang="es-E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Marcador de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531015" y="1206884"/>
            <a:ext cx="1109557" cy="167455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724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0" b="1" i="0">
                <a:latin typeface="Arial"/>
                <a:cs typeface="Arial"/>
              </a:defRPr>
            </a:lvl1pPr>
          </a:lstStyle>
          <a:p>
            <a:pPr lvl="0"/>
            <a:r>
              <a:rPr lang="es-E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Marcador de texto 15"/>
          <p:cNvSpPr>
            <a:spLocks noGrp="1"/>
          </p:cNvSpPr>
          <p:nvPr>
            <p:ph type="body" sz="quarter" idx="15" hasCustomPrompt="1"/>
          </p:nvPr>
        </p:nvSpPr>
        <p:spPr>
          <a:xfrm>
            <a:off x="2201868" y="1206884"/>
            <a:ext cx="1109557" cy="167455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724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0" b="1" i="0">
                <a:latin typeface="Arial"/>
                <a:cs typeface="Arial"/>
              </a:defRPr>
            </a:lvl1pPr>
          </a:lstStyle>
          <a:p>
            <a:pPr lvl="0"/>
            <a:r>
              <a:rPr lang="es-E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Marcador de texto 15"/>
          <p:cNvSpPr>
            <a:spLocks noGrp="1"/>
          </p:cNvSpPr>
          <p:nvPr>
            <p:ph type="body" sz="quarter" idx="16" hasCustomPrompt="1"/>
          </p:nvPr>
        </p:nvSpPr>
        <p:spPr>
          <a:xfrm>
            <a:off x="3872721" y="1206884"/>
            <a:ext cx="1109557" cy="167455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724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0" b="1" i="0">
                <a:latin typeface="Arial"/>
                <a:cs typeface="Arial"/>
              </a:defRPr>
            </a:lvl1pPr>
          </a:lstStyle>
          <a:p>
            <a:pPr lvl="0"/>
            <a:r>
              <a:rPr lang="es-E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s-E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Marcador de texto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43575" y="1206884"/>
            <a:ext cx="1109557" cy="167455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724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0" b="1" i="0">
                <a:latin typeface="Arial"/>
                <a:cs typeface="Arial"/>
              </a:defRPr>
            </a:lvl1pPr>
          </a:lstStyle>
          <a:p>
            <a:pPr lvl="0"/>
            <a:r>
              <a:rPr lang="es-E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</a:t>
            </a:r>
            <a:endParaRPr lang="es-E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Marcador de texto 36"/>
          <p:cNvSpPr>
            <a:spLocks noGrp="1"/>
          </p:cNvSpPr>
          <p:nvPr>
            <p:ph type="body" sz="quarter" idx="18" hasCustomPrompt="1"/>
          </p:nvPr>
        </p:nvSpPr>
        <p:spPr>
          <a:xfrm>
            <a:off x="628796" y="490639"/>
            <a:ext cx="7899991" cy="390729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>
              <a:buNone/>
              <a:defRPr sz="2500" b="1" baseline="0">
                <a:latin typeface="Arial"/>
                <a:cs typeface="Arial"/>
              </a:defRPr>
            </a:lvl1pPr>
            <a:lvl2pPr marL="0" indent="0" algn="l">
              <a:buNone/>
              <a:defRPr/>
            </a:lvl2pPr>
            <a:lvl3pPr marL="0" indent="0" algn="l">
              <a:buNone/>
              <a:defRPr/>
            </a:lvl3pPr>
            <a:lvl4pPr marL="0" indent="0" algn="l"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s-ES_tradnl" dirty="0" smtClean="0"/>
              <a:t>Índice general: Arial negrita 28 pt</a:t>
            </a:r>
          </a:p>
        </p:txBody>
      </p:sp>
      <p:sp>
        <p:nvSpPr>
          <p:cNvPr id="38" name="Marcador de texto 15"/>
          <p:cNvSpPr>
            <a:spLocks noGrp="1"/>
          </p:cNvSpPr>
          <p:nvPr>
            <p:ph type="body" sz="quarter" idx="19" hasCustomPrompt="1"/>
          </p:nvPr>
        </p:nvSpPr>
        <p:spPr>
          <a:xfrm>
            <a:off x="7214430" y="1206884"/>
            <a:ext cx="1109557" cy="167455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724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0" b="1" i="0">
                <a:latin typeface="Arial"/>
                <a:cs typeface="Arial"/>
              </a:defRPr>
            </a:lvl1pPr>
          </a:lstStyle>
          <a:p>
            <a:pPr lvl="0"/>
            <a:r>
              <a:rPr lang="es-E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</a:t>
            </a:r>
            <a:endParaRPr lang="es-E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Marcador de texto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7907" y="3444193"/>
            <a:ext cx="1109557" cy="167455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724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0" b="1" i="0">
                <a:latin typeface="Arial"/>
                <a:cs typeface="Arial"/>
              </a:defRPr>
            </a:lvl1pPr>
          </a:lstStyle>
          <a:p>
            <a:pPr lvl="0"/>
            <a:r>
              <a:rPr lang="es-E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s-E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Marcador de texto 15"/>
          <p:cNvSpPr>
            <a:spLocks noGrp="1"/>
          </p:cNvSpPr>
          <p:nvPr>
            <p:ph type="body" sz="quarter" idx="21" hasCustomPrompt="1"/>
          </p:nvPr>
        </p:nvSpPr>
        <p:spPr>
          <a:xfrm>
            <a:off x="2201868" y="3444193"/>
            <a:ext cx="1109557" cy="167455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724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0" b="1" i="0">
                <a:latin typeface="Arial"/>
                <a:cs typeface="Arial"/>
              </a:defRPr>
            </a:lvl1pPr>
          </a:lstStyle>
          <a:p>
            <a:pPr lvl="0"/>
            <a:r>
              <a:rPr lang="es-E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7</a:t>
            </a:r>
            <a:endParaRPr lang="es-E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Marcador de texto 15"/>
          <p:cNvSpPr>
            <a:spLocks noGrp="1"/>
          </p:cNvSpPr>
          <p:nvPr>
            <p:ph type="body" sz="quarter" idx="22" hasCustomPrompt="1"/>
          </p:nvPr>
        </p:nvSpPr>
        <p:spPr>
          <a:xfrm>
            <a:off x="3872721" y="3444193"/>
            <a:ext cx="1109557" cy="167455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724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0" b="1" i="0">
                <a:latin typeface="Arial"/>
                <a:cs typeface="Arial"/>
              </a:defRPr>
            </a:lvl1pPr>
          </a:lstStyle>
          <a:p>
            <a:pPr lvl="0"/>
            <a:r>
              <a:rPr lang="es-E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8</a:t>
            </a:r>
            <a:endParaRPr lang="es-E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Marcador de texto 15"/>
          <p:cNvSpPr>
            <a:spLocks noGrp="1"/>
          </p:cNvSpPr>
          <p:nvPr>
            <p:ph type="body" sz="quarter" idx="23" hasCustomPrompt="1"/>
          </p:nvPr>
        </p:nvSpPr>
        <p:spPr>
          <a:xfrm>
            <a:off x="5577428" y="3444193"/>
            <a:ext cx="1109557" cy="167455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724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0" b="1" i="0">
                <a:latin typeface="Arial"/>
                <a:cs typeface="Arial"/>
              </a:defRPr>
            </a:lvl1pPr>
          </a:lstStyle>
          <a:p>
            <a:pPr lvl="0"/>
            <a:r>
              <a:rPr lang="es-E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9</a:t>
            </a:r>
            <a:endParaRPr lang="es-E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Marcador de texto 15"/>
          <p:cNvSpPr>
            <a:spLocks noGrp="1"/>
          </p:cNvSpPr>
          <p:nvPr>
            <p:ph type="body" sz="quarter" idx="24" hasCustomPrompt="1"/>
          </p:nvPr>
        </p:nvSpPr>
        <p:spPr>
          <a:xfrm>
            <a:off x="7172062" y="3444193"/>
            <a:ext cx="1356726" cy="167455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marR="0" indent="0" algn="l" defTabSz="8724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500" b="1" i="0" spc="-1140">
                <a:latin typeface="Arial"/>
                <a:cs typeface="Arial"/>
              </a:defRPr>
            </a:lvl1pPr>
          </a:lstStyle>
          <a:p>
            <a:pPr lvl="0"/>
            <a:r>
              <a:rPr lang="es-ES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es-E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Marcador de texto 47"/>
          <p:cNvSpPr>
            <a:spLocks noGrp="1"/>
          </p:cNvSpPr>
          <p:nvPr>
            <p:ph type="body" sz="quarter" idx="25" hasCustomPrompt="1"/>
          </p:nvPr>
        </p:nvSpPr>
        <p:spPr>
          <a:xfrm>
            <a:off x="616602" y="2844082"/>
            <a:ext cx="1325493" cy="44654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>
                <a:latin typeface="Arial"/>
                <a:cs typeface="Arial"/>
              </a:defRPr>
            </a:lvl1pPr>
            <a:lvl2pPr marL="0" indent="0">
              <a:buNone/>
              <a:defRPr sz="1500">
                <a:latin typeface="Arial"/>
                <a:cs typeface="Arial"/>
              </a:defRPr>
            </a:lvl2pPr>
            <a:lvl3pPr marL="0" indent="0">
              <a:buNone/>
              <a:defRPr sz="1500">
                <a:latin typeface="Arial"/>
                <a:cs typeface="Arial"/>
              </a:defRPr>
            </a:lvl3pPr>
            <a:lvl4pPr marL="0" indent="0">
              <a:buNone/>
              <a:defRPr sz="1500">
                <a:latin typeface="Arial"/>
                <a:cs typeface="Arial"/>
              </a:defRPr>
            </a:lvl4pPr>
            <a:lvl5pPr marL="0" indent="0">
              <a:buNone/>
              <a:defRPr sz="1500">
                <a:latin typeface="Arial"/>
                <a:cs typeface="Arial"/>
              </a:defRPr>
            </a:lvl5pPr>
          </a:lstStyle>
          <a:p>
            <a:pPr lvl="0"/>
            <a:r>
              <a:rPr lang="es-ES_tradnl" dirty="0" smtClean="0"/>
              <a:t>Título</a:t>
            </a:r>
          </a:p>
          <a:p>
            <a:pPr lvl="0"/>
            <a:r>
              <a:rPr lang="es-ES_tradnl" dirty="0" smtClean="0"/>
              <a:t>Arial 16 pt</a:t>
            </a:r>
            <a:endParaRPr lang="es-ES" dirty="0"/>
          </a:p>
        </p:txBody>
      </p:sp>
      <p:sp>
        <p:nvSpPr>
          <p:cNvPr id="49" name="Marcador de texto 47"/>
          <p:cNvSpPr>
            <a:spLocks noGrp="1"/>
          </p:cNvSpPr>
          <p:nvPr>
            <p:ph type="body" sz="quarter" idx="26" hasCustomPrompt="1"/>
          </p:nvPr>
        </p:nvSpPr>
        <p:spPr>
          <a:xfrm>
            <a:off x="2224577" y="2844082"/>
            <a:ext cx="1325493" cy="44654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>
                <a:latin typeface="Arial"/>
                <a:cs typeface="Arial"/>
              </a:defRPr>
            </a:lvl1pPr>
            <a:lvl2pPr marL="0" indent="0">
              <a:buNone/>
              <a:defRPr sz="1500">
                <a:latin typeface="Arial"/>
                <a:cs typeface="Arial"/>
              </a:defRPr>
            </a:lvl2pPr>
            <a:lvl3pPr marL="0" indent="0">
              <a:buNone/>
              <a:defRPr sz="1500">
                <a:latin typeface="Arial"/>
                <a:cs typeface="Arial"/>
              </a:defRPr>
            </a:lvl3pPr>
            <a:lvl4pPr marL="0" indent="0">
              <a:buNone/>
              <a:defRPr sz="1500">
                <a:latin typeface="Arial"/>
                <a:cs typeface="Arial"/>
              </a:defRPr>
            </a:lvl4pPr>
            <a:lvl5pPr marL="0" indent="0">
              <a:buNone/>
              <a:defRPr sz="1500">
                <a:latin typeface="Arial"/>
                <a:cs typeface="Arial"/>
              </a:defRPr>
            </a:lvl5pPr>
          </a:lstStyle>
          <a:p>
            <a:pPr lvl="0"/>
            <a:r>
              <a:rPr lang="es-ES_tradnl" dirty="0" smtClean="0"/>
              <a:t>Título</a:t>
            </a:r>
          </a:p>
          <a:p>
            <a:pPr lvl="0"/>
            <a:r>
              <a:rPr lang="es-ES_tradnl" dirty="0" smtClean="0"/>
              <a:t>Arial 16 pt</a:t>
            </a:r>
            <a:endParaRPr lang="es-ES" dirty="0"/>
          </a:p>
        </p:txBody>
      </p:sp>
      <p:sp>
        <p:nvSpPr>
          <p:cNvPr id="50" name="Marcador de texto 47"/>
          <p:cNvSpPr>
            <a:spLocks noGrp="1"/>
          </p:cNvSpPr>
          <p:nvPr>
            <p:ph type="body" sz="quarter" idx="27" hasCustomPrompt="1"/>
          </p:nvPr>
        </p:nvSpPr>
        <p:spPr>
          <a:xfrm>
            <a:off x="3908604" y="2844082"/>
            <a:ext cx="1325493" cy="44654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>
                <a:latin typeface="Arial"/>
                <a:cs typeface="Arial"/>
              </a:defRPr>
            </a:lvl1pPr>
            <a:lvl2pPr marL="0" indent="0">
              <a:buNone/>
              <a:defRPr sz="1500">
                <a:latin typeface="Arial"/>
                <a:cs typeface="Arial"/>
              </a:defRPr>
            </a:lvl2pPr>
            <a:lvl3pPr marL="0" indent="0">
              <a:buNone/>
              <a:defRPr sz="1500">
                <a:latin typeface="Arial"/>
                <a:cs typeface="Arial"/>
              </a:defRPr>
            </a:lvl3pPr>
            <a:lvl4pPr marL="0" indent="0">
              <a:buNone/>
              <a:defRPr sz="1500">
                <a:latin typeface="Arial"/>
                <a:cs typeface="Arial"/>
              </a:defRPr>
            </a:lvl4pPr>
            <a:lvl5pPr marL="0" indent="0">
              <a:buNone/>
              <a:defRPr sz="1500">
                <a:latin typeface="Arial"/>
                <a:cs typeface="Arial"/>
              </a:defRPr>
            </a:lvl5pPr>
          </a:lstStyle>
          <a:p>
            <a:pPr lvl="0"/>
            <a:r>
              <a:rPr lang="es-ES_tradnl" dirty="0" smtClean="0"/>
              <a:t>Título</a:t>
            </a:r>
          </a:p>
          <a:p>
            <a:pPr lvl="0"/>
            <a:r>
              <a:rPr lang="es-ES_tradnl" dirty="0" smtClean="0"/>
              <a:t>Arial 16 pt</a:t>
            </a:r>
            <a:endParaRPr lang="es-ES" dirty="0"/>
          </a:p>
        </p:txBody>
      </p:sp>
      <p:sp>
        <p:nvSpPr>
          <p:cNvPr id="51" name="Marcador de texto 47"/>
          <p:cNvSpPr>
            <a:spLocks noGrp="1"/>
          </p:cNvSpPr>
          <p:nvPr>
            <p:ph type="body" sz="quarter" idx="28" hasCustomPrompt="1"/>
          </p:nvPr>
        </p:nvSpPr>
        <p:spPr>
          <a:xfrm>
            <a:off x="5560039" y="2844082"/>
            <a:ext cx="1325493" cy="44654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>
                <a:latin typeface="Arial"/>
                <a:cs typeface="Arial"/>
              </a:defRPr>
            </a:lvl1pPr>
            <a:lvl2pPr marL="0" indent="0">
              <a:buNone/>
              <a:defRPr sz="1500">
                <a:latin typeface="Arial"/>
                <a:cs typeface="Arial"/>
              </a:defRPr>
            </a:lvl2pPr>
            <a:lvl3pPr marL="0" indent="0">
              <a:buNone/>
              <a:defRPr sz="1500">
                <a:latin typeface="Arial"/>
                <a:cs typeface="Arial"/>
              </a:defRPr>
            </a:lvl3pPr>
            <a:lvl4pPr marL="0" indent="0">
              <a:buNone/>
              <a:defRPr sz="1500">
                <a:latin typeface="Arial"/>
                <a:cs typeface="Arial"/>
              </a:defRPr>
            </a:lvl4pPr>
            <a:lvl5pPr marL="0" indent="0">
              <a:buNone/>
              <a:defRPr sz="1500">
                <a:latin typeface="Arial"/>
                <a:cs typeface="Arial"/>
              </a:defRPr>
            </a:lvl5pPr>
          </a:lstStyle>
          <a:p>
            <a:pPr lvl="0"/>
            <a:r>
              <a:rPr lang="es-ES_tradnl" dirty="0" smtClean="0"/>
              <a:t>Título</a:t>
            </a:r>
          </a:p>
          <a:p>
            <a:pPr lvl="0"/>
            <a:r>
              <a:rPr lang="es-ES_tradnl" dirty="0" smtClean="0"/>
              <a:t>Arial 16 pt</a:t>
            </a:r>
            <a:endParaRPr lang="es-ES" dirty="0"/>
          </a:p>
        </p:txBody>
      </p:sp>
      <p:sp>
        <p:nvSpPr>
          <p:cNvPr id="52" name="Marcador de texto 47"/>
          <p:cNvSpPr>
            <a:spLocks noGrp="1"/>
          </p:cNvSpPr>
          <p:nvPr>
            <p:ph type="body" sz="quarter" idx="29" hasCustomPrompt="1"/>
          </p:nvPr>
        </p:nvSpPr>
        <p:spPr>
          <a:xfrm>
            <a:off x="7265797" y="2844082"/>
            <a:ext cx="1262990" cy="44654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>
                <a:latin typeface="Arial"/>
                <a:cs typeface="Arial"/>
              </a:defRPr>
            </a:lvl1pPr>
            <a:lvl2pPr marL="0" indent="0">
              <a:buNone/>
              <a:defRPr sz="1500">
                <a:latin typeface="Arial"/>
                <a:cs typeface="Arial"/>
              </a:defRPr>
            </a:lvl2pPr>
            <a:lvl3pPr marL="0" indent="0">
              <a:buNone/>
              <a:defRPr sz="1500">
                <a:latin typeface="Arial"/>
                <a:cs typeface="Arial"/>
              </a:defRPr>
            </a:lvl3pPr>
            <a:lvl4pPr marL="0" indent="0">
              <a:buNone/>
              <a:defRPr sz="1500">
                <a:latin typeface="Arial"/>
                <a:cs typeface="Arial"/>
              </a:defRPr>
            </a:lvl4pPr>
            <a:lvl5pPr marL="0" indent="0">
              <a:buNone/>
              <a:defRPr sz="1500">
                <a:latin typeface="Arial"/>
                <a:cs typeface="Arial"/>
              </a:defRPr>
            </a:lvl5pPr>
          </a:lstStyle>
          <a:p>
            <a:pPr lvl="0"/>
            <a:r>
              <a:rPr lang="es-ES_tradnl" dirty="0" smtClean="0"/>
              <a:t>Título</a:t>
            </a:r>
          </a:p>
          <a:p>
            <a:pPr lvl="0"/>
            <a:r>
              <a:rPr lang="es-ES_tradnl" dirty="0" smtClean="0"/>
              <a:t>Arial 16 pt</a:t>
            </a:r>
            <a:endParaRPr lang="es-ES" dirty="0"/>
          </a:p>
        </p:txBody>
      </p:sp>
      <p:sp>
        <p:nvSpPr>
          <p:cNvPr id="53" name="Marcador de texto 47"/>
          <p:cNvSpPr>
            <a:spLocks noGrp="1"/>
          </p:cNvSpPr>
          <p:nvPr>
            <p:ph type="body" sz="quarter" idx="30" hasCustomPrompt="1"/>
          </p:nvPr>
        </p:nvSpPr>
        <p:spPr>
          <a:xfrm>
            <a:off x="616602" y="5089775"/>
            <a:ext cx="1325493" cy="44654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>
                <a:latin typeface="Arial"/>
                <a:cs typeface="Arial"/>
              </a:defRPr>
            </a:lvl1pPr>
            <a:lvl2pPr marL="0" indent="0">
              <a:buNone/>
              <a:defRPr sz="1500">
                <a:latin typeface="Arial"/>
                <a:cs typeface="Arial"/>
              </a:defRPr>
            </a:lvl2pPr>
            <a:lvl3pPr marL="0" indent="0">
              <a:buNone/>
              <a:defRPr sz="1500">
                <a:latin typeface="Arial"/>
                <a:cs typeface="Arial"/>
              </a:defRPr>
            </a:lvl3pPr>
            <a:lvl4pPr marL="0" indent="0">
              <a:buNone/>
              <a:defRPr sz="1500">
                <a:latin typeface="Arial"/>
                <a:cs typeface="Arial"/>
              </a:defRPr>
            </a:lvl4pPr>
            <a:lvl5pPr marL="0" indent="0">
              <a:buNone/>
              <a:defRPr sz="1500">
                <a:latin typeface="Arial"/>
                <a:cs typeface="Arial"/>
              </a:defRPr>
            </a:lvl5pPr>
          </a:lstStyle>
          <a:p>
            <a:pPr lvl="0"/>
            <a:r>
              <a:rPr lang="es-ES_tradnl" dirty="0" smtClean="0"/>
              <a:t>Título</a:t>
            </a:r>
          </a:p>
          <a:p>
            <a:pPr lvl="0"/>
            <a:r>
              <a:rPr lang="es-ES_tradnl" dirty="0" smtClean="0"/>
              <a:t>Arial 16 pt</a:t>
            </a:r>
            <a:endParaRPr lang="es-ES" dirty="0"/>
          </a:p>
        </p:txBody>
      </p:sp>
      <p:sp>
        <p:nvSpPr>
          <p:cNvPr id="54" name="Marcador de texto 47"/>
          <p:cNvSpPr>
            <a:spLocks noGrp="1"/>
          </p:cNvSpPr>
          <p:nvPr>
            <p:ph type="body" sz="quarter" idx="31" hasCustomPrompt="1"/>
          </p:nvPr>
        </p:nvSpPr>
        <p:spPr>
          <a:xfrm>
            <a:off x="2246307" y="5089775"/>
            <a:ext cx="1325493" cy="44654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>
                <a:latin typeface="Arial"/>
                <a:cs typeface="Arial"/>
              </a:defRPr>
            </a:lvl1pPr>
            <a:lvl2pPr marL="0" indent="0">
              <a:buNone/>
              <a:defRPr sz="1500">
                <a:latin typeface="Arial"/>
                <a:cs typeface="Arial"/>
              </a:defRPr>
            </a:lvl2pPr>
            <a:lvl3pPr marL="0" indent="0">
              <a:buNone/>
              <a:defRPr sz="1500">
                <a:latin typeface="Arial"/>
                <a:cs typeface="Arial"/>
              </a:defRPr>
            </a:lvl3pPr>
            <a:lvl4pPr marL="0" indent="0">
              <a:buNone/>
              <a:defRPr sz="1500">
                <a:latin typeface="Arial"/>
                <a:cs typeface="Arial"/>
              </a:defRPr>
            </a:lvl4pPr>
            <a:lvl5pPr marL="0" indent="0">
              <a:buNone/>
              <a:defRPr sz="1500">
                <a:latin typeface="Arial"/>
                <a:cs typeface="Arial"/>
              </a:defRPr>
            </a:lvl5pPr>
          </a:lstStyle>
          <a:p>
            <a:pPr lvl="0"/>
            <a:r>
              <a:rPr lang="es-ES_tradnl" dirty="0" smtClean="0"/>
              <a:t>Título</a:t>
            </a:r>
          </a:p>
          <a:p>
            <a:pPr lvl="0"/>
            <a:r>
              <a:rPr lang="es-ES_tradnl" dirty="0" smtClean="0"/>
              <a:t>Arial 16 pt</a:t>
            </a:r>
            <a:endParaRPr lang="es-ES" dirty="0"/>
          </a:p>
        </p:txBody>
      </p:sp>
      <p:sp>
        <p:nvSpPr>
          <p:cNvPr id="55" name="Marcador de texto 47"/>
          <p:cNvSpPr>
            <a:spLocks noGrp="1"/>
          </p:cNvSpPr>
          <p:nvPr>
            <p:ph type="body" sz="quarter" idx="32" hasCustomPrompt="1"/>
          </p:nvPr>
        </p:nvSpPr>
        <p:spPr>
          <a:xfrm>
            <a:off x="3919470" y="5089775"/>
            <a:ext cx="1325493" cy="44654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>
                <a:latin typeface="Arial"/>
                <a:cs typeface="Arial"/>
              </a:defRPr>
            </a:lvl1pPr>
            <a:lvl2pPr marL="0" indent="0">
              <a:buNone/>
              <a:defRPr sz="1500">
                <a:latin typeface="Arial"/>
                <a:cs typeface="Arial"/>
              </a:defRPr>
            </a:lvl2pPr>
            <a:lvl3pPr marL="0" indent="0">
              <a:buNone/>
              <a:defRPr sz="1500">
                <a:latin typeface="Arial"/>
                <a:cs typeface="Arial"/>
              </a:defRPr>
            </a:lvl3pPr>
            <a:lvl4pPr marL="0" indent="0">
              <a:buNone/>
              <a:defRPr sz="1500">
                <a:latin typeface="Arial"/>
                <a:cs typeface="Arial"/>
              </a:defRPr>
            </a:lvl4pPr>
            <a:lvl5pPr marL="0" indent="0">
              <a:buNone/>
              <a:defRPr sz="1500">
                <a:latin typeface="Arial"/>
                <a:cs typeface="Arial"/>
              </a:defRPr>
            </a:lvl5pPr>
          </a:lstStyle>
          <a:p>
            <a:pPr lvl="0"/>
            <a:r>
              <a:rPr lang="es-ES_tradnl" dirty="0" smtClean="0"/>
              <a:t>Título</a:t>
            </a:r>
          </a:p>
          <a:p>
            <a:pPr lvl="0"/>
            <a:r>
              <a:rPr lang="es-ES_tradnl" dirty="0" smtClean="0"/>
              <a:t>Arial 16 pt</a:t>
            </a:r>
            <a:endParaRPr lang="es-ES" dirty="0"/>
          </a:p>
        </p:txBody>
      </p:sp>
      <p:sp>
        <p:nvSpPr>
          <p:cNvPr id="56" name="Marcador de texto 47"/>
          <p:cNvSpPr>
            <a:spLocks noGrp="1"/>
          </p:cNvSpPr>
          <p:nvPr>
            <p:ph type="body" sz="quarter" idx="33" hasCustomPrompt="1"/>
          </p:nvPr>
        </p:nvSpPr>
        <p:spPr>
          <a:xfrm>
            <a:off x="5614362" y="5089775"/>
            <a:ext cx="1325493" cy="44654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>
                <a:latin typeface="Arial"/>
                <a:cs typeface="Arial"/>
              </a:defRPr>
            </a:lvl1pPr>
            <a:lvl2pPr marL="0" indent="0">
              <a:buNone/>
              <a:defRPr sz="1500">
                <a:latin typeface="Arial"/>
                <a:cs typeface="Arial"/>
              </a:defRPr>
            </a:lvl2pPr>
            <a:lvl3pPr marL="0" indent="0">
              <a:buNone/>
              <a:defRPr sz="1500">
                <a:latin typeface="Arial"/>
                <a:cs typeface="Arial"/>
              </a:defRPr>
            </a:lvl3pPr>
            <a:lvl4pPr marL="0" indent="0">
              <a:buNone/>
              <a:defRPr sz="1500">
                <a:latin typeface="Arial"/>
                <a:cs typeface="Arial"/>
              </a:defRPr>
            </a:lvl4pPr>
            <a:lvl5pPr marL="0" indent="0">
              <a:buNone/>
              <a:defRPr sz="1500">
                <a:latin typeface="Arial"/>
                <a:cs typeface="Arial"/>
              </a:defRPr>
            </a:lvl5pPr>
          </a:lstStyle>
          <a:p>
            <a:pPr lvl="0"/>
            <a:r>
              <a:rPr lang="es-ES_tradnl" dirty="0" smtClean="0"/>
              <a:t>Título</a:t>
            </a:r>
          </a:p>
          <a:p>
            <a:pPr lvl="0"/>
            <a:r>
              <a:rPr lang="es-ES_tradnl" dirty="0" smtClean="0"/>
              <a:t>Arial 16 pt</a:t>
            </a:r>
            <a:endParaRPr lang="es-ES" dirty="0"/>
          </a:p>
        </p:txBody>
      </p:sp>
      <p:sp>
        <p:nvSpPr>
          <p:cNvPr id="57" name="Marcador de texto 47"/>
          <p:cNvSpPr>
            <a:spLocks noGrp="1"/>
          </p:cNvSpPr>
          <p:nvPr>
            <p:ph type="body" sz="quarter" idx="34" hasCustomPrompt="1"/>
          </p:nvPr>
        </p:nvSpPr>
        <p:spPr>
          <a:xfrm>
            <a:off x="7265797" y="5089775"/>
            <a:ext cx="1262990" cy="446548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400" spc="0">
                <a:latin typeface="Arial"/>
                <a:cs typeface="Arial"/>
              </a:defRPr>
            </a:lvl1pPr>
            <a:lvl2pPr marL="0" indent="0">
              <a:buNone/>
              <a:defRPr sz="1500">
                <a:latin typeface="Arial"/>
                <a:cs typeface="Arial"/>
              </a:defRPr>
            </a:lvl2pPr>
            <a:lvl3pPr marL="0" indent="0">
              <a:buNone/>
              <a:defRPr sz="1500">
                <a:latin typeface="Arial"/>
                <a:cs typeface="Arial"/>
              </a:defRPr>
            </a:lvl3pPr>
            <a:lvl4pPr marL="0" indent="0">
              <a:buNone/>
              <a:defRPr sz="1500">
                <a:latin typeface="Arial"/>
                <a:cs typeface="Arial"/>
              </a:defRPr>
            </a:lvl4pPr>
            <a:lvl5pPr marL="0" indent="0">
              <a:buNone/>
              <a:defRPr sz="1500">
                <a:latin typeface="Arial"/>
                <a:cs typeface="Arial"/>
              </a:defRPr>
            </a:lvl5pPr>
          </a:lstStyle>
          <a:p>
            <a:pPr lvl="0"/>
            <a:r>
              <a:rPr lang="es-ES_tradnl" dirty="0" smtClean="0"/>
              <a:t>Título</a:t>
            </a:r>
          </a:p>
          <a:p>
            <a:pPr lvl="0"/>
            <a:r>
              <a:rPr lang="es-ES_tradnl" dirty="0" smtClean="0"/>
              <a:t>Arial 16 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43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6A40-38AD-4E9F-92D6-6FEFEFD40D98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CC51-B442-4998-ACF2-6033C34F1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0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6A40-38AD-4E9F-92D6-6FEFEFD40D98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CC51-B442-4998-ACF2-6033C34F1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15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6A40-38AD-4E9F-92D6-6FEFEFD40D98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CC51-B442-4998-ACF2-6033C34F1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909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6A40-38AD-4E9F-92D6-6FEFEFD40D98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CC51-B442-4998-ACF2-6033C34F1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87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6A40-38AD-4E9F-92D6-6FEFEFD40D98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CC51-B442-4998-ACF2-6033C34F1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916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6A40-38AD-4E9F-92D6-6FEFEFD40D98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CC51-B442-4998-ACF2-6033C34F1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2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6A40-38AD-4E9F-92D6-6FEFEFD40D98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CC51-B442-4998-ACF2-6033C34F1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6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6A40-38AD-4E9F-92D6-6FEFEFD40D98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1CC51-B442-4998-ACF2-6033C34F15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178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56A40-38AD-4E9F-92D6-6FEFEFD40D98}" type="datetimeFigureOut">
              <a:rPr lang="es-ES" smtClean="0"/>
              <a:t>26/04/2018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1CC51-B442-4998-ACF2-6033C34F15E6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6 Imagen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04664"/>
            <a:ext cx="1871496" cy="3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6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26" Type="http://schemas.openxmlformats.org/officeDocument/2006/relationships/image" Target="../media/image28.jpeg"/><Relationship Id="rId3" Type="http://schemas.openxmlformats.org/officeDocument/2006/relationships/image" Target="../media/image5.jpeg"/><Relationship Id="rId21" Type="http://schemas.openxmlformats.org/officeDocument/2006/relationships/image" Target="../media/image23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5" Type="http://schemas.openxmlformats.org/officeDocument/2006/relationships/image" Target="../media/image27.jpeg"/><Relationship Id="rId2" Type="http://schemas.openxmlformats.org/officeDocument/2006/relationships/image" Target="../media/image4.jpeg"/><Relationship Id="rId16" Type="http://schemas.openxmlformats.org/officeDocument/2006/relationships/image" Target="../media/image18.jpeg"/><Relationship Id="rId20" Type="http://schemas.openxmlformats.org/officeDocument/2006/relationships/image" Target="../media/image22.jpeg"/><Relationship Id="rId29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24" Type="http://schemas.openxmlformats.org/officeDocument/2006/relationships/image" Target="../media/image26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23" Type="http://schemas.openxmlformats.org/officeDocument/2006/relationships/image" Target="../media/image25.jpeg"/><Relationship Id="rId28" Type="http://schemas.openxmlformats.org/officeDocument/2006/relationships/image" Target="../media/image30.jpeg"/><Relationship Id="rId10" Type="http://schemas.openxmlformats.org/officeDocument/2006/relationships/image" Target="../media/image12.jpeg"/><Relationship Id="rId19" Type="http://schemas.openxmlformats.org/officeDocument/2006/relationships/image" Target="../media/image21.jpeg"/><Relationship Id="rId31" Type="http://schemas.openxmlformats.org/officeDocument/2006/relationships/image" Target="../media/image33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Relationship Id="rId22" Type="http://schemas.openxmlformats.org/officeDocument/2006/relationships/image" Target="../media/image24.jpeg"/><Relationship Id="rId27" Type="http://schemas.openxmlformats.org/officeDocument/2006/relationships/image" Target="../media/image29.jpeg"/><Relationship Id="rId30" Type="http://schemas.openxmlformats.org/officeDocument/2006/relationships/image" Target="../media/image3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13" Type="http://schemas.openxmlformats.org/officeDocument/2006/relationships/image" Target="../media/image45.jpeg"/><Relationship Id="rId18" Type="http://schemas.openxmlformats.org/officeDocument/2006/relationships/image" Target="../media/image50.jpeg"/><Relationship Id="rId26" Type="http://schemas.openxmlformats.org/officeDocument/2006/relationships/image" Target="../media/image58.jpeg"/><Relationship Id="rId3" Type="http://schemas.openxmlformats.org/officeDocument/2006/relationships/image" Target="../media/image35.jpeg"/><Relationship Id="rId21" Type="http://schemas.openxmlformats.org/officeDocument/2006/relationships/image" Target="../media/image53.jpeg"/><Relationship Id="rId7" Type="http://schemas.openxmlformats.org/officeDocument/2006/relationships/image" Target="../media/image39.jpeg"/><Relationship Id="rId12" Type="http://schemas.openxmlformats.org/officeDocument/2006/relationships/image" Target="../media/image44.jpeg"/><Relationship Id="rId17" Type="http://schemas.openxmlformats.org/officeDocument/2006/relationships/image" Target="../media/image49.jpeg"/><Relationship Id="rId25" Type="http://schemas.openxmlformats.org/officeDocument/2006/relationships/image" Target="../media/image57.jpeg"/><Relationship Id="rId2" Type="http://schemas.openxmlformats.org/officeDocument/2006/relationships/image" Target="../media/image34.jpeg"/><Relationship Id="rId16" Type="http://schemas.openxmlformats.org/officeDocument/2006/relationships/image" Target="../media/image48.jpeg"/><Relationship Id="rId20" Type="http://schemas.openxmlformats.org/officeDocument/2006/relationships/image" Target="../media/image52.jpeg"/><Relationship Id="rId29" Type="http://schemas.openxmlformats.org/officeDocument/2006/relationships/image" Target="../media/image6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11" Type="http://schemas.openxmlformats.org/officeDocument/2006/relationships/image" Target="../media/image43.jpeg"/><Relationship Id="rId24" Type="http://schemas.openxmlformats.org/officeDocument/2006/relationships/image" Target="../media/image56.jpeg"/><Relationship Id="rId5" Type="http://schemas.openxmlformats.org/officeDocument/2006/relationships/image" Target="../media/image37.jpeg"/><Relationship Id="rId15" Type="http://schemas.openxmlformats.org/officeDocument/2006/relationships/image" Target="../media/image47.jpeg"/><Relationship Id="rId23" Type="http://schemas.openxmlformats.org/officeDocument/2006/relationships/image" Target="../media/image55.jpeg"/><Relationship Id="rId28" Type="http://schemas.openxmlformats.org/officeDocument/2006/relationships/image" Target="../media/image60.jpeg"/><Relationship Id="rId10" Type="http://schemas.openxmlformats.org/officeDocument/2006/relationships/image" Target="../media/image42.jpeg"/><Relationship Id="rId19" Type="http://schemas.openxmlformats.org/officeDocument/2006/relationships/image" Target="../media/image51.jpeg"/><Relationship Id="rId31" Type="http://schemas.openxmlformats.org/officeDocument/2006/relationships/image" Target="../media/image63.jpeg"/><Relationship Id="rId4" Type="http://schemas.openxmlformats.org/officeDocument/2006/relationships/image" Target="../media/image36.jpeg"/><Relationship Id="rId9" Type="http://schemas.openxmlformats.org/officeDocument/2006/relationships/image" Target="../media/image41.jpeg"/><Relationship Id="rId14" Type="http://schemas.openxmlformats.org/officeDocument/2006/relationships/image" Target="../media/image46.jpeg"/><Relationship Id="rId22" Type="http://schemas.openxmlformats.org/officeDocument/2006/relationships/image" Target="../media/image54.jpeg"/><Relationship Id="rId27" Type="http://schemas.openxmlformats.org/officeDocument/2006/relationships/image" Target="../media/image59.jpeg"/><Relationship Id="rId30" Type="http://schemas.openxmlformats.org/officeDocument/2006/relationships/image" Target="../media/image6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image" Target="../media/image65.jpeg"/><Relationship Id="rId7" Type="http://schemas.openxmlformats.org/officeDocument/2006/relationships/image" Target="../media/image69.jpeg"/><Relationship Id="rId12" Type="http://schemas.openxmlformats.org/officeDocument/2006/relationships/image" Target="../media/image74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eg"/><Relationship Id="rId11" Type="http://schemas.openxmlformats.org/officeDocument/2006/relationships/image" Target="../media/image73.jpeg"/><Relationship Id="rId5" Type="http://schemas.openxmlformats.org/officeDocument/2006/relationships/image" Target="../media/image67.jpeg"/><Relationship Id="rId10" Type="http://schemas.openxmlformats.org/officeDocument/2006/relationships/image" Target="../media/image72.jpeg"/><Relationship Id="rId4" Type="http://schemas.openxmlformats.org/officeDocument/2006/relationships/image" Target="../media/image66.jpeg"/><Relationship Id="rId9" Type="http://schemas.openxmlformats.org/officeDocument/2006/relationships/image" Target="../media/image7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17981" y="5662563"/>
            <a:ext cx="6912663" cy="707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es-ES" sz="2000" kern="1100" dirty="0" smtClean="0">
                <a:latin typeface="Arial" pitchFamily="34" charset="0"/>
                <a:cs typeface="Arial" pitchFamily="34" charset="0"/>
              </a:rPr>
              <a:t>Escuela [ … ]</a:t>
            </a:r>
            <a:endParaRPr lang="es-ES" sz="2000" kern="1100" dirty="0">
              <a:latin typeface="Arial" pitchFamily="34" charset="0"/>
              <a:cs typeface="Arial" pitchFamily="34" charset="0"/>
            </a:endParaRPr>
          </a:p>
          <a:p>
            <a:pPr lvl="0"/>
            <a:endParaRPr lang="es-ES" sz="1200" kern="1100" dirty="0" smtClean="0">
              <a:latin typeface="Arial" pitchFamily="34" charset="0"/>
              <a:cs typeface="Arial" pitchFamily="34" charset="0"/>
            </a:endParaRPr>
          </a:p>
          <a:p>
            <a:pPr lvl="0"/>
            <a:r>
              <a:rPr lang="es-ES" sz="1400" kern="1100" dirty="0" smtClean="0">
                <a:latin typeface="Arial" pitchFamily="34" charset="0"/>
                <a:cs typeface="Arial" pitchFamily="34" charset="0"/>
              </a:rPr>
              <a:t>[ … ] de 2017</a:t>
            </a:r>
            <a:endParaRPr lang="es-ES" sz="1400" kern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3701010" y="2191650"/>
            <a:ext cx="2743198" cy="2743198"/>
          </a:xfrm>
          <a:prstGeom prst="ellipse">
            <a:avLst/>
          </a:prstGeom>
          <a:solidFill>
            <a:srgbClr val="047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3097164" y="1268760"/>
            <a:ext cx="1526876" cy="1526876"/>
          </a:xfrm>
          <a:prstGeom prst="ellipse">
            <a:avLst/>
          </a:prstGeom>
          <a:solidFill>
            <a:srgbClr val="E35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Subtítulo</a:t>
            </a:r>
            <a:endParaRPr lang="es-E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ES" dirty="0" smtClean="0"/>
              <a:t>2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ES" dirty="0" smtClean="0"/>
              <a:t>3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ES" dirty="0" smtClean="0"/>
              <a:t>Índice general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ES" dirty="0" smtClean="0"/>
              <a:t>6</a:t>
            </a:r>
            <a:endParaRPr lang="es-E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ES" dirty="0" smtClean="0"/>
              <a:t>7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s-ES" dirty="0" smtClean="0"/>
              <a:t>8</a:t>
            </a:r>
            <a:endParaRPr 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 smtClean="0"/>
              <a:t>9</a:t>
            </a:r>
            <a:endParaRPr lang="es-ES" dirty="0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25"/>
          </p:nvPr>
        </p:nvSpPr>
        <p:spPr>
          <a:xfrm>
            <a:off x="616602" y="2844082"/>
            <a:ext cx="1325493" cy="430887"/>
          </a:xfrm>
        </p:spPr>
        <p:txBody>
          <a:bodyPr/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Normas </a:t>
            </a: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generales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26"/>
          </p:nvPr>
        </p:nvSpPr>
        <p:spPr>
          <a:xfrm>
            <a:off x="2224577" y="2844082"/>
            <a:ext cx="1325493" cy="430887"/>
          </a:xfrm>
        </p:spPr>
        <p:txBody>
          <a:bodyPr/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Uso y estilo</a:t>
            </a: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de tablas</a:t>
            </a:r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27"/>
          </p:nvPr>
        </p:nvSpPr>
        <p:spPr>
          <a:xfrm>
            <a:off x="3908604" y="2844082"/>
            <a:ext cx="1325493" cy="430887"/>
          </a:xfrm>
        </p:spPr>
        <p:txBody>
          <a:bodyPr/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Construcción </a:t>
            </a: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de gráficos</a:t>
            </a:r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28"/>
          </p:nvPr>
        </p:nvSpPr>
        <p:spPr>
          <a:xfrm>
            <a:off x="5560039" y="2844081"/>
            <a:ext cx="1325493" cy="215444"/>
          </a:xfrm>
        </p:spPr>
        <p:txBody>
          <a:bodyPr/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Mapas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29"/>
          </p:nvPr>
        </p:nvSpPr>
        <p:spPr>
          <a:xfrm>
            <a:off x="7265797" y="2844082"/>
            <a:ext cx="1325493" cy="430887"/>
          </a:xfrm>
        </p:spPr>
        <p:txBody>
          <a:bodyPr/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Otros recursos gráficos</a:t>
            </a:r>
          </a:p>
        </p:txBody>
      </p:sp>
      <p:sp>
        <p:nvSpPr>
          <p:cNvPr id="19" name="Marcador de texto 18"/>
          <p:cNvSpPr>
            <a:spLocks noGrp="1"/>
          </p:cNvSpPr>
          <p:nvPr>
            <p:ph type="body" sz="quarter" idx="30"/>
          </p:nvPr>
        </p:nvSpPr>
        <p:spPr>
          <a:xfrm>
            <a:off x="616602" y="5089775"/>
            <a:ext cx="1325493" cy="430887"/>
          </a:xfrm>
        </p:spPr>
        <p:txBody>
          <a:bodyPr/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Fotografías </a:t>
            </a:r>
            <a:br>
              <a:rPr lang="es-ES" dirty="0">
                <a:latin typeface="Arial" pitchFamily="34" charset="0"/>
                <a:cs typeface="Arial" pitchFamily="34" charset="0"/>
              </a:rPr>
            </a:br>
            <a:r>
              <a:rPr lang="es-ES" dirty="0">
                <a:latin typeface="Arial" pitchFamily="34" charset="0"/>
                <a:cs typeface="Arial" pitchFamily="34" charset="0"/>
              </a:rPr>
              <a:t>e imágenes</a:t>
            </a:r>
          </a:p>
        </p:txBody>
      </p:sp>
      <p:sp>
        <p:nvSpPr>
          <p:cNvPr id="20" name="Marcador de texto 19"/>
          <p:cNvSpPr>
            <a:spLocks noGrp="1"/>
          </p:cNvSpPr>
          <p:nvPr>
            <p:ph type="body" sz="quarter" idx="31"/>
          </p:nvPr>
        </p:nvSpPr>
        <p:spPr>
          <a:xfrm>
            <a:off x="2246307" y="5089775"/>
            <a:ext cx="1325493" cy="430887"/>
          </a:xfrm>
        </p:spPr>
        <p:txBody>
          <a:bodyPr/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Pictogramas </a:t>
            </a: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de soporte</a:t>
            </a:r>
          </a:p>
        </p:txBody>
      </p:sp>
      <p:sp>
        <p:nvSpPr>
          <p:cNvPr id="21" name="Marcador de texto 20"/>
          <p:cNvSpPr>
            <a:spLocks noGrp="1"/>
          </p:cNvSpPr>
          <p:nvPr>
            <p:ph type="body" sz="quarter" idx="32"/>
          </p:nvPr>
        </p:nvSpPr>
        <p:spPr>
          <a:xfrm>
            <a:off x="3919470" y="5089775"/>
            <a:ext cx="1325493" cy="430887"/>
          </a:xfrm>
        </p:spPr>
        <p:txBody>
          <a:bodyPr/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Ejemplos</a:t>
            </a: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prácticos </a:t>
            </a:r>
          </a:p>
        </p:txBody>
      </p:sp>
      <p:sp>
        <p:nvSpPr>
          <p:cNvPr id="22" name="Marcador de texto 21"/>
          <p:cNvSpPr>
            <a:spLocks noGrp="1"/>
          </p:cNvSpPr>
          <p:nvPr>
            <p:ph type="body" sz="quarter" idx="33"/>
          </p:nvPr>
        </p:nvSpPr>
        <p:spPr>
          <a:xfrm>
            <a:off x="5614362" y="5089775"/>
            <a:ext cx="1325493" cy="430887"/>
          </a:xfrm>
        </p:spPr>
        <p:txBody>
          <a:bodyPr/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Diapositiva </a:t>
            </a: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final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34"/>
          </p:nvPr>
        </p:nvSpPr>
        <p:spPr>
          <a:xfrm>
            <a:off x="7265797" y="5089774"/>
            <a:ext cx="1262990" cy="215444"/>
          </a:xfrm>
        </p:spPr>
        <p:txBody>
          <a:bodyPr/>
          <a:lstStyle/>
          <a:p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028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"/>
          <p:cNvSpPr txBox="1"/>
          <p:nvPr/>
        </p:nvSpPr>
        <p:spPr>
          <a:xfrm>
            <a:off x="754880" y="476672"/>
            <a:ext cx="7453552" cy="7078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ES" sz="2800" b="1" dirty="0" smtClean="0">
                <a:latin typeface="Arial" pitchFamily="34" charset="0"/>
                <a:cs typeface="Arial" pitchFamily="34" charset="0"/>
              </a:rPr>
              <a:t>Estructura de la presentación</a:t>
            </a: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A tener en cuenta..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754879" y="1628800"/>
            <a:ext cx="770555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400" b="1" dirty="0" smtClean="0">
                <a:solidFill>
                  <a:srgbClr val="0096C8"/>
                </a:solidFill>
                <a:latin typeface="Arial" pitchFamily="34" charset="0"/>
                <a:cs typeface="Arial" pitchFamily="34" charset="0"/>
              </a:rPr>
              <a:t>La presentación ha de contener los siguientes apartados:</a:t>
            </a:r>
          </a:p>
          <a:p>
            <a:pPr marL="800100" lvl="1" indent="-342900" algn="just">
              <a:lnSpc>
                <a:spcPct val="150000"/>
              </a:lnSpc>
              <a:buFontTx/>
              <a:buAutoNum type="arabicPeriod"/>
            </a:pPr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Índice / Introducción curso</a:t>
            </a: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es-E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Objetivo </a:t>
            </a:r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de la formación</a:t>
            </a: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es-E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Contenido del curso</a:t>
            </a:r>
          </a:p>
          <a:p>
            <a:pPr marL="800100" lvl="1" indent="-342900" algn="just">
              <a:lnSpc>
                <a:spcPct val="150000"/>
              </a:lnSpc>
              <a:buAutoNum type="arabicPeriod"/>
            </a:pPr>
            <a:r>
              <a:rPr lang="es-E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Diapositiva de cierre</a:t>
            </a:r>
          </a:p>
          <a:p>
            <a:pPr lvl="1" algn="just">
              <a:lnSpc>
                <a:spcPct val="150000"/>
              </a:lnSpc>
            </a:pPr>
            <a:endParaRPr lang="es-ES" sz="8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400" b="1" dirty="0" smtClean="0">
                <a:solidFill>
                  <a:srgbClr val="0096C8"/>
                </a:solidFill>
                <a:latin typeface="Arial" pitchFamily="34" charset="0"/>
                <a:cs typeface="Arial" pitchFamily="34" charset="0"/>
              </a:rPr>
              <a:t>A tener en cuenta: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Respetar márgenes de las diapositivas y mantener ese margen para cada una de ellas.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El tipo de letra sea la misma para todas las diapositivas, nosotros utilizamos Arial para </a:t>
            </a:r>
            <a:r>
              <a:rPr lang="es-E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PPTs</a:t>
            </a:r>
            <a:r>
              <a:rPr lang="es-E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1400" b="1" dirty="0"/>
              <a:t>Franklin Gothic </a:t>
            </a:r>
            <a:r>
              <a:rPr lang="es-ES" sz="1400" b="1" dirty="0" smtClean="0"/>
              <a:t>Demi, Baskerville o </a:t>
            </a:r>
            <a:r>
              <a:rPr lang="es-ES" sz="1400" b="1" dirty="0"/>
              <a:t>Georgia </a:t>
            </a:r>
            <a:r>
              <a:rPr lang="es-ES" sz="1400" b="1" dirty="0" smtClean="0"/>
              <a:t>Bold para online.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Puede ponerse el logo del proveedor tanto en la esquina superior izquierda de la portada, como en la esquina inferior derecha.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El logo del proveedor podrá ponerse en cualquier esquina del resto de las diapositivas.</a:t>
            </a:r>
          </a:p>
        </p:txBody>
      </p:sp>
    </p:spTree>
    <p:extLst>
      <p:ext uri="{BB962C8B-B14F-4D97-AF65-F5344CB8AC3E}">
        <p14:creationId xmlns:p14="http://schemas.microsoft.com/office/powerpoint/2010/main" val="60859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725287" y="1484784"/>
            <a:ext cx="463880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Podéis utilizar los colores corporativos de Banco Sabadell. Los podéis conseguir poniendo los siguientes números, tal como se ve en la imagen: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0096C8"/>
                </a:solidFill>
                <a:latin typeface="Arial" pitchFamily="34" charset="0"/>
                <a:cs typeface="Arial" pitchFamily="34" charset="0"/>
              </a:rPr>
              <a:t>Azul</a:t>
            </a:r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: 0 /150 /200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E35205"/>
                </a:solidFill>
                <a:latin typeface="Arial" pitchFamily="34" charset="0"/>
                <a:cs typeface="Arial" pitchFamily="34" charset="0"/>
              </a:rPr>
              <a:t>Naranja</a:t>
            </a:r>
            <a:r>
              <a:rPr lang="es-E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: 227 / 82 /5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Negro</a:t>
            </a:r>
          </a:p>
          <a:p>
            <a:pPr lvl="2" algn="just">
              <a:lnSpc>
                <a:spcPct val="150000"/>
              </a:lnSpc>
            </a:pPr>
            <a:endParaRPr lang="es-E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También podéis utilizar las siguientes redondas para resaltar texto: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7" t="33291" r="19717" b="29979"/>
          <a:stretch/>
        </p:blipFill>
        <p:spPr bwMode="auto">
          <a:xfrm>
            <a:off x="5796136" y="1556792"/>
            <a:ext cx="2524717" cy="315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Elipse"/>
          <p:cNvSpPr/>
          <p:nvPr/>
        </p:nvSpPr>
        <p:spPr>
          <a:xfrm>
            <a:off x="6372200" y="3372093"/>
            <a:ext cx="864096" cy="776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3"/>
          <p:cNvSpPr txBox="1"/>
          <p:nvPr/>
        </p:nvSpPr>
        <p:spPr>
          <a:xfrm>
            <a:off x="754880" y="476672"/>
            <a:ext cx="7453552" cy="7078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ES" sz="2800" b="1" dirty="0" smtClean="0">
                <a:latin typeface="Arial" pitchFamily="34" charset="0"/>
                <a:cs typeface="Arial" pitchFamily="34" charset="0"/>
              </a:rPr>
              <a:t>Formato BS</a:t>
            </a: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Colores corporativos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2268440" y="4667829"/>
            <a:ext cx="1588999" cy="1594017"/>
          </a:xfrm>
          <a:prstGeom prst="ellipse">
            <a:avLst/>
          </a:prstGeom>
          <a:solidFill>
            <a:srgbClr val="047C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683568" y="4703418"/>
            <a:ext cx="1526876" cy="1526876"/>
          </a:xfrm>
          <a:prstGeom prst="ellipse">
            <a:avLst/>
          </a:prstGeom>
          <a:solidFill>
            <a:srgbClr val="E35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3924624" y="4701399"/>
            <a:ext cx="1526876" cy="15268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9" t="56855" r="47512" b="26038"/>
          <a:stretch/>
        </p:blipFill>
        <p:spPr bwMode="auto">
          <a:xfrm>
            <a:off x="5657488" y="5108510"/>
            <a:ext cx="2802944" cy="92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3884440" y="3244334"/>
            <a:ext cx="1375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pc="-47" dirty="0">
                <a:latin typeface="Arial" pitchFamily="34" charset="0"/>
                <a:cs typeface="Arial" pitchFamily="34" charset="0"/>
              </a:rPr>
              <a:t>pictogramas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531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54880" y="476672"/>
            <a:ext cx="7453552" cy="7078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ES" sz="2800" b="1" dirty="0" smtClean="0">
                <a:latin typeface="Arial" pitchFamily="34" charset="0"/>
                <a:cs typeface="Arial" pitchFamily="34" charset="0"/>
              </a:rPr>
              <a:t>Pictogramas BS</a:t>
            </a: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1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0" descr="C:\Users\AT04pc\Desktop\PLANTILLA PPT BS\PICTOGRAMES_BS_JPEG\archiv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3618" y="4748418"/>
            <a:ext cx="544563" cy="589943"/>
          </a:xfrm>
          <a:prstGeom prst="rect">
            <a:avLst/>
          </a:prstGeom>
          <a:noFill/>
        </p:spPr>
      </p:pic>
      <p:pic>
        <p:nvPicPr>
          <p:cNvPr id="6" name="Picture 12" descr="C:\Users\AT04pc\Desktop\PLANTILLA PPT BS\PICTOGRAMES_BS_JPEG\aseso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4713" y="1936920"/>
            <a:ext cx="544563" cy="589943"/>
          </a:xfrm>
          <a:prstGeom prst="rect">
            <a:avLst/>
          </a:prstGeom>
          <a:noFill/>
        </p:spPr>
      </p:pic>
      <p:pic>
        <p:nvPicPr>
          <p:cNvPr id="7" name="Picture 13" descr="C:\Users\AT04pc\Desktop\PLANTILLA PPT BS\PICTOGRAMES_BS_JPEG\asesor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13618" y="1936920"/>
            <a:ext cx="544563" cy="589943"/>
          </a:xfrm>
          <a:prstGeom prst="rect">
            <a:avLst/>
          </a:prstGeom>
          <a:noFill/>
        </p:spPr>
      </p:pic>
      <p:pic>
        <p:nvPicPr>
          <p:cNvPr id="8" name="Picture 14" descr="C:\Users\AT04pc\Desktop\PLANTILLA PPT BS\PICTOGRAMES_BS_JPEG\asistente_virtua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86809" y="1936920"/>
            <a:ext cx="544563" cy="589943"/>
          </a:xfrm>
          <a:prstGeom prst="rect">
            <a:avLst/>
          </a:prstGeom>
          <a:noFill/>
        </p:spPr>
      </p:pic>
      <p:pic>
        <p:nvPicPr>
          <p:cNvPr id="9" name="Picture 17" descr="C:\Users\AT04pc\Desktop\PLANTILLA PPT BS\PICTOGRAMES_BS_JPEG\banca_movil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325545" y="4748418"/>
            <a:ext cx="544563" cy="589943"/>
          </a:xfrm>
          <a:prstGeom prst="rect">
            <a:avLst/>
          </a:prstGeom>
          <a:noFill/>
        </p:spPr>
      </p:pic>
      <p:pic>
        <p:nvPicPr>
          <p:cNvPr id="10" name="Picture 18" descr="C:\Users\AT04pc\Desktop\PLANTILLA PPT BS\PICTOGRAMES_BS_JPEG\bandeja_entrada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56177" y="4784932"/>
            <a:ext cx="544563" cy="589943"/>
          </a:xfrm>
          <a:prstGeom prst="rect">
            <a:avLst/>
          </a:prstGeom>
          <a:noFill/>
        </p:spPr>
      </p:pic>
      <p:pic>
        <p:nvPicPr>
          <p:cNvPr id="11" name="Picture 19" descr="C:\Users\AT04pc\Desktop\PLANTILLA PPT BS\PICTOGRAMES_BS_JPEG\bloquear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5302" y="4748418"/>
            <a:ext cx="544563" cy="589943"/>
          </a:xfrm>
          <a:prstGeom prst="rect">
            <a:avLst/>
          </a:prstGeom>
          <a:noFill/>
        </p:spPr>
      </p:pic>
      <p:pic>
        <p:nvPicPr>
          <p:cNvPr id="12" name="Picture 22" descr="C:\Users\AT04pc\Desktop\PLANTILLA PPT BS\PICTOGRAMES_BS_JPEG\cajero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482936" y="1936920"/>
            <a:ext cx="544563" cy="589943"/>
          </a:xfrm>
          <a:prstGeom prst="rect">
            <a:avLst/>
          </a:prstGeom>
          <a:noFill/>
        </p:spPr>
      </p:pic>
      <p:pic>
        <p:nvPicPr>
          <p:cNvPr id="13" name="Picture 23" descr="C:\Users\AT04pc\Desktop\PLANTILLA PPT BS\PICTOGRAMES_BS_JPEG\calculadora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16638" y="4748418"/>
            <a:ext cx="544563" cy="589943"/>
          </a:xfrm>
          <a:prstGeom prst="rect">
            <a:avLst/>
          </a:prstGeom>
          <a:noFill/>
        </p:spPr>
      </p:pic>
      <p:pic>
        <p:nvPicPr>
          <p:cNvPr id="14" name="Picture 29" descr="C:\Users\AT04pc\Desktop\PLANTILLA PPT BS\PICTOGRAMES_BS_JPEG\correcto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325545" y="3433948"/>
            <a:ext cx="544563" cy="589943"/>
          </a:xfrm>
          <a:prstGeom prst="rect">
            <a:avLst/>
          </a:prstGeom>
          <a:noFill/>
        </p:spPr>
      </p:pic>
      <p:pic>
        <p:nvPicPr>
          <p:cNvPr id="15" name="Picture 34" descr="C:\Users\AT04pc\Desktop\PLANTILLA PPT BS\PICTOGRAMES_BS_JPEG\divisas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088766" y="1900407"/>
            <a:ext cx="544563" cy="589943"/>
          </a:xfrm>
          <a:prstGeom prst="rect">
            <a:avLst/>
          </a:prstGeom>
          <a:noFill/>
        </p:spPr>
      </p:pic>
      <p:pic>
        <p:nvPicPr>
          <p:cNvPr id="16" name="Picture 39" descr="C:\Users\AT04pc\Desktop\PLANTILLA PPT BS\PICTOGRAMES_BS_JPEG\favorito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676592" y="4748418"/>
            <a:ext cx="544563" cy="589943"/>
          </a:xfrm>
          <a:prstGeom prst="rect">
            <a:avLst/>
          </a:prstGeom>
          <a:noFill/>
        </p:spPr>
      </p:pic>
      <p:pic>
        <p:nvPicPr>
          <p:cNvPr id="17" name="Picture 43" descr="C:\Users\AT04pc\Desktop\PLANTILLA PPT BS\PICTOGRAMES_BS_JPEG\home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841302" y="3360927"/>
            <a:ext cx="544563" cy="589943"/>
          </a:xfrm>
          <a:prstGeom prst="rect">
            <a:avLst/>
          </a:prstGeom>
          <a:noFill/>
        </p:spPr>
      </p:pic>
      <p:pic>
        <p:nvPicPr>
          <p:cNvPr id="18" name="Picture 45" descr="C:\Users\AT04pc\Desktop\PLANTILLA PPT BS\PICTOGRAMES_BS_JPEG\impresora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986811" y="3360920"/>
            <a:ext cx="526579" cy="570461"/>
          </a:xfrm>
          <a:prstGeom prst="rect">
            <a:avLst/>
          </a:prstGeom>
          <a:noFill/>
        </p:spPr>
      </p:pic>
      <p:pic>
        <p:nvPicPr>
          <p:cNvPr id="19" name="Picture 49" descr="C:\Users\AT04pc\Desktop\PLANTILLA PPT BS\PICTOGRAMES_BS_JPEG\instant_money.jp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291841" y="1900401"/>
            <a:ext cx="526579" cy="570461"/>
          </a:xfrm>
          <a:prstGeom prst="rect">
            <a:avLst/>
          </a:prstGeom>
          <a:noFill/>
        </p:spPr>
      </p:pic>
      <p:pic>
        <p:nvPicPr>
          <p:cNvPr id="20" name="Picture 54" descr="C:\Users\AT04pc\Desktop\PLANTILLA PPT BS\PICTOGRAMES_BS_JPEG\mensaje.jp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850295" y="4821444"/>
            <a:ext cx="526579" cy="570461"/>
          </a:xfrm>
          <a:prstGeom prst="rect">
            <a:avLst/>
          </a:prstGeom>
          <a:noFill/>
        </p:spPr>
      </p:pic>
      <p:pic>
        <p:nvPicPr>
          <p:cNvPr id="21" name="Picture 55" descr="C:\Users\AT04pc\Desktop\PLANTILLA PPT BS\PICTOGRAMES_BS_JPEG\menu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156177" y="3360920"/>
            <a:ext cx="526579" cy="570461"/>
          </a:xfrm>
          <a:prstGeom prst="rect">
            <a:avLst/>
          </a:prstGeom>
          <a:noFill/>
        </p:spPr>
      </p:pic>
      <p:pic>
        <p:nvPicPr>
          <p:cNvPr id="22" name="Picture 56" descr="C:\Users\AT04pc\Desktop\PLANTILLA PPT BS\PICTOGRAMES_BS_JPEG\modo_cuadricula.jp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4676592" y="3360927"/>
            <a:ext cx="544563" cy="589943"/>
          </a:xfrm>
          <a:prstGeom prst="rect">
            <a:avLst/>
          </a:prstGeom>
          <a:noFill/>
        </p:spPr>
      </p:pic>
      <p:pic>
        <p:nvPicPr>
          <p:cNvPr id="23" name="Picture 57" descr="C:\Users\AT04pc\Desktop\PLANTILLA PPT BS\PICTOGRAMES_BS_JPEG\modo_listado.jp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482938" y="3360920"/>
            <a:ext cx="526579" cy="570461"/>
          </a:xfrm>
          <a:prstGeom prst="rect">
            <a:avLst/>
          </a:prstGeom>
          <a:noFill/>
        </p:spPr>
      </p:pic>
      <p:pic>
        <p:nvPicPr>
          <p:cNvPr id="24" name="Picture 58" descr="C:\Users\AT04pc\Desktop\PLANTILLA PPT BS\PICTOGRAMES_BS_JPEG\movil.jp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1438420" y="3324412"/>
            <a:ext cx="526579" cy="570461"/>
          </a:xfrm>
          <a:prstGeom prst="rect">
            <a:avLst/>
          </a:prstGeom>
          <a:noFill/>
        </p:spPr>
      </p:pic>
      <p:pic>
        <p:nvPicPr>
          <p:cNvPr id="25" name="Picture 60" descr="C:\Users\AT04pc\Desktop\PLANTILLA PPT BS\PICTOGRAMES_BS_JPEG\nueva_ventana.jpg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1404715" y="4748419"/>
            <a:ext cx="526579" cy="570461"/>
          </a:xfrm>
          <a:prstGeom prst="rect">
            <a:avLst/>
          </a:prstGeom>
          <a:noFill/>
        </p:spPr>
      </p:pic>
      <p:pic>
        <p:nvPicPr>
          <p:cNvPr id="26" name="Picture 61" descr="C:\Users\AT04pc\Desktop\PLANTILLA PPT BS\PICTOGRAMES_BS_JPEG\ordenador.jpg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620324" y="3433951"/>
            <a:ext cx="526579" cy="570461"/>
          </a:xfrm>
          <a:prstGeom prst="rect">
            <a:avLst/>
          </a:prstGeom>
          <a:noFill/>
        </p:spPr>
      </p:pic>
      <p:pic>
        <p:nvPicPr>
          <p:cNvPr id="27" name="Picture 65" descr="C:\Users\AT04pc\Desktop\PLANTILLA PPT BS\PICTOGRAMES_BS_JPEG\popup.jpg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630626" y="4748419"/>
            <a:ext cx="526579" cy="570461"/>
          </a:xfrm>
          <a:prstGeom prst="rect">
            <a:avLst/>
          </a:prstGeom>
          <a:noFill/>
        </p:spPr>
      </p:pic>
      <p:pic>
        <p:nvPicPr>
          <p:cNvPr id="28" name="Picture 67" descr="C:\Users\AT04pc\Desktop\PLANTILLA PPT BS\PICTOGRAMES_BS_JPEG\rss.jpg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3054294" y="3360920"/>
            <a:ext cx="526579" cy="570461"/>
          </a:xfrm>
          <a:prstGeom prst="rect">
            <a:avLst/>
          </a:prstGeom>
          <a:noFill/>
        </p:spPr>
      </p:pic>
      <p:pic>
        <p:nvPicPr>
          <p:cNvPr id="29" name="Picture 70" descr="C:\Users\AT04pc\Desktop\PLANTILLA PPT BS\PICTOGRAMES_BS_JPEG\tablet.jpg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2247323" y="3324412"/>
            <a:ext cx="526579" cy="570461"/>
          </a:xfrm>
          <a:prstGeom prst="rect">
            <a:avLst/>
          </a:prstGeom>
          <a:noFill/>
        </p:spPr>
      </p:pic>
      <p:pic>
        <p:nvPicPr>
          <p:cNvPr id="30" name="Picture 72" descr="C:\Users\AT04pc\Desktop\PLANTILLA PPT BS\PICTOGRAMES_BS_JPEG\tarjetas_credito.jpg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7986811" y="4821444"/>
            <a:ext cx="526579" cy="570461"/>
          </a:xfrm>
          <a:prstGeom prst="rect">
            <a:avLst/>
          </a:prstGeom>
          <a:noFill/>
        </p:spPr>
      </p:pic>
      <p:pic>
        <p:nvPicPr>
          <p:cNvPr id="31" name="Picture 74" descr="C:\Users\AT04pc\Desktop\PLANTILLA PPT BS\PICTOGRAMES_BS_JPEG\usuario.jpg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596923" y="1936914"/>
            <a:ext cx="526579" cy="570461"/>
          </a:xfrm>
          <a:prstGeom prst="rect">
            <a:avLst/>
          </a:prstGeom>
          <a:noFill/>
        </p:spPr>
      </p:pic>
      <p:sp>
        <p:nvSpPr>
          <p:cNvPr id="32" name="31 CuadroTexto"/>
          <p:cNvSpPr txBox="1"/>
          <p:nvPr/>
        </p:nvSpPr>
        <p:spPr>
          <a:xfrm>
            <a:off x="529513" y="252112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Usuario</a:t>
            </a:r>
          </a:p>
        </p:txBody>
      </p:sp>
      <p:sp>
        <p:nvSpPr>
          <p:cNvPr id="33" name="32 CuadroTexto"/>
          <p:cNvSpPr txBox="1"/>
          <p:nvPr/>
        </p:nvSpPr>
        <p:spPr>
          <a:xfrm>
            <a:off x="1342160" y="252112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Gestor</a:t>
            </a:r>
          </a:p>
        </p:txBody>
      </p:sp>
      <p:sp>
        <p:nvSpPr>
          <p:cNvPr id="34" name="33 CuadroTexto"/>
          <p:cNvSpPr txBox="1"/>
          <p:nvPr/>
        </p:nvSpPr>
        <p:spPr>
          <a:xfrm>
            <a:off x="2187405" y="252112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Personal comercial</a:t>
            </a:r>
          </a:p>
        </p:txBody>
      </p:sp>
      <p:sp>
        <p:nvSpPr>
          <p:cNvPr id="35" name="34 CuadroTexto"/>
          <p:cNvSpPr txBox="1"/>
          <p:nvPr/>
        </p:nvSpPr>
        <p:spPr>
          <a:xfrm>
            <a:off x="5437997" y="252112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Cajero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6250644" y="252112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Instant Money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7085022" y="252112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Divisas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7919402" y="252112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Asistente virtual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562106" y="398164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Ordenador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1374755" y="398164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Móvil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2187405" y="398164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Tablet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2997393" y="398164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RSS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3793394" y="398164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Home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4628685" y="398164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Modo cuadrícula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5437997" y="398164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Modo listado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6250644" y="398164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Correcto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7085022" y="398164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Menú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7919402" y="398164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Imprimir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523386" y="5405648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Pop Up window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1360507" y="5405648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Nueva ventana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2165034" y="5405648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Archivo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2997393" y="5405648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Bloquear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3793394" y="539880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Mensaje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4590378" y="5398804"/>
            <a:ext cx="716983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Favorito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5459737" y="5398804"/>
            <a:ext cx="655702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Calculadora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6279590" y="539880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Banca móvil</a:t>
            </a:r>
          </a:p>
        </p:txBody>
      </p:sp>
      <p:sp>
        <p:nvSpPr>
          <p:cNvPr id="57" name="56 CuadroTexto"/>
          <p:cNvSpPr txBox="1"/>
          <p:nvPr/>
        </p:nvSpPr>
        <p:spPr>
          <a:xfrm>
            <a:off x="7105846" y="539880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Bandeja</a:t>
            </a:r>
            <a:br>
              <a:rPr lang="es-ES" sz="1000" kern="1100" dirty="0">
                <a:solidFill>
                  <a:sysClr val="windowText" lastClr="000000"/>
                </a:solidFill>
                <a:cs typeface="Arial"/>
              </a:rPr>
            </a:b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de entrada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7932101" y="539880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Tarjetas</a:t>
            </a:r>
            <a:br>
              <a:rPr lang="es-ES" sz="1000" kern="1100" dirty="0">
                <a:solidFill>
                  <a:sysClr val="windowText" lastClr="000000"/>
                </a:solidFill>
                <a:cs typeface="Arial"/>
              </a:rPr>
            </a:b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de crédito</a:t>
            </a:r>
          </a:p>
        </p:txBody>
      </p:sp>
      <p:pic>
        <p:nvPicPr>
          <p:cNvPr id="59" name="Imagen 2" descr="gestion_activa.jpg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633" y="1903082"/>
            <a:ext cx="535085" cy="567180"/>
          </a:xfrm>
          <a:prstGeom prst="rect">
            <a:avLst/>
          </a:prstGeom>
        </p:spPr>
      </p:pic>
      <p:sp>
        <p:nvSpPr>
          <p:cNvPr id="60" name="80 CuadroTexto"/>
          <p:cNvSpPr txBox="1"/>
          <p:nvPr/>
        </p:nvSpPr>
        <p:spPr>
          <a:xfrm>
            <a:off x="2986527" y="252112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Gestión activa</a:t>
            </a:r>
          </a:p>
        </p:txBody>
      </p:sp>
      <p:grpSp>
        <p:nvGrpSpPr>
          <p:cNvPr id="61" name="Agrupar 6"/>
          <p:cNvGrpSpPr/>
          <p:nvPr/>
        </p:nvGrpSpPr>
        <p:grpSpPr>
          <a:xfrm>
            <a:off x="3806123" y="1957784"/>
            <a:ext cx="640381" cy="709390"/>
            <a:chOff x="4563361" y="2159000"/>
            <a:chExt cx="748557" cy="782300"/>
          </a:xfrm>
        </p:grpSpPr>
        <p:pic>
          <p:nvPicPr>
            <p:cNvPr id="62" name="Imagen 3" descr="oficina.jpg"/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3789" y="2159000"/>
              <a:ext cx="647700" cy="647700"/>
            </a:xfrm>
            <a:prstGeom prst="rect">
              <a:avLst/>
            </a:prstGeom>
          </p:spPr>
        </p:pic>
        <p:sp>
          <p:nvSpPr>
            <p:cNvPr id="63" name="80 CuadroTexto"/>
            <p:cNvSpPr txBox="1"/>
            <p:nvPr/>
          </p:nvSpPr>
          <p:spPr>
            <a:xfrm>
              <a:off x="4563361" y="2780237"/>
              <a:ext cx="748557" cy="161063"/>
            </a:xfrm>
            <a:prstGeom prst="rect">
              <a:avLst/>
            </a:prstGeom>
          </p:spPr>
          <p:txBody>
            <a:bodyPr vert="horz" wrap="square" lIns="0" tIns="0" rIns="0" bIns="0" numCol="1" spcCol="470211" rtlCol="0" anchor="t" anchorCtr="0">
              <a:noAutofit/>
            </a:bodyPr>
            <a:lstStyle/>
            <a:p>
              <a:pPr algn="ctr" defTabSz="872360">
                <a:spcBef>
                  <a:spcPct val="0"/>
                </a:spcBef>
                <a:tabLst>
                  <a:tab pos="343448" algn="l"/>
                </a:tabLst>
              </a:pPr>
              <a:r>
                <a:rPr lang="es-ES" sz="1000" kern="1100" dirty="0">
                  <a:solidFill>
                    <a:sysClr val="windowText" lastClr="000000"/>
                  </a:solidFill>
                  <a:cs typeface="Arial"/>
                </a:rPr>
                <a:t>Oficina bancaria</a:t>
              </a:r>
            </a:p>
          </p:txBody>
        </p:sp>
      </p:grpSp>
      <p:grpSp>
        <p:nvGrpSpPr>
          <p:cNvPr id="64" name="Agrupar 7"/>
          <p:cNvGrpSpPr/>
          <p:nvPr/>
        </p:nvGrpSpPr>
        <p:grpSpPr>
          <a:xfrm>
            <a:off x="4563177" y="1931872"/>
            <a:ext cx="771393" cy="809027"/>
            <a:chOff x="5499101" y="2130424"/>
            <a:chExt cx="901700" cy="892176"/>
          </a:xfrm>
        </p:grpSpPr>
        <p:sp>
          <p:nvSpPr>
            <p:cNvPr id="65" name="80 CuadroTexto"/>
            <p:cNvSpPr txBox="1"/>
            <p:nvPr/>
          </p:nvSpPr>
          <p:spPr>
            <a:xfrm>
              <a:off x="5499101" y="2780237"/>
              <a:ext cx="901700" cy="242363"/>
            </a:xfrm>
            <a:prstGeom prst="rect">
              <a:avLst/>
            </a:prstGeom>
          </p:spPr>
          <p:txBody>
            <a:bodyPr vert="horz" wrap="square" lIns="0" tIns="0" rIns="0" bIns="0" numCol="1" spcCol="470211" rtlCol="0" anchor="t" anchorCtr="0">
              <a:noAutofit/>
            </a:bodyPr>
            <a:lstStyle/>
            <a:p>
              <a:pPr algn="ctr" defTabSz="872360">
                <a:spcBef>
                  <a:spcPct val="0"/>
                </a:spcBef>
                <a:tabLst>
                  <a:tab pos="343448" algn="l"/>
                </a:tabLst>
              </a:pPr>
              <a:r>
                <a:rPr lang="es-ES" sz="1000" kern="1100" dirty="0">
                  <a:solidFill>
                    <a:sysClr val="windowText" lastClr="000000"/>
                  </a:solidFill>
                  <a:cs typeface="Arial"/>
                </a:rPr>
                <a:t>Oficina </a:t>
              </a:r>
              <a:r>
                <a:rPr lang="es-ES" sz="1000" kern="1100" dirty="0" err="1">
                  <a:solidFill>
                    <a:sysClr val="windowText" lastClr="000000"/>
                  </a:solidFill>
                  <a:cs typeface="Arial"/>
                </a:rPr>
                <a:t>multiubicación</a:t>
              </a:r>
              <a:endParaRPr lang="es-ES" sz="1000" kern="1100" dirty="0">
                <a:solidFill>
                  <a:sysClr val="windowText" lastClr="000000"/>
                </a:solidFill>
                <a:cs typeface="Arial"/>
              </a:endParaRPr>
            </a:p>
          </p:txBody>
        </p:sp>
        <p:pic>
          <p:nvPicPr>
            <p:cNvPr id="66" name="Imagen 4" descr="oficina_multibuicacion.jpg"/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718" y="2130424"/>
              <a:ext cx="568467" cy="5684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072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54880" y="476672"/>
            <a:ext cx="7453552" cy="7078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ES" sz="2800" b="1" dirty="0" smtClean="0">
                <a:latin typeface="Arial" pitchFamily="34" charset="0"/>
                <a:cs typeface="Arial" pitchFamily="34" charset="0"/>
              </a:rPr>
              <a:t>Pictogramas BS</a:t>
            </a:r>
          </a:p>
          <a:p>
            <a:r>
              <a:rPr lang="es-ES" dirty="0" smtClean="0">
                <a:latin typeface="Arial" pitchFamily="34" charset="0"/>
                <a:cs typeface="Arial" pitchFamily="34" charset="0"/>
              </a:rPr>
              <a:t>2</a:t>
            </a:r>
            <a:endParaRPr lang="es-E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7" descr="C:\Users\AT04pc\Desktop\PLANTILLA PPT BS\PICTOGRAMES_BS_JPEG\abaj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0223" y="3521770"/>
            <a:ext cx="526579" cy="570461"/>
          </a:xfrm>
          <a:prstGeom prst="rect">
            <a:avLst/>
          </a:prstGeom>
          <a:noFill/>
        </p:spPr>
      </p:pic>
      <p:pic>
        <p:nvPicPr>
          <p:cNvPr id="6" name="Picture 11" descr="C:\Users\AT04pc\Desktop\PLANTILLA PPT BS\PICTOGRAMES_BS_JPEG\arrib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317" y="3485260"/>
            <a:ext cx="544563" cy="589943"/>
          </a:xfrm>
          <a:prstGeom prst="rect">
            <a:avLst/>
          </a:prstGeom>
          <a:noFill/>
        </p:spPr>
      </p:pic>
      <p:pic>
        <p:nvPicPr>
          <p:cNvPr id="7" name="Picture 16" descr="C:\Users\AT04pc\Desktop\PLANTILLA PPT BS\PICTOGRAMES_BS_JPEG\aula_Bstartu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14323" y="4909268"/>
            <a:ext cx="544563" cy="589943"/>
          </a:xfrm>
          <a:prstGeom prst="rect">
            <a:avLst/>
          </a:prstGeom>
          <a:noFill/>
        </p:spPr>
      </p:pic>
      <p:pic>
        <p:nvPicPr>
          <p:cNvPr id="8" name="Picture 20" descr="C:\Users\AT04pc\Desktop\PLANTILLA PPT BS\PICTOGRAMES_BS_JPEG\bstartup_1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42148" y="4945780"/>
            <a:ext cx="544563" cy="589943"/>
          </a:xfrm>
          <a:prstGeom prst="rect">
            <a:avLst/>
          </a:prstGeom>
          <a:noFill/>
        </p:spPr>
      </p:pic>
      <p:pic>
        <p:nvPicPr>
          <p:cNvPr id="9" name="Picture 24" descr="C:\Users\AT04pc\Desktop\PLANTILLA PPT BS\PICTOGRAMES_BS_JPEG\calendario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96517" y="2024740"/>
            <a:ext cx="544563" cy="589943"/>
          </a:xfrm>
          <a:prstGeom prst="rect">
            <a:avLst/>
          </a:prstGeom>
          <a:noFill/>
        </p:spPr>
      </p:pic>
      <p:pic>
        <p:nvPicPr>
          <p:cNvPr id="10" name="Picture 26" descr="C:\Users\AT04pc\Desktop\PLANTILLA PPT BS\PICTOGRAMES_BS_JPEG\cloud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7612" y="4909268"/>
            <a:ext cx="544563" cy="589943"/>
          </a:xfrm>
          <a:prstGeom prst="rect">
            <a:avLst/>
          </a:prstGeom>
          <a:noFill/>
        </p:spPr>
      </p:pic>
      <p:pic>
        <p:nvPicPr>
          <p:cNvPr id="11" name="Picture 27" descr="C:\Users\AT04pc\Desktop\PLANTILLA PPT BS\PICTOGRAMES_BS_JPEG\colgar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39125" y="3485260"/>
            <a:ext cx="544563" cy="589943"/>
          </a:xfrm>
          <a:prstGeom prst="rect">
            <a:avLst/>
          </a:prstGeom>
          <a:noFill/>
        </p:spPr>
      </p:pic>
      <p:pic>
        <p:nvPicPr>
          <p:cNvPr id="12" name="Picture 28" descr="C:\Users\AT04pc\Desktop\PLANTILLA PPT BS\PICTOGRAMES_BS_JPEG\compartir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56929" y="3448746"/>
            <a:ext cx="544563" cy="589943"/>
          </a:xfrm>
          <a:prstGeom prst="rect">
            <a:avLst/>
          </a:prstGeom>
          <a:noFill/>
        </p:spPr>
      </p:pic>
      <p:pic>
        <p:nvPicPr>
          <p:cNvPr id="13" name="Picture 30" descr="C:\Users\AT04pc\Desktop\PLANTILLA PPT BS\PICTOGRAMES_BS_JPEG\cuenta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317345" y="4836239"/>
            <a:ext cx="544563" cy="589943"/>
          </a:xfrm>
          <a:prstGeom prst="rect">
            <a:avLst/>
          </a:prstGeom>
          <a:noFill/>
        </p:spPr>
      </p:pic>
      <p:pic>
        <p:nvPicPr>
          <p:cNvPr id="14" name="Picture 31" descr="C:\Users\AT04pc\Desktop\PLANTILLA PPT BS\PICTOGRAMES_BS_JPEG\cuentas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126247" y="4836239"/>
            <a:ext cx="544563" cy="589943"/>
          </a:xfrm>
          <a:prstGeom prst="rect">
            <a:avLst/>
          </a:prstGeom>
          <a:noFill/>
        </p:spPr>
      </p:pic>
      <p:pic>
        <p:nvPicPr>
          <p:cNvPr id="15" name="Picture 32" descr="C:\Users\AT04pc\Desktop\PLANTILLA PPT BS\PICTOGRAMES_BS_JPEG\derecha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935153" y="2097766"/>
            <a:ext cx="544563" cy="589943"/>
          </a:xfrm>
          <a:prstGeom prst="rect">
            <a:avLst/>
          </a:prstGeom>
          <a:noFill/>
        </p:spPr>
      </p:pic>
      <p:pic>
        <p:nvPicPr>
          <p:cNvPr id="16" name="Picture 35" descr="C:\Users\AT04pc\Desktop\PLANTILLA PPT BS\PICTOGRAMES_BS_JPEG\dropbox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362813" y="4872754"/>
            <a:ext cx="544563" cy="589943"/>
          </a:xfrm>
          <a:prstGeom prst="rect">
            <a:avLst/>
          </a:prstGeom>
          <a:noFill/>
        </p:spPr>
      </p:pic>
      <p:pic>
        <p:nvPicPr>
          <p:cNvPr id="17" name="Picture 36" descr="C:\Users\AT04pc\Desktop\PLANTILLA PPT BS\PICTOGRAMES_BS_JPEG\editar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239125" y="1988228"/>
            <a:ext cx="544563" cy="589943"/>
          </a:xfrm>
          <a:prstGeom prst="rect">
            <a:avLst/>
          </a:prstGeom>
          <a:noFill/>
        </p:spPr>
      </p:pic>
      <p:pic>
        <p:nvPicPr>
          <p:cNvPr id="18" name="Picture 37" descr="C:\Users\AT04pc\Desktop\PLANTILLA PPT BS\PICTOGRAMES_BS_JPEG\enviar_codigo_sms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789524" y="4945780"/>
            <a:ext cx="544563" cy="589943"/>
          </a:xfrm>
          <a:prstGeom prst="rect">
            <a:avLst/>
          </a:prstGeom>
          <a:noFill/>
        </p:spPr>
      </p:pic>
      <p:pic>
        <p:nvPicPr>
          <p:cNvPr id="19" name="Picture 38" descr="C:\Users\AT04pc\Desktop\PLANTILLA PPT BS\PICTOGRAMES_BS_JPEG\facebook.jp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474738" y="3485260"/>
            <a:ext cx="544563" cy="589943"/>
          </a:xfrm>
          <a:prstGeom prst="rect">
            <a:avLst/>
          </a:prstGeom>
          <a:noFill/>
        </p:spPr>
      </p:pic>
      <p:pic>
        <p:nvPicPr>
          <p:cNvPr id="20" name="Picture 40" descr="C:\Users\AT04pc\Desktop\PLANTILLA PPT BS\PICTOGRAMES_BS_JPEG\firma.jp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909117" y="2061252"/>
            <a:ext cx="544563" cy="589943"/>
          </a:xfrm>
          <a:prstGeom prst="rect">
            <a:avLst/>
          </a:prstGeom>
          <a:noFill/>
        </p:spPr>
      </p:pic>
      <p:pic>
        <p:nvPicPr>
          <p:cNvPr id="21" name="Picture 41" descr="C:\Users\AT04pc\Desktop\PLANTILLA PPT BS\PICTOGRAMES_BS_JPEG\google.jp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283640" y="3485260"/>
            <a:ext cx="544563" cy="589943"/>
          </a:xfrm>
          <a:prstGeom prst="rect">
            <a:avLst/>
          </a:prstGeom>
          <a:noFill/>
        </p:spPr>
      </p:pic>
      <p:pic>
        <p:nvPicPr>
          <p:cNvPr id="22" name="Picture 42" descr="C:\Users\AT04pc\Desktop\PLANTILLA PPT BS\PICTOGRAMES_BS_JPEG\Google_drive.jp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205420" y="4836239"/>
            <a:ext cx="544563" cy="589943"/>
          </a:xfrm>
          <a:prstGeom prst="rect">
            <a:avLst/>
          </a:prstGeom>
          <a:noFill/>
        </p:spPr>
      </p:pic>
      <p:pic>
        <p:nvPicPr>
          <p:cNvPr id="23" name="Picture 48" descr="C:\Users\AT04pc\Desktop\PLANTILLA PPT BS\PICTOGRAMES_BS_JPEG\instagram.jp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7126250" y="3521770"/>
            <a:ext cx="526579" cy="570461"/>
          </a:xfrm>
          <a:prstGeom prst="rect">
            <a:avLst/>
          </a:prstGeom>
          <a:noFill/>
        </p:spPr>
      </p:pic>
      <p:pic>
        <p:nvPicPr>
          <p:cNvPr id="24" name="Picture 50" descr="C:\Users\AT04pc\Desktop\PLANTILLA PPT BS\PICTOGRAMES_BS_JPEG\izquierda.jp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092547" y="2097765"/>
            <a:ext cx="526579" cy="570461"/>
          </a:xfrm>
          <a:prstGeom prst="rect">
            <a:avLst/>
          </a:prstGeom>
          <a:noFill/>
        </p:spPr>
      </p:pic>
      <p:pic>
        <p:nvPicPr>
          <p:cNvPr id="25" name="Picture 51" descr="C:\Users\AT04pc\Desktop\PLANTILLA PPT BS\PICTOGRAMES_BS_JPEG\like.jpg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4665836" y="4872753"/>
            <a:ext cx="526579" cy="570461"/>
          </a:xfrm>
          <a:prstGeom prst="rect">
            <a:avLst/>
          </a:prstGeom>
          <a:noFill/>
        </p:spPr>
      </p:pic>
      <p:pic>
        <p:nvPicPr>
          <p:cNvPr id="26" name="Picture 52" descr="C:\Users\AT04pc\Desktop\PLANTILLA PPT BS\PICTOGRAMES_BS_JPEG\llamar.jpg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3014324" y="3448745"/>
            <a:ext cx="526579" cy="570461"/>
          </a:xfrm>
          <a:prstGeom prst="rect">
            <a:avLst/>
          </a:prstGeom>
          <a:noFill/>
        </p:spPr>
      </p:pic>
      <p:pic>
        <p:nvPicPr>
          <p:cNvPr id="27" name="Picture 59" descr="C:\Users\AT04pc\Desktop\PLANTILLA PPT BS\PICTOGRAMES_BS_JPEG\movimiento_cuentas.jpg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7935154" y="4872753"/>
            <a:ext cx="526579" cy="570461"/>
          </a:xfrm>
          <a:prstGeom prst="rect">
            <a:avLst/>
          </a:prstGeom>
          <a:noFill/>
        </p:spPr>
      </p:pic>
      <p:pic>
        <p:nvPicPr>
          <p:cNvPr id="28" name="Picture 62" descr="C:\Users\AT04pc\Desktop\PLANTILLA PPT BS\PICTOGRAMES_BS_JPEG\pause.jpg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5474739" y="2061250"/>
            <a:ext cx="526579" cy="570461"/>
          </a:xfrm>
          <a:prstGeom prst="rect">
            <a:avLst/>
          </a:prstGeom>
          <a:noFill/>
        </p:spPr>
      </p:pic>
      <p:pic>
        <p:nvPicPr>
          <p:cNvPr id="29" name="Picture 63" descr="C:\Users\AT04pc\Desktop\PLANTILLA PPT BS\PICTOGRAMES_BS_JPEG\pinterest.jpg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7901449" y="3485256"/>
            <a:ext cx="526579" cy="570461"/>
          </a:xfrm>
          <a:prstGeom prst="rect">
            <a:avLst/>
          </a:prstGeom>
          <a:noFill/>
        </p:spPr>
      </p:pic>
      <p:pic>
        <p:nvPicPr>
          <p:cNvPr id="30" name="Picture 64" descr="C:\Users\AT04pc\Desktop\PLANTILLA PPT BS\PICTOGRAMES_BS_JPEG\play.jpg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4733242" y="2024736"/>
            <a:ext cx="526579" cy="570461"/>
          </a:xfrm>
          <a:prstGeom prst="rect">
            <a:avLst/>
          </a:prstGeom>
          <a:noFill/>
        </p:spPr>
      </p:pic>
      <p:pic>
        <p:nvPicPr>
          <p:cNvPr id="31" name="Picture 66" descr="C:\Users\AT04pc\Desktop\PLANTILLA PPT BS\PICTOGRAMES_BS_JPEG\preferencias.jpg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3081733" y="2024736"/>
            <a:ext cx="526579" cy="570461"/>
          </a:xfrm>
          <a:prstGeom prst="rect">
            <a:avLst/>
          </a:prstGeom>
          <a:noFill/>
        </p:spPr>
      </p:pic>
      <p:pic>
        <p:nvPicPr>
          <p:cNvPr id="32" name="Picture 68" descr="C:\Users\AT04pc\Desktop\PLANTILLA PPT BS\PICTOGRAMES_BS_JPEG\stop.jpg"/>
          <p:cNvPicPr>
            <a:picLocks noChangeAspect="1" noChangeArrowheads="1"/>
          </p:cNvPicPr>
          <p:nvPr/>
        </p:nvPicPr>
        <p:blipFill>
          <a:blip r:embed="rId29"/>
          <a:srcRect/>
          <a:stretch>
            <a:fillRect/>
          </a:stretch>
        </p:blipFill>
        <p:spPr bwMode="auto">
          <a:xfrm>
            <a:off x="6317347" y="2097765"/>
            <a:ext cx="526579" cy="570461"/>
          </a:xfrm>
          <a:prstGeom prst="rect">
            <a:avLst/>
          </a:prstGeom>
          <a:noFill/>
        </p:spPr>
      </p:pic>
      <p:pic>
        <p:nvPicPr>
          <p:cNvPr id="33" name="Picture 71" descr="C:\Users\AT04pc\Desktop\PLANTILLA PPT BS\PICTOGRAMES_BS_JPEG\tarjeta_credito.jpg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621319" y="2097765"/>
            <a:ext cx="526579" cy="570461"/>
          </a:xfrm>
          <a:prstGeom prst="rect">
            <a:avLst/>
          </a:prstGeom>
          <a:noFill/>
        </p:spPr>
      </p:pic>
      <p:pic>
        <p:nvPicPr>
          <p:cNvPr id="34" name="Picture 73" descr="C:\Users\AT04pc\Desktop\PLANTILLA PPT BS\PICTOGRAMES_BS_JPEG\twitter.jpg"/>
          <p:cNvPicPr>
            <a:picLocks noChangeAspect="1" noChangeArrowheads="1"/>
          </p:cNvPicPr>
          <p:nvPr/>
        </p:nvPicPr>
        <p:blipFill>
          <a:blip r:embed="rId31"/>
          <a:srcRect/>
          <a:stretch>
            <a:fillRect/>
          </a:stretch>
        </p:blipFill>
        <p:spPr bwMode="auto">
          <a:xfrm>
            <a:off x="4665836" y="3485256"/>
            <a:ext cx="526579" cy="570461"/>
          </a:xfrm>
          <a:prstGeom prst="rect">
            <a:avLst/>
          </a:prstGeom>
          <a:noFill/>
        </p:spPr>
      </p:pic>
      <p:sp>
        <p:nvSpPr>
          <p:cNvPr id="35" name="34 CuadroTexto"/>
          <p:cNvSpPr txBox="1"/>
          <p:nvPr/>
        </p:nvSpPr>
        <p:spPr>
          <a:xfrm>
            <a:off x="553909" y="264545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Tarjeta</a:t>
            </a:r>
            <a:br>
              <a:rPr lang="es-ES" sz="1000" kern="1100" dirty="0">
                <a:solidFill>
                  <a:sysClr val="windowText" lastClr="000000"/>
                </a:solidFill>
                <a:cs typeface="Arial"/>
              </a:rPr>
            </a:b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de crédito</a:t>
            </a:r>
          </a:p>
        </p:txBody>
      </p:sp>
      <p:sp>
        <p:nvSpPr>
          <p:cNvPr id="36" name="35 CuadroTexto"/>
          <p:cNvSpPr txBox="1"/>
          <p:nvPr/>
        </p:nvSpPr>
        <p:spPr>
          <a:xfrm>
            <a:off x="1366557" y="264545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Calendario</a:t>
            </a:r>
          </a:p>
        </p:txBody>
      </p:sp>
      <p:sp>
        <p:nvSpPr>
          <p:cNvPr id="37" name="36 CuadroTexto"/>
          <p:cNvSpPr txBox="1"/>
          <p:nvPr/>
        </p:nvSpPr>
        <p:spPr>
          <a:xfrm>
            <a:off x="2179206" y="264545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Editar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2991847" y="2645457"/>
            <a:ext cx="696555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Preferencias</a:t>
            </a:r>
          </a:p>
        </p:txBody>
      </p:sp>
      <p:sp>
        <p:nvSpPr>
          <p:cNvPr id="39" name="38 CuadroTexto"/>
          <p:cNvSpPr txBox="1"/>
          <p:nvPr/>
        </p:nvSpPr>
        <p:spPr>
          <a:xfrm>
            <a:off x="3957799" y="264545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Firma</a:t>
            </a:r>
          </a:p>
        </p:txBody>
      </p:sp>
      <p:sp>
        <p:nvSpPr>
          <p:cNvPr id="40" name="39 CuadroTexto"/>
          <p:cNvSpPr txBox="1"/>
          <p:nvPr/>
        </p:nvSpPr>
        <p:spPr>
          <a:xfrm>
            <a:off x="4617151" y="264545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Play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5429799" y="264545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Pausa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6242447" y="264545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Stop</a:t>
            </a:r>
          </a:p>
        </p:txBody>
      </p:sp>
      <p:sp>
        <p:nvSpPr>
          <p:cNvPr id="43" name="42 CuadroTexto"/>
          <p:cNvSpPr txBox="1"/>
          <p:nvPr/>
        </p:nvSpPr>
        <p:spPr>
          <a:xfrm>
            <a:off x="7055095" y="264545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Izquierda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7867744" y="264545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Derecha</a:t>
            </a:r>
          </a:p>
        </p:txBody>
      </p:sp>
      <p:sp>
        <p:nvSpPr>
          <p:cNvPr id="45" name="44 CuadroTexto"/>
          <p:cNvSpPr txBox="1"/>
          <p:nvPr/>
        </p:nvSpPr>
        <p:spPr>
          <a:xfrm>
            <a:off x="553909" y="410597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Arriba</a:t>
            </a:r>
          </a:p>
        </p:txBody>
      </p:sp>
      <p:sp>
        <p:nvSpPr>
          <p:cNvPr id="46" name="45 CuadroTexto"/>
          <p:cNvSpPr txBox="1"/>
          <p:nvPr/>
        </p:nvSpPr>
        <p:spPr>
          <a:xfrm>
            <a:off x="1366557" y="410597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Abajo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2179206" y="410597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Colgar</a:t>
            </a:r>
          </a:p>
        </p:txBody>
      </p:sp>
      <p:sp>
        <p:nvSpPr>
          <p:cNvPr id="48" name="47 CuadroTexto"/>
          <p:cNvSpPr txBox="1"/>
          <p:nvPr/>
        </p:nvSpPr>
        <p:spPr>
          <a:xfrm>
            <a:off x="2991854" y="410597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Llamar</a:t>
            </a:r>
          </a:p>
        </p:txBody>
      </p:sp>
      <p:sp>
        <p:nvSpPr>
          <p:cNvPr id="49" name="48 CuadroTexto"/>
          <p:cNvSpPr txBox="1"/>
          <p:nvPr/>
        </p:nvSpPr>
        <p:spPr>
          <a:xfrm>
            <a:off x="3804502" y="410597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Compartir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4617151" y="410597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Twitter</a:t>
            </a:r>
          </a:p>
        </p:txBody>
      </p:sp>
      <p:sp>
        <p:nvSpPr>
          <p:cNvPr id="51" name="50 CuadroTexto"/>
          <p:cNvSpPr txBox="1"/>
          <p:nvPr/>
        </p:nvSpPr>
        <p:spPr>
          <a:xfrm>
            <a:off x="5429799" y="410597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Facebook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6242447" y="410597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Google+</a:t>
            </a:r>
          </a:p>
        </p:txBody>
      </p:sp>
      <p:sp>
        <p:nvSpPr>
          <p:cNvPr id="53" name="52 CuadroTexto"/>
          <p:cNvSpPr txBox="1"/>
          <p:nvPr/>
        </p:nvSpPr>
        <p:spPr>
          <a:xfrm>
            <a:off x="7055095" y="410597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Instagram</a:t>
            </a:r>
          </a:p>
        </p:txBody>
      </p:sp>
      <p:sp>
        <p:nvSpPr>
          <p:cNvPr id="54" name="53 CuadroTexto"/>
          <p:cNvSpPr txBox="1"/>
          <p:nvPr/>
        </p:nvSpPr>
        <p:spPr>
          <a:xfrm>
            <a:off x="7867744" y="4105977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Pinterest</a:t>
            </a:r>
          </a:p>
        </p:txBody>
      </p:sp>
      <p:sp>
        <p:nvSpPr>
          <p:cNvPr id="55" name="54 CuadroTexto"/>
          <p:cNvSpPr txBox="1"/>
          <p:nvPr/>
        </p:nvSpPr>
        <p:spPr>
          <a:xfrm>
            <a:off x="547782" y="5529982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Cloud</a:t>
            </a:r>
          </a:p>
        </p:txBody>
      </p:sp>
      <p:sp>
        <p:nvSpPr>
          <p:cNvPr id="56" name="55 CuadroTexto"/>
          <p:cNvSpPr txBox="1"/>
          <p:nvPr/>
        </p:nvSpPr>
        <p:spPr>
          <a:xfrm>
            <a:off x="1352309" y="5529982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DropBox</a:t>
            </a:r>
          </a:p>
        </p:txBody>
      </p:sp>
      <p:sp>
        <p:nvSpPr>
          <p:cNvPr id="57" name="56 CuadroTexto"/>
          <p:cNvSpPr txBox="1"/>
          <p:nvPr/>
        </p:nvSpPr>
        <p:spPr>
          <a:xfrm>
            <a:off x="2156836" y="5529982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Google Drive</a:t>
            </a:r>
          </a:p>
        </p:txBody>
      </p:sp>
      <p:sp>
        <p:nvSpPr>
          <p:cNvPr id="58" name="57 CuadroTexto"/>
          <p:cNvSpPr txBox="1"/>
          <p:nvPr/>
        </p:nvSpPr>
        <p:spPr>
          <a:xfrm>
            <a:off x="2961364" y="5529982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Aula BStartup</a:t>
            </a:r>
          </a:p>
        </p:txBody>
      </p:sp>
      <p:sp>
        <p:nvSpPr>
          <p:cNvPr id="59" name="58 CuadroTexto"/>
          <p:cNvSpPr txBox="1"/>
          <p:nvPr/>
        </p:nvSpPr>
        <p:spPr>
          <a:xfrm>
            <a:off x="3765890" y="552313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Enviar código SMS</a:t>
            </a:r>
          </a:p>
        </p:txBody>
      </p:sp>
      <p:sp>
        <p:nvSpPr>
          <p:cNvPr id="60" name="59 CuadroTexto"/>
          <p:cNvSpPr txBox="1"/>
          <p:nvPr/>
        </p:nvSpPr>
        <p:spPr>
          <a:xfrm>
            <a:off x="4570410" y="5523134"/>
            <a:ext cx="716983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Like</a:t>
            </a:r>
          </a:p>
        </p:txBody>
      </p:sp>
      <p:sp>
        <p:nvSpPr>
          <p:cNvPr id="61" name="60 CuadroTexto"/>
          <p:cNvSpPr txBox="1"/>
          <p:nvPr/>
        </p:nvSpPr>
        <p:spPr>
          <a:xfrm>
            <a:off x="5451542" y="5523134"/>
            <a:ext cx="697279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BStartup 10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6271392" y="552313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Cuenta</a:t>
            </a:r>
          </a:p>
        </p:txBody>
      </p:sp>
      <p:sp>
        <p:nvSpPr>
          <p:cNvPr id="63" name="62 CuadroTexto"/>
          <p:cNvSpPr txBox="1"/>
          <p:nvPr/>
        </p:nvSpPr>
        <p:spPr>
          <a:xfrm>
            <a:off x="7075919" y="552313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Cuentas</a:t>
            </a:r>
          </a:p>
        </p:txBody>
      </p:sp>
      <p:sp>
        <p:nvSpPr>
          <p:cNvPr id="64" name="63 CuadroTexto"/>
          <p:cNvSpPr txBox="1"/>
          <p:nvPr/>
        </p:nvSpPr>
        <p:spPr>
          <a:xfrm>
            <a:off x="7880443" y="5523134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Movimiento de cuentas</a:t>
            </a:r>
          </a:p>
        </p:txBody>
      </p:sp>
    </p:spTree>
    <p:extLst>
      <p:ext uri="{BB962C8B-B14F-4D97-AF65-F5344CB8AC3E}">
        <p14:creationId xmlns:p14="http://schemas.microsoft.com/office/powerpoint/2010/main" val="293926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54880" y="476672"/>
            <a:ext cx="7453552" cy="70788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s-ES" sz="2800" b="1" dirty="0" smtClean="0">
                <a:latin typeface="Arial" pitchFamily="34" charset="0"/>
                <a:cs typeface="Arial" pitchFamily="34" charset="0"/>
              </a:rPr>
              <a:t>Pictogramas BS</a:t>
            </a:r>
          </a:p>
          <a:p>
            <a:r>
              <a:rPr lang="es-ES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pic>
        <p:nvPicPr>
          <p:cNvPr id="65" name="Picture 8" descr="C:\Users\AT04pc\Desktop\PLANTILLA PPT BS\PICTOGRAMES_BS_JPEG\alert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370" y="2069143"/>
            <a:ext cx="544563" cy="589943"/>
          </a:xfrm>
          <a:prstGeom prst="rect">
            <a:avLst/>
          </a:prstGeom>
          <a:noFill/>
        </p:spPr>
      </p:pic>
      <p:pic>
        <p:nvPicPr>
          <p:cNvPr id="66" name="Picture 9" descr="C:\Users\AT04pc\Desktop\PLANTILLA PPT BS\PICTOGRAMES_BS_JPEG\alerta2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8765" y="2105656"/>
            <a:ext cx="544563" cy="589943"/>
          </a:xfrm>
          <a:prstGeom prst="rect">
            <a:avLst/>
          </a:prstGeom>
          <a:noFill/>
        </p:spPr>
      </p:pic>
      <p:pic>
        <p:nvPicPr>
          <p:cNvPr id="67" name="Picture 15" descr="C:\Users\AT04pc\Desktop\PLANTILLA PPT BS\PICTOGRAMES_BS_JPEG\atencion_redes_social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3932" y="2142169"/>
            <a:ext cx="526579" cy="570461"/>
          </a:xfrm>
          <a:prstGeom prst="rect">
            <a:avLst/>
          </a:prstGeom>
          <a:noFill/>
        </p:spPr>
      </p:pic>
      <p:pic>
        <p:nvPicPr>
          <p:cNvPr id="68" name="Picture 25" descr="C:\Users\AT04pc\Desktop\PLANTILLA PPT BS\PICTOGRAMES_BS_JPEG\cerra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962" y="2069143"/>
            <a:ext cx="544563" cy="589943"/>
          </a:xfrm>
          <a:prstGeom prst="rect">
            <a:avLst/>
          </a:prstGeom>
          <a:noFill/>
        </p:spPr>
      </p:pic>
      <p:pic>
        <p:nvPicPr>
          <p:cNvPr id="69" name="Picture 44" descr="C:\Users\AT04pc\Desktop\PLANTILLA PPT BS\PICTOGRAMES_BS_JPEG\idiom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51769" y="1996119"/>
            <a:ext cx="544563" cy="589943"/>
          </a:xfrm>
          <a:prstGeom prst="rect">
            <a:avLst/>
          </a:prstGeom>
          <a:noFill/>
        </p:spPr>
      </p:pic>
      <p:pic>
        <p:nvPicPr>
          <p:cNvPr id="70" name="Picture 46" descr="C:\Users\AT04pc\Desktop\PLANTILLA PPT BS\PICTOGRAMES_BS_JPEG\informacion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66128" y="2069143"/>
            <a:ext cx="526579" cy="570461"/>
          </a:xfrm>
          <a:prstGeom prst="rect">
            <a:avLst/>
          </a:prstGeom>
          <a:noFill/>
        </p:spPr>
      </p:pic>
      <p:pic>
        <p:nvPicPr>
          <p:cNvPr id="71" name="Picture 47" descr="C:\Users\AT04pc\Desktop\PLANTILLA PPT BS\PICTOGRAMES_BS_JPEG\innovacion_colaborativ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60676" y="2032631"/>
            <a:ext cx="526579" cy="570461"/>
          </a:xfrm>
          <a:prstGeom prst="rect">
            <a:avLst/>
          </a:prstGeom>
          <a:noFill/>
        </p:spPr>
      </p:pic>
      <p:pic>
        <p:nvPicPr>
          <p:cNvPr id="72" name="Picture 53" descr="C:\Users\AT04pc\Desktop\PLANTILLA PPT BS\PICTOGRAMES_BS_JPEG\localizacion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576573" y="2032631"/>
            <a:ext cx="526579" cy="570461"/>
          </a:xfrm>
          <a:prstGeom prst="rect">
            <a:avLst/>
          </a:prstGeom>
          <a:noFill/>
        </p:spPr>
      </p:pic>
      <p:sp>
        <p:nvSpPr>
          <p:cNvPr id="73" name="72 CuadroTexto"/>
          <p:cNvSpPr txBox="1"/>
          <p:nvPr/>
        </p:nvSpPr>
        <p:spPr>
          <a:xfrm>
            <a:off x="433463" y="2689863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Alerta</a:t>
            </a:r>
          </a:p>
        </p:txBody>
      </p:sp>
      <p:sp>
        <p:nvSpPr>
          <p:cNvPr id="74" name="73 CuadroTexto"/>
          <p:cNvSpPr txBox="1"/>
          <p:nvPr/>
        </p:nvSpPr>
        <p:spPr>
          <a:xfrm>
            <a:off x="1177394" y="2689863"/>
            <a:ext cx="704047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Información</a:t>
            </a:r>
          </a:p>
        </p:txBody>
      </p:sp>
      <p:sp>
        <p:nvSpPr>
          <p:cNvPr id="75" name="74 CuadroTexto"/>
          <p:cNvSpPr txBox="1"/>
          <p:nvPr/>
        </p:nvSpPr>
        <p:spPr>
          <a:xfrm>
            <a:off x="2037030" y="2689863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Atención redes sociales</a:t>
            </a:r>
          </a:p>
        </p:txBody>
      </p:sp>
      <p:sp>
        <p:nvSpPr>
          <p:cNvPr id="76" name="75 CuadroTexto"/>
          <p:cNvSpPr txBox="1"/>
          <p:nvPr/>
        </p:nvSpPr>
        <p:spPr>
          <a:xfrm>
            <a:off x="2868881" y="2689863"/>
            <a:ext cx="696555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Alerta 24H</a:t>
            </a:r>
          </a:p>
        </p:txBody>
      </p:sp>
      <p:sp>
        <p:nvSpPr>
          <p:cNvPr id="77" name="76 CuadroTexto"/>
          <p:cNvSpPr txBox="1"/>
          <p:nvPr/>
        </p:nvSpPr>
        <p:spPr>
          <a:xfrm>
            <a:off x="3681533" y="2689863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Cerrar</a:t>
            </a:r>
          </a:p>
        </p:txBody>
      </p:sp>
      <p:sp>
        <p:nvSpPr>
          <p:cNvPr id="78" name="77 CuadroTexto"/>
          <p:cNvSpPr txBox="1"/>
          <p:nvPr/>
        </p:nvSpPr>
        <p:spPr>
          <a:xfrm>
            <a:off x="4475454" y="2689863"/>
            <a:ext cx="722770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Localización</a:t>
            </a:r>
          </a:p>
        </p:txBody>
      </p:sp>
      <p:sp>
        <p:nvSpPr>
          <p:cNvPr id="79" name="78 CuadroTexto"/>
          <p:cNvSpPr txBox="1"/>
          <p:nvPr/>
        </p:nvSpPr>
        <p:spPr>
          <a:xfrm>
            <a:off x="5306832" y="2689863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Idioma</a:t>
            </a:r>
          </a:p>
        </p:txBody>
      </p:sp>
      <p:sp>
        <p:nvSpPr>
          <p:cNvPr id="80" name="79 CuadroTexto"/>
          <p:cNvSpPr txBox="1"/>
          <p:nvPr/>
        </p:nvSpPr>
        <p:spPr>
          <a:xfrm>
            <a:off x="6093260" y="2689863"/>
            <a:ext cx="666596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Innovación colaborativa</a:t>
            </a:r>
          </a:p>
        </p:txBody>
      </p:sp>
      <p:pic>
        <p:nvPicPr>
          <p:cNvPr id="81" name="Picture 33" descr="C:\Users\AT04pc\Desktop\PLANTILLA PPT BS\PICTOGRAMES_BS_JPEG\descargar_archivo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1370" y="3489664"/>
            <a:ext cx="544563" cy="589943"/>
          </a:xfrm>
          <a:prstGeom prst="rect">
            <a:avLst/>
          </a:prstGeom>
          <a:noFill/>
        </p:spPr>
      </p:pic>
      <p:pic>
        <p:nvPicPr>
          <p:cNvPr id="82" name="Picture 69" descr="C:\Users\AT04pc\Desktop\PLANTILLA PPT BS\PICTOGRAMES_BS_JPEG\subir_archivo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66128" y="3489662"/>
            <a:ext cx="526579" cy="570461"/>
          </a:xfrm>
          <a:prstGeom prst="rect">
            <a:avLst/>
          </a:prstGeom>
          <a:noFill/>
        </p:spPr>
      </p:pic>
      <p:sp>
        <p:nvSpPr>
          <p:cNvPr id="83" name="81 CuadroTexto"/>
          <p:cNvSpPr txBox="1"/>
          <p:nvPr/>
        </p:nvSpPr>
        <p:spPr>
          <a:xfrm>
            <a:off x="433463" y="4110385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Descargar</a:t>
            </a:r>
          </a:p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archivo</a:t>
            </a:r>
          </a:p>
        </p:txBody>
      </p:sp>
      <p:sp>
        <p:nvSpPr>
          <p:cNvPr id="84" name="82 CuadroTexto"/>
          <p:cNvSpPr txBox="1"/>
          <p:nvPr/>
        </p:nvSpPr>
        <p:spPr>
          <a:xfrm>
            <a:off x="1209227" y="4110385"/>
            <a:ext cx="640381" cy="146052"/>
          </a:xfrm>
          <a:prstGeom prst="rect">
            <a:avLst/>
          </a:prstGeom>
        </p:spPr>
        <p:txBody>
          <a:bodyPr vert="horz" wrap="square" lIns="0" tIns="0" rIns="0" bIns="0" numCol="1" spcCol="412138" rtlCol="0" anchor="t" anchorCtr="0">
            <a:noAutofit/>
          </a:bodyPr>
          <a:lstStyle/>
          <a:p>
            <a:pPr algn="ctr" defTabSz="872360">
              <a:spcBef>
                <a:spcPct val="0"/>
              </a:spcBef>
              <a:tabLst>
                <a:tab pos="343448" algn="l"/>
              </a:tabLst>
            </a:pPr>
            <a:r>
              <a:rPr lang="es-ES" sz="1000" kern="1100" dirty="0">
                <a:solidFill>
                  <a:sysClr val="windowText" lastClr="000000"/>
                </a:solidFill>
                <a:cs typeface="Arial"/>
              </a:rPr>
              <a:t>Subir archivo</a:t>
            </a:r>
          </a:p>
        </p:txBody>
      </p:sp>
      <p:grpSp>
        <p:nvGrpSpPr>
          <p:cNvPr id="85" name="Agrupar 1"/>
          <p:cNvGrpSpPr/>
          <p:nvPr/>
        </p:nvGrpSpPr>
        <p:grpSpPr>
          <a:xfrm>
            <a:off x="6991332" y="2061637"/>
            <a:ext cx="640381" cy="766771"/>
            <a:chOff x="2409474" y="3848322"/>
            <a:chExt cx="748557" cy="845578"/>
          </a:xfrm>
        </p:grpSpPr>
        <p:pic>
          <p:nvPicPr>
            <p:cNvPr id="86" name="Picture 21" descr="C:\Users\AT04pc\Desktop\PLANTILLA PPT BS\PICTOGRAMES_BS_JPEG\busqueda.jpg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465476" y="3848322"/>
              <a:ext cx="636552" cy="650576"/>
            </a:xfrm>
            <a:prstGeom prst="rect">
              <a:avLst/>
            </a:prstGeom>
            <a:noFill/>
          </p:spPr>
        </p:pic>
        <p:sp>
          <p:nvSpPr>
            <p:cNvPr id="87" name="83 CuadroTexto"/>
            <p:cNvSpPr txBox="1"/>
            <p:nvPr/>
          </p:nvSpPr>
          <p:spPr>
            <a:xfrm>
              <a:off x="2409474" y="4532837"/>
              <a:ext cx="748557" cy="161063"/>
            </a:xfrm>
            <a:prstGeom prst="rect">
              <a:avLst/>
            </a:prstGeom>
          </p:spPr>
          <p:txBody>
            <a:bodyPr vert="horz" wrap="square" lIns="0" tIns="0" rIns="0" bIns="0" numCol="1" spcCol="470211" rtlCol="0" anchor="t" anchorCtr="0">
              <a:noAutofit/>
            </a:bodyPr>
            <a:lstStyle/>
            <a:p>
              <a:pPr algn="ctr" defTabSz="872360">
                <a:spcBef>
                  <a:spcPct val="0"/>
                </a:spcBef>
                <a:tabLst>
                  <a:tab pos="343448" algn="l"/>
                </a:tabLst>
              </a:pPr>
              <a:r>
                <a:rPr lang="es-ES" sz="1000" kern="1100" dirty="0">
                  <a:solidFill>
                    <a:sysClr val="windowText" lastClr="000000"/>
                  </a:solidFill>
                  <a:cs typeface="Arial"/>
                </a:rPr>
                <a:t>Búsqueda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9956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 anchor="t" anchorCtr="0">
        <a:spAutoFit/>
      </a:bodyPr>
      <a:lstStyle>
        <a:defPPr>
          <a:defRPr sz="2800" b="1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327</Words>
  <Application>Microsoft Office PowerPoint</Application>
  <PresentationFormat>Presentación en pantalla (4:3)</PresentationFormat>
  <Paragraphs>133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 de Sabadell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PEREZ PUYOL, NURIA</dc:creator>
  <cp:lastModifiedBy>ARTELLS SANCHEZ, SARA</cp:lastModifiedBy>
  <cp:revision>15</cp:revision>
  <dcterms:created xsi:type="dcterms:W3CDTF">2017-01-27T08:45:37Z</dcterms:created>
  <dcterms:modified xsi:type="dcterms:W3CDTF">2018-04-26T10:05:14Z</dcterms:modified>
</cp:coreProperties>
</file>