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76" r:id="rId2"/>
    <p:sldId id="277" r:id="rId3"/>
    <p:sldId id="278" r:id="rId4"/>
    <p:sldId id="267" r:id="rId5"/>
    <p:sldId id="269" r:id="rId6"/>
    <p:sldId id="268" r:id="rId7"/>
    <p:sldId id="273" r:id="rId8"/>
    <p:sldId id="272" r:id="rId9"/>
    <p:sldId id="270" r:id="rId10"/>
    <p:sldId id="274" r:id="rId11"/>
    <p:sldId id="279" r:id="rId12"/>
    <p:sldId id="275" r:id="rId13"/>
    <p:sldId id="28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500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5F7-A25D-4502-AE18-2294254A99CE}" type="datetimeFigureOut">
              <a:rPr lang="es-ES" smtClean="0"/>
              <a:t>27/10/2021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6B6D-BE45-43A0-93A4-464E0141D98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922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5F7-A25D-4502-AE18-2294254A99CE}" type="datetimeFigureOut">
              <a:rPr lang="es-ES" smtClean="0"/>
              <a:t>27/10/2021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6B6D-BE45-43A0-93A4-464E0141D98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27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5F7-A25D-4502-AE18-2294254A99CE}" type="datetimeFigureOut">
              <a:rPr lang="es-ES" smtClean="0"/>
              <a:t>27/10/2021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6B6D-BE45-43A0-93A4-464E0141D98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78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5F7-A25D-4502-AE18-2294254A99CE}" type="datetimeFigureOut">
              <a:rPr lang="es-ES" smtClean="0"/>
              <a:t>27/10/2021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6B6D-BE45-43A0-93A4-464E0141D98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284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5F7-A25D-4502-AE18-2294254A99CE}" type="datetimeFigureOut">
              <a:rPr lang="es-ES" smtClean="0"/>
              <a:t>27/10/2021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6B6D-BE45-43A0-93A4-464E0141D98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401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5F7-A25D-4502-AE18-2294254A99CE}" type="datetimeFigureOut">
              <a:rPr lang="es-ES" smtClean="0"/>
              <a:t>27/10/2021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6B6D-BE45-43A0-93A4-464E0141D98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165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5F7-A25D-4502-AE18-2294254A99CE}" type="datetimeFigureOut">
              <a:rPr lang="es-ES" smtClean="0"/>
              <a:t>27/10/2021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6B6D-BE45-43A0-93A4-464E0141D98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656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5F7-A25D-4502-AE18-2294254A99CE}" type="datetimeFigureOut">
              <a:rPr lang="es-ES" smtClean="0"/>
              <a:t>27/10/2021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6B6D-BE45-43A0-93A4-464E0141D98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292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5F7-A25D-4502-AE18-2294254A99CE}" type="datetimeFigureOut">
              <a:rPr lang="es-ES" smtClean="0"/>
              <a:t>27/10/2021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6B6D-BE45-43A0-93A4-464E0141D98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866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5F7-A25D-4502-AE18-2294254A99CE}" type="datetimeFigureOut">
              <a:rPr lang="es-ES" smtClean="0"/>
              <a:t>27/10/2021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6B6D-BE45-43A0-93A4-464E0141D98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780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5F7-A25D-4502-AE18-2294254A99CE}" type="datetimeFigureOut">
              <a:rPr lang="es-ES" smtClean="0"/>
              <a:t>27/10/2021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6B6D-BE45-43A0-93A4-464E0141D98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92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f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505F7-A25D-4502-AE18-2294254A99CE}" type="datetimeFigureOut">
              <a:rPr lang="es-ES" smtClean="0"/>
              <a:t>27/10/2021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76B6D-BE45-43A0-93A4-464E0141D98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743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996B7-4540-4BF5-AE24-F26E49C8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32" y="199687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/>
              <a:t>PROYECTO EDA</a:t>
            </a:r>
            <a:br>
              <a:rPr lang="es-ES" b="1" dirty="0"/>
            </a:br>
            <a:br>
              <a:rPr lang="es-ES" b="1" dirty="0"/>
            </a:br>
            <a:r>
              <a:rPr lang="es-ES" b="1" dirty="0"/>
              <a:t>ASISTENCIA A EVENTOS DEPORTIVOS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09D47D8-AA54-44E3-9081-E5BB7172F290}"/>
              </a:ext>
            </a:extLst>
          </p:cNvPr>
          <p:cNvSpPr txBox="1"/>
          <p:nvPr/>
        </p:nvSpPr>
        <p:spPr>
          <a:xfrm>
            <a:off x="9330267" y="4796434"/>
            <a:ext cx="2582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The</a:t>
            </a:r>
            <a:r>
              <a:rPr lang="es-ES" b="1" dirty="0"/>
              <a:t> Bridge</a:t>
            </a:r>
          </a:p>
          <a:p>
            <a:r>
              <a:rPr lang="es-ES" b="1" dirty="0"/>
              <a:t>Data </a:t>
            </a:r>
            <a:r>
              <a:rPr lang="es-ES" b="1" dirty="0" err="1"/>
              <a:t>Science</a:t>
            </a:r>
            <a:endParaRPr lang="es-ES" b="1" dirty="0"/>
          </a:p>
          <a:p>
            <a:r>
              <a:rPr lang="es-ES" b="1" dirty="0"/>
              <a:t>Carlos Hernández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93E2EBE-DB2A-4BAB-AA0F-F9E1A1B79A10}"/>
              </a:ext>
            </a:extLst>
          </p:cNvPr>
          <p:cNvSpPr txBox="1"/>
          <p:nvPr/>
        </p:nvSpPr>
        <p:spPr>
          <a:xfrm>
            <a:off x="5223934" y="6194399"/>
            <a:ext cx="481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Octubre, 2021</a:t>
            </a:r>
          </a:p>
        </p:txBody>
      </p:sp>
    </p:spTree>
    <p:extLst>
      <p:ext uri="{BB962C8B-B14F-4D97-AF65-F5344CB8AC3E}">
        <p14:creationId xmlns:p14="http://schemas.microsoft.com/office/powerpoint/2010/main" val="2928265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30AC9704-9DF0-4674-93CC-3A9C25CDF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476" y="711200"/>
            <a:ext cx="6105048" cy="6376988"/>
          </a:xfrm>
        </p:spPr>
      </p:pic>
    </p:spTree>
    <p:extLst>
      <p:ext uri="{BB962C8B-B14F-4D97-AF65-F5344CB8AC3E}">
        <p14:creationId xmlns:p14="http://schemas.microsoft.com/office/powerpoint/2010/main" val="3839352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&#10;&#10;Descripción generada automáticamente">
            <a:extLst>
              <a:ext uri="{FF2B5EF4-FFF2-40B4-BE49-F238E27FC236}">
                <a16:creationId xmlns:a16="http://schemas.microsoft.com/office/drawing/2014/main" id="{980838E9-0857-44CF-BE0D-547BD0EEA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77458"/>
            <a:ext cx="9652000" cy="5624340"/>
          </a:xfrm>
        </p:spPr>
      </p:pic>
    </p:spTree>
    <p:extLst>
      <p:ext uri="{BB962C8B-B14F-4D97-AF65-F5344CB8AC3E}">
        <p14:creationId xmlns:p14="http://schemas.microsoft.com/office/powerpoint/2010/main" val="3740165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2728EE33-E4CB-475C-849D-1B2730BDD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666" y="760329"/>
            <a:ext cx="6282266" cy="5928338"/>
          </a:xfrm>
        </p:spPr>
      </p:pic>
    </p:spTree>
    <p:extLst>
      <p:ext uri="{BB962C8B-B14F-4D97-AF65-F5344CB8AC3E}">
        <p14:creationId xmlns:p14="http://schemas.microsoft.com/office/powerpoint/2010/main" val="1076177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&#10;&#10;Descripción generada automáticamente">
            <a:extLst>
              <a:ext uri="{FF2B5EF4-FFF2-40B4-BE49-F238E27FC236}">
                <a16:creationId xmlns:a16="http://schemas.microsoft.com/office/drawing/2014/main" id="{F38CB466-3375-4285-9B1F-E56636CA1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33" y="697875"/>
            <a:ext cx="8856132" cy="5462250"/>
          </a:xfrm>
        </p:spPr>
      </p:pic>
    </p:spTree>
    <p:extLst>
      <p:ext uri="{BB962C8B-B14F-4D97-AF65-F5344CB8AC3E}">
        <p14:creationId xmlns:p14="http://schemas.microsoft.com/office/powerpoint/2010/main" val="123191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DA7F6-F35E-41AA-B997-7C3EE906B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ASISTENCIA A EVENTOS DEPORTIVOS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7F44E8-4AAF-4337-8A80-9643E75A6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Temática</a:t>
            </a:r>
          </a:p>
          <a:p>
            <a:r>
              <a:rPr lang="es-ES" dirty="0"/>
              <a:t>Hipótesis: </a:t>
            </a:r>
            <a:r>
              <a:rPr lang="es-ES" i="1" dirty="0"/>
              <a:t>La situación económica de las personas condiciona la asistencia a los eventos deportivos.</a:t>
            </a:r>
          </a:p>
          <a:p>
            <a:r>
              <a:rPr lang="es-ES" dirty="0"/>
              <a:t>Fuente de datos: Eurostat, </a:t>
            </a:r>
            <a:r>
              <a:rPr lang="es-ES" dirty="0" err="1"/>
              <a:t>Epdata</a:t>
            </a:r>
            <a:r>
              <a:rPr lang="es-ES" dirty="0"/>
              <a:t>, Ministerio de Educación, Cultura y Deporte.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198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32466-7273-49A2-935D-3C30E025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ASISTENCIA A EVENTOS DEPORTIVOS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0EE5C4-DC49-4C17-861D-6BA6A5FA3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Razones para la no participación en eventos deportivos en los últimos 12 meses</a:t>
            </a:r>
          </a:p>
          <a:p>
            <a:r>
              <a:rPr lang="es-ES" dirty="0"/>
              <a:t>Frecuencias de participación a dichos eventos por tipo de hogar, nivel educativo, edad, sexo. </a:t>
            </a:r>
          </a:p>
          <a:p>
            <a:r>
              <a:rPr lang="es-ES" dirty="0"/>
              <a:t>Salarios mínimos en la UE en paridad de poder de compra en 2021.</a:t>
            </a:r>
          </a:p>
          <a:p>
            <a:r>
              <a:rPr lang="es-ES" dirty="0"/>
              <a:t>Tipo de asistencia a los eventos en España, ya sea de forma física o audiovisual.</a:t>
            </a:r>
          </a:p>
          <a:p>
            <a:r>
              <a:rPr lang="es-ES" dirty="0"/>
              <a:t>Deportes más seguidos en España.</a:t>
            </a:r>
          </a:p>
        </p:txBody>
      </p:sp>
    </p:spTree>
    <p:extLst>
      <p:ext uri="{BB962C8B-B14F-4D97-AF65-F5344CB8AC3E}">
        <p14:creationId xmlns:p14="http://schemas.microsoft.com/office/powerpoint/2010/main" val="193540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47480166-D196-4D7C-A1B0-3111FBCAF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867" y="924707"/>
            <a:ext cx="7806266" cy="6153174"/>
          </a:xfrm>
        </p:spPr>
      </p:pic>
    </p:spTree>
    <p:extLst>
      <p:ext uri="{BB962C8B-B14F-4D97-AF65-F5344CB8AC3E}">
        <p14:creationId xmlns:p14="http://schemas.microsoft.com/office/powerpoint/2010/main" val="415245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E2CDF7B0-AD2D-48B2-B2DA-7177FB321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467" y="826370"/>
            <a:ext cx="6079066" cy="6349848"/>
          </a:xfrm>
        </p:spPr>
      </p:pic>
    </p:spTree>
    <p:extLst>
      <p:ext uri="{BB962C8B-B14F-4D97-AF65-F5344CB8AC3E}">
        <p14:creationId xmlns:p14="http://schemas.microsoft.com/office/powerpoint/2010/main" val="420443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6B662A74-45C8-4F64-BC83-FBD384AE9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34" y="882582"/>
            <a:ext cx="6011332" cy="6237424"/>
          </a:xfrm>
        </p:spPr>
      </p:pic>
    </p:spTree>
    <p:extLst>
      <p:ext uri="{BB962C8B-B14F-4D97-AF65-F5344CB8AC3E}">
        <p14:creationId xmlns:p14="http://schemas.microsoft.com/office/powerpoint/2010/main" val="32435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3A870CD3-365B-46F5-87BC-61E15B1D4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408146"/>
            <a:ext cx="8636000" cy="6319520"/>
          </a:xfrm>
        </p:spPr>
      </p:pic>
    </p:spTree>
    <p:extLst>
      <p:ext uri="{BB962C8B-B14F-4D97-AF65-F5344CB8AC3E}">
        <p14:creationId xmlns:p14="http://schemas.microsoft.com/office/powerpoint/2010/main" val="45858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E301D9D7-8EB8-48AD-85EA-3DC2D3BEF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0" y="434769"/>
            <a:ext cx="8483600" cy="6304698"/>
          </a:xfrm>
        </p:spPr>
      </p:pic>
    </p:spTree>
    <p:extLst>
      <p:ext uri="{BB962C8B-B14F-4D97-AF65-F5344CB8AC3E}">
        <p14:creationId xmlns:p14="http://schemas.microsoft.com/office/powerpoint/2010/main" val="3711784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&#10;&#10;Descripción generada automáticamente">
            <a:extLst>
              <a:ext uri="{FF2B5EF4-FFF2-40B4-BE49-F238E27FC236}">
                <a16:creationId xmlns:a16="http://schemas.microsoft.com/office/drawing/2014/main" id="{A1367C64-BA46-4AFD-BBB9-E55BFBF27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867" y="793634"/>
            <a:ext cx="6028266" cy="6296786"/>
          </a:xfrm>
        </p:spPr>
      </p:pic>
    </p:spTree>
    <p:extLst>
      <p:ext uri="{BB962C8B-B14F-4D97-AF65-F5344CB8AC3E}">
        <p14:creationId xmlns:p14="http://schemas.microsoft.com/office/powerpoint/2010/main" val="3981153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126</Words>
  <Application>Microsoft Office PowerPoint</Application>
  <PresentationFormat>Panorámica</PresentationFormat>
  <Paragraphs>15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PROYECTO EDA  ASISTENCIA A EVENTOS DEPORTIVOS</vt:lpstr>
      <vt:lpstr>ASISTENCIA A EVENTOS DEPORTIVOS</vt:lpstr>
      <vt:lpstr>ASISTENCIA A EVENTOS DEPORTIVOS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Hernandez</dc:creator>
  <cp:lastModifiedBy>Carlos Hernandez</cp:lastModifiedBy>
  <cp:revision>3</cp:revision>
  <dcterms:created xsi:type="dcterms:W3CDTF">2021-10-27T10:59:00Z</dcterms:created>
  <dcterms:modified xsi:type="dcterms:W3CDTF">2021-10-27T15:00:24Z</dcterms:modified>
</cp:coreProperties>
</file>