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7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0" autoAdjust="0"/>
    <p:restoredTop sz="94660"/>
  </p:normalViewPr>
  <p:slideViewPr>
    <p:cSldViewPr snapToGrid="0">
      <p:cViewPr>
        <p:scale>
          <a:sx n="50" d="100"/>
          <a:sy n="50" d="100"/>
        </p:scale>
        <p:origin x="49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5AC7-9E8C-BDF2-E63C-67EB90233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0A9C6-64AB-1754-05E6-3415E6ACD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579C-CF28-05FB-B5FF-A880F97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6463F-DD34-128A-4C39-2BE00E2B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FBD78-71F5-89B6-B042-D24A7C51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D80E-4DBF-01FA-29CD-21A5CF2A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235F-F273-B929-2E0B-A8806164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F2BA-B778-FB15-CEF2-CF25D8DB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E2C2-7402-AC0C-C184-2A74C3B0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FBF1-F1A8-E8AB-99FB-53D699F1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BA6E2-C491-FEA9-AD1D-E243C4964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FD82D-65C5-8C39-C705-41949D49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53B6-249E-5515-3B90-DBA55B8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6BDD-2976-C119-4138-560D877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A3CC-6BA9-BC81-9F5C-4B2E7B03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81C0-8E05-0CFA-376D-05A7B131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37DE-0EB4-E0AA-271A-5D9EF47F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2A7B-CD6A-03E4-EA56-CEDE7ED5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E40C-C7F8-0132-8699-20F1668C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86D48-959A-7AE3-07FC-B508D838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2ADB-F043-B2C6-630C-30FC2A5B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9FEEE-CD30-D093-AD8D-89317083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A779-FA70-A9DE-08F0-2CCAEA73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E363-CD5C-D408-53A7-081B4AA0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FF00-1204-18A9-2B4E-B7FA2238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CC1B-0944-37E8-2168-D93A1E81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05DE-1BB5-F4DB-F7F1-C55C6B435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F929-7C3B-D6C7-366B-432567DD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A951F-3856-6D7F-9964-D3A6A428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B183F-6DB6-F038-5095-D3EDB8E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00E0F-609B-7F3C-A678-7A1D9865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1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515-AE3F-6BF5-DA85-670F380D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EF307-1B20-C742-4726-A1E73174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8AA7C-4D0E-61A7-7AA2-85EF0974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41E5F-7755-E592-52FF-AA3851872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724CD-5044-6B58-1412-B239EC1EA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64747-2EF7-B562-9506-ED2B679D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7185C-4798-D24D-C05A-E6922C5C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EE4D5-ACFD-54E2-ABE5-314BC0B6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0A82-2A2F-A9F3-D8D3-CA263B18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8E8BC-9186-3518-A5E2-8DC1BB8F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16C00-2032-1CF7-C9A4-6A6D57DA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875F1-315E-E629-AD8A-ACB4E536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9E064-34E0-E06E-E245-271BFE43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06565-ABE2-F049-F9CD-5FFE655C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3B83-91BD-0146-F7A8-26D72C93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8FF2-8B03-BA14-027A-70B14F48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8743-B29B-9136-2D04-3D9E399E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63E4-19EA-D71B-19F4-B7EE7846F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65BD6-E1AB-1AC0-0139-B151AEB6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563B-DB6A-25AB-42B7-0E3F518B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A771A-E8CC-FA8E-7972-E13D7DAF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DA70-08F4-D326-8725-3616C96F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4FF88-EC21-D776-9F37-0902D023E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C518-0FAE-B729-89DE-BBE4E505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6DCD9-17EC-8980-91D0-1529C7A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81807-D578-252B-55D1-B09BE61D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FCF7A-2943-C10B-2795-C5D3B40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8CD00-5D60-53E2-125C-052F28EB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C1E7-A5A2-1254-7FA8-E33E4E29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C183-7518-9B5B-9A02-15A3E0EF3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A7EA-A7E0-4B5D-8AC4-EFC3434A941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6AF1-BCD6-A2AE-4064-81443582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9C16-F24C-EF95-B920-54614DCAE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E3246-2101-475B-9A6F-2A8C645E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6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70633" r="70577" b="2224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F2C0A5-2997-F6A4-E61C-C5C23E16827E}"/>
              </a:ext>
            </a:extLst>
          </p:cNvPr>
          <p:cNvSpPr/>
          <p:nvPr/>
        </p:nvSpPr>
        <p:spPr>
          <a:xfrm rot="1835153">
            <a:off x="4326134" y="1427031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DD3868-B614-6C43-9D38-48E28AA8D669}"/>
              </a:ext>
            </a:extLst>
          </p:cNvPr>
          <p:cNvSpPr/>
          <p:nvPr/>
        </p:nvSpPr>
        <p:spPr>
          <a:xfrm rot="3298385">
            <a:off x="5027174" y="819035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3BEA7-33EA-3B8A-05E2-7A0F53EA7BD1}"/>
              </a:ext>
            </a:extLst>
          </p:cNvPr>
          <p:cNvSpPr/>
          <p:nvPr/>
        </p:nvSpPr>
        <p:spPr>
          <a:xfrm rot="3298385">
            <a:off x="5682869" y="365043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9390-CA09-B607-5D5C-09E21237C028}"/>
              </a:ext>
            </a:extLst>
          </p:cNvPr>
          <p:cNvSpPr/>
          <p:nvPr/>
        </p:nvSpPr>
        <p:spPr>
          <a:xfrm>
            <a:off x="8429801" y="2398049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1987A-99C8-3B76-420F-9CF9311F33D2}"/>
              </a:ext>
            </a:extLst>
          </p:cNvPr>
          <p:cNvSpPr/>
          <p:nvPr/>
        </p:nvSpPr>
        <p:spPr>
          <a:xfrm rot="2370599">
            <a:off x="7491671" y="2884139"/>
            <a:ext cx="794506" cy="240902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7B225-B9A0-D88E-7307-7EB88746677A}"/>
              </a:ext>
            </a:extLst>
          </p:cNvPr>
          <p:cNvSpPr/>
          <p:nvPr/>
        </p:nvSpPr>
        <p:spPr>
          <a:xfrm rot="519315">
            <a:off x="7491670" y="2560849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A39A8-6649-4716-EF5E-3134D72BACD1}"/>
              </a:ext>
            </a:extLst>
          </p:cNvPr>
          <p:cNvSpPr/>
          <p:nvPr/>
        </p:nvSpPr>
        <p:spPr>
          <a:xfrm>
            <a:off x="5030728" y="5481949"/>
            <a:ext cx="1785383" cy="108640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91B245-117E-EA37-9B5D-989A75442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1" t="70633" r="70577" b="2224"/>
          <a:stretch/>
        </p:blipFill>
        <p:spPr>
          <a:xfrm rot="10800000">
            <a:off x="2767072" y="159941"/>
            <a:ext cx="1785834" cy="66750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25402EA-D2DD-EFE9-5864-0D3F8CEC599A}"/>
              </a:ext>
            </a:extLst>
          </p:cNvPr>
          <p:cNvSpPr/>
          <p:nvPr/>
        </p:nvSpPr>
        <p:spPr>
          <a:xfrm>
            <a:off x="3034102" y="2411035"/>
            <a:ext cx="1785834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9" t="70738" r="36547" b="2119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39B44C-0CF2-762F-203E-9FB27BE1C49A}"/>
              </a:ext>
            </a:extLst>
          </p:cNvPr>
          <p:cNvSpPr/>
          <p:nvPr/>
        </p:nvSpPr>
        <p:spPr>
          <a:xfrm>
            <a:off x="3917454" y="1188086"/>
            <a:ext cx="860029" cy="2130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E819D1-1036-B9CE-406E-ECE45BD7B9F8}"/>
              </a:ext>
            </a:extLst>
          </p:cNvPr>
          <p:cNvSpPr/>
          <p:nvPr/>
        </p:nvSpPr>
        <p:spPr>
          <a:xfrm rot="1158231">
            <a:off x="4242333" y="1537435"/>
            <a:ext cx="860029" cy="1494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0BC56-1A4B-35CC-D74F-D0801FB793C9}"/>
              </a:ext>
            </a:extLst>
          </p:cNvPr>
          <p:cNvSpPr/>
          <p:nvPr/>
        </p:nvSpPr>
        <p:spPr>
          <a:xfrm rot="3203226">
            <a:off x="5098559" y="896469"/>
            <a:ext cx="860029" cy="1494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CD048-3DFE-827F-C1CC-48ECF0DA77F7}"/>
              </a:ext>
            </a:extLst>
          </p:cNvPr>
          <p:cNvSpPr/>
          <p:nvPr/>
        </p:nvSpPr>
        <p:spPr>
          <a:xfrm rot="5130490">
            <a:off x="5723950" y="690090"/>
            <a:ext cx="1192442" cy="1494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70C05-8F73-00A8-EDD7-85F7A4E8978A}"/>
              </a:ext>
            </a:extLst>
          </p:cNvPr>
          <p:cNvSpPr/>
          <p:nvPr/>
        </p:nvSpPr>
        <p:spPr>
          <a:xfrm rot="5400000">
            <a:off x="8112301" y="2161350"/>
            <a:ext cx="925181" cy="1389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99B62-39C4-6970-1A6A-F7A9464F4AA7}"/>
              </a:ext>
            </a:extLst>
          </p:cNvPr>
          <p:cNvSpPr/>
          <p:nvPr/>
        </p:nvSpPr>
        <p:spPr>
          <a:xfrm rot="5400000">
            <a:off x="7839414" y="3314100"/>
            <a:ext cx="787916" cy="1389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7372C-527E-C1F3-F4D3-A46607BEDC8F}"/>
              </a:ext>
            </a:extLst>
          </p:cNvPr>
          <p:cNvSpPr/>
          <p:nvPr/>
        </p:nvSpPr>
        <p:spPr>
          <a:xfrm rot="2475734">
            <a:off x="6947808" y="4147220"/>
            <a:ext cx="925181" cy="1389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E3B96-2196-9D37-D864-A74F791F3894}"/>
              </a:ext>
            </a:extLst>
          </p:cNvPr>
          <p:cNvSpPr/>
          <p:nvPr/>
        </p:nvSpPr>
        <p:spPr>
          <a:xfrm rot="5400000">
            <a:off x="5675281" y="5068519"/>
            <a:ext cx="925181" cy="1947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237D2-BFC5-C1F5-0B14-B8D807990778}"/>
              </a:ext>
            </a:extLst>
          </p:cNvPr>
          <p:cNvSpPr/>
          <p:nvPr/>
        </p:nvSpPr>
        <p:spPr>
          <a:xfrm rot="5400000">
            <a:off x="4209702" y="4508032"/>
            <a:ext cx="925181" cy="1509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5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67" t="70711" r="2409" b="2146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565252-A00A-B940-0D12-9901E0282E7E}"/>
              </a:ext>
            </a:extLst>
          </p:cNvPr>
          <p:cNvSpPr/>
          <p:nvPr/>
        </p:nvSpPr>
        <p:spPr>
          <a:xfrm rot="316900">
            <a:off x="3998875" y="1311529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131B0-9E56-647E-0585-842A08CC26F2}"/>
              </a:ext>
            </a:extLst>
          </p:cNvPr>
          <p:cNvSpPr/>
          <p:nvPr/>
        </p:nvSpPr>
        <p:spPr>
          <a:xfrm rot="4775453">
            <a:off x="5390204" y="742035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9C0E4-28B6-7291-9F46-018D79AEEEB0}"/>
              </a:ext>
            </a:extLst>
          </p:cNvPr>
          <p:cNvSpPr/>
          <p:nvPr/>
        </p:nvSpPr>
        <p:spPr>
          <a:xfrm rot="3141640">
            <a:off x="4545387" y="1255859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3C62B-8BDC-FCB0-0348-88E632B3ECDC}"/>
              </a:ext>
            </a:extLst>
          </p:cNvPr>
          <p:cNvSpPr/>
          <p:nvPr/>
        </p:nvSpPr>
        <p:spPr>
          <a:xfrm rot="1448642">
            <a:off x="4236844" y="2146777"/>
            <a:ext cx="794506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D9F0-9A03-25B4-2562-0D51EC725A6A}"/>
              </a:ext>
            </a:extLst>
          </p:cNvPr>
          <p:cNvGrpSpPr/>
          <p:nvPr/>
        </p:nvGrpSpPr>
        <p:grpSpPr>
          <a:xfrm rot="9095637">
            <a:off x="5966505" y="2856778"/>
            <a:ext cx="3017634" cy="2172817"/>
            <a:chOff x="4008631" y="1463929"/>
            <a:chExt cx="3017634" cy="217281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DDB87-AA40-2013-A5A2-912A9262252D}"/>
                </a:ext>
              </a:extLst>
            </p:cNvPr>
            <p:cNvSpPr/>
            <p:nvPr/>
          </p:nvSpPr>
          <p:spPr>
            <a:xfrm rot="316900">
              <a:off x="4151275" y="1463929"/>
              <a:ext cx="794506" cy="2172817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68DBB9-247A-48D1-F00D-E8F399BDA37D}"/>
                </a:ext>
              </a:extLst>
            </p:cNvPr>
            <p:cNvSpPr/>
            <p:nvPr/>
          </p:nvSpPr>
          <p:spPr>
            <a:xfrm rot="4775453">
              <a:off x="5542604" y="894435"/>
              <a:ext cx="794506" cy="2172817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8EF22A-B62D-D75B-F8A1-65BF4A4A2E5C}"/>
                </a:ext>
              </a:extLst>
            </p:cNvPr>
            <p:cNvSpPr/>
            <p:nvPr/>
          </p:nvSpPr>
          <p:spPr>
            <a:xfrm rot="3141640">
              <a:off x="4697787" y="1408259"/>
              <a:ext cx="794506" cy="2172817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9A5341-6DB1-7CBC-0C21-AA7F606B0635}"/>
                </a:ext>
              </a:extLst>
            </p:cNvPr>
            <p:cNvSpPr/>
            <p:nvPr/>
          </p:nvSpPr>
          <p:spPr>
            <a:xfrm rot="1448642">
              <a:off x="4389244" y="2299177"/>
              <a:ext cx="794506" cy="1291836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C4D6A0-CF81-652A-4F12-D024EAE69B94}"/>
              </a:ext>
            </a:extLst>
          </p:cNvPr>
          <p:cNvGrpSpPr/>
          <p:nvPr/>
        </p:nvGrpSpPr>
        <p:grpSpPr>
          <a:xfrm rot="10548726">
            <a:off x="5633814" y="3570389"/>
            <a:ext cx="3017634" cy="2172817"/>
            <a:chOff x="4008631" y="1463929"/>
            <a:chExt cx="3017634" cy="21728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FBEB5-256F-4A79-5C83-9F0EB026B7D5}"/>
                </a:ext>
              </a:extLst>
            </p:cNvPr>
            <p:cNvSpPr/>
            <p:nvPr/>
          </p:nvSpPr>
          <p:spPr>
            <a:xfrm rot="316900">
              <a:off x="4151275" y="1463929"/>
              <a:ext cx="794506" cy="2172817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B84202-8A04-FF32-E657-9A15E2155192}"/>
                </a:ext>
              </a:extLst>
            </p:cNvPr>
            <p:cNvSpPr/>
            <p:nvPr/>
          </p:nvSpPr>
          <p:spPr>
            <a:xfrm rot="4775453">
              <a:off x="5542604" y="894435"/>
              <a:ext cx="794506" cy="2172817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AB1F76-D709-3CF1-6F8A-01B46BCBBBB2}"/>
                </a:ext>
              </a:extLst>
            </p:cNvPr>
            <p:cNvSpPr/>
            <p:nvPr/>
          </p:nvSpPr>
          <p:spPr>
            <a:xfrm rot="3141640">
              <a:off x="4697787" y="1408259"/>
              <a:ext cx="794506" cy="2172817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1A40AE-061D-60D1-0C36-7A9654AD73E0}"/>
                </a:ext>
              </a:extLst>
            </p:cNvPr>
            <p:cNvSpPr/>
            <p:nvPr/>
          </p:nvSpPr>
          <p:spPr>
            <a:xfrm rot="1448642">
              <a:off x="4389244" y="2299177"/>
              <a:ext cx="794506" cy="1291836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9242F-C251-5C5F-7716-79CE971534C2}"/>
              </a:ext>
            </a:extLst>
          </p:cNvPr>
          <p:cNvSpPr/>
          <p:nvPr/>
        </p:nvSpPr>
        <p:spPr>
          <a:xfrm>
            <a:off x="3550793" y="2955047"/>
            <a:ext cx="991145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08E117-BBB8-6617-3DB4-10D9E7BB463A}"/>
              </a:ext>
            </a:extLst>
          </p:cNvPr>
          <p:cNvSpPr/>
          <p:nvPr/>
        </p:nvSpPr>
        <p:spPr>
          <a:xfrm>
            <a:off x="4992950" y="5425792"/>
            <a:ext cx="2205785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2FDFE-C5EC-4D16-E710-490D2C83A8C1}"/>
              </a:ext>
            </a:extLst>
          </p:cNvPr>
          <p:cNvSpPr/>
          <p:nvPr/>
        </p:nvSpPr>
        <p:spPr>
          <a:xfrm>
            <a:off x="8069860" y="2224466"/>
            <a:ext cx="1363071" cy="241292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979A56-F059-F0D4-622E-42D4FEB237B0}"/>
              </a:ext>
            </a:extLst>
          </p:cNvPr>
          <p:cNvSpPr/>
          <p:nvPr/>
        </p:nvSpPr>
        <p:spPr>
          <a:xfrm>
            <a:off x="5536737" y="621982"/>
            <a:ext cx="1363071" cy="117400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C373572-F297-E7EC-C53D-2DE174F9ECE4}"/>
              </a:ext>
            </a:extLst>
          </p:cNvPr>
          <p:cNvSpPr/>
          <p:nvPr/>
        </p:nvSpPr>
        <p:spPr>
          <a:xfrm>
            <a:off x="85307" y="3670766"/>
            <a:ext cx="11815906" cy="242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044B6-DB8D-22B0-021B-58177E5F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85" y="3764819"/>
            <a:ext cx="2234097" cy="2223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71F2E-63C3-CBEA-31BD-1CEFECC9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330" y="3758722"/>
            <a:ext cx="2209769" cy="2219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11A295-08F7-CFF1-544B-E77F5902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613" y="3764818"/>
            <a:ext cx="2209769" cy="22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1ADF69-5C17-C875-C074-7161EBCCA3B8}"/>
              </a:ext>
            </a:extLst>
          </p:cNvPr>
          <p:cNvSpPr txBox="1"/>
          <p:nvPr/>
        </p:nvSpPr>
        <p:spPr>
          <a:xfrm>
            <a:off x="3378200" y="3044279"/>
            <a:ext cx="517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Now the vertical ones</a:t>
            </a:r>
          </a:p>
        </p:txBody>
      </p:sp>
    </p:spTree>
    <p:extLst>
      <p:ext uri="{BB962C8B-B14F-4D97-AF65-F5344CB8AC3E}">
        <p14:creationId xmlns:p14="http://schemas.microsoft.com/office/powerpoint/2010/main" val="276495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C373572-F297-E7EC-C53D-2DE174F9ECE4}"/>
              </a:ext>
            </a:extLst>
          </p:cNvPr>
          <p:cNvSpPr/>
          <p:nvPr/>
        </p:nvSpPr>
        <p:spPr>
          <a:xfrm>
            <a:off x="175347" y="2803776"/>
            <a:ext cx="11815906" cy="242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8519D1-56A6-8300-2296-C67F57DF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63" y="2907822"/>
            <a:ext cx="2657913" cy="2205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C877E-CF21-6F09-3C3F-0856696A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39" y="2882291"/>
            <a:ext cx="2181570" cy="2191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BDE49-1EAF-D6C9-7FFB-EC09BCA1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46" y="2946303"/>
            <a:ext cx="2181570" cy="21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2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C373572-F297-E7EC-C53D-2DE174F9ECE4}"/>
              </a:ext>
            </a:extLst>
          </p:cNvPr>
          <p:cNvSpPr/>
          <p:nvPr/>
        </p:nvSpPr>
        <p:spPr>
          <a:xfrm>
            <a:off x="210994" y="1102073"/>
            <a:ext cx="11815906" cy="242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5BFB9-FEC2-C263-597D-16400FC0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3" y="1180329"/>
            <a:ext cx="2358464" cy="2248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224F1A-3F68-3498-9A8A-8520E3CE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951" y="1184655"/>
            <a:ext cx="2234097" cy="2244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F1050F-7F2A-2212-5AF8-4B0D37F0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875" y="1180329"/>
            <a:ext cx="2209769" cy="221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9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C373572-F297-E7EC-C53D-2DE174F9ECE4}"/>
              </a:ext>
            </a:extLst>
          </p:cNvPr>
          <p:cNvSpPr/>
          <p:nvPr/>
        </p:nvSpPr>
        <p:spPr>
          <a:xfrm>
            <a:off x="327747" y="1854323"/>
            <a:ext cx="11815906" cy="242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9ABA7-7147-4A61-5C2B-05B703F3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24" y="1952606"/>
            <a:ext cx="2216141" cy="2226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50994-EF3E-C12F-F609-DFE5D3D2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50" y="1934568"/>
            <a:ext cx="2234097" cy="2244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9C0945-6244-EDC2-54CD-0E7BEA67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875" y="1944923"/>
            <a:ext cx="2209769" cy="2219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D8066-2C48-93F1-48C7-55262036F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67" y="2209694"/>
            <a:ext cx="11827265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" t="2167" r="70723" b="70690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4F7BEA1-B8D1-6363-7480-01B2374015EA}"/>
              </a:ext>
            </a:extLst>
          </p:cNvPr>
          <p:cNvSpPr/>
          <p:nvPr/>
        </p:nvSpPr>
        <p:spPr>
          <a:xfrm>
            <a:off x="2553154" y="146956"/>
            <a:ext cx="1151164" cy="209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A3923D-D402-EE8D-96EF-CC67BD200241}"/>
              </a:ext>
            </a:extLst>
          </p:cNvPr>
          <p:cNvSpPr/>
          <p:nvPr/>
        </p:nvSpPr>
        <p:spPr>
          <a:xfrm>
            <a:off x="3791404" y="146956"/>
            <a:ext cx="1151164" cy="859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EA88F5-9BDF-609E-D065-ED596545229A}"/>
              </a:ext>
            </a:extLst>
          </p:cNvPr>
          <p:cNvSpPr/>
          <p:nvPr/>
        </p:nvSpPr>
        <p:spPr>
          <a:xfrm>
            <a:off x="2553154" y="4723738"/>
            <a:ext cx="1151164" cy="209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67264-87C2-D3F4-A4B8-8246EDC355AE}"/>
              </a:ext>
            </a:extLst>
          </p:cNvPr>
          <p:cNvSpPr/>
          <p:nvPr/>
        </p:nvSpPr>
        <p:spPr>
          <a:xfrm>
            <a:off x="3791404" y="5956300"/>
            <a:ext cx="1151164" cy="754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B5B90-77F5-DB68-3009-1E04D5E8E6E0}"/>
              </a:ext>
            </a:extLst>
          </p:cNvPr>
          <p:cNvSpPr/>
          <p:nvPr/>
        </p:nvSpPr>
        <p:spPr>
          <a:xfrm>
            <a:off x="7477577" y="156028"/>
            <a:ext cx="1151164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F099DB-D4BF-E5F0-0A33-C4588F26CA9B}"/>
              </a:ext>
            </a:extLst>
          </p:cNvPr>
          <p:cNvSpPr/>
          <p:nvPr/>
        </p:nvSpPr>
        <p:spPr>
          <a:xfrm>
            <a:off x="8703127" y="904876"/>
            <a:ext cx="1151164" cy="1340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1D1FB-6816-E283-E9F3-AA2ACEF20D86}"/>
              </a:ext>
            </a:extLst>
          </p:cNvPr>
          <p:cNvSpPr/>
          <p:nvPr/>
        </p:nvSpPr>
        <p:spPr>
          <a:xfrm>
            <a:off x="9486900" y="2171701"/>
            <a:ext cx="1151164" cy="2622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32EC01-91A6-2F86-057E-91E93EAE2FD1}"/>
              </a:ext>
            </a:extLst>
          </p:cNvPr>
          <p:cNvSpPr/>
          <p:nvPr/>
        </p:nvSpPr>
        <p:spPr>
          <a:xfrm>
            <a:off x="8703127" y="4723737"/>
            <a:ext cx="1151164" cy="1723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4CE69-EACB-C0E5-BDDA-4AAEE0D67E52}"/>
              </a:ext>
            </a:extLst>
          </p:cNvPr>
          <p:cNvSpPr/>
          <p:nvPr/>
        </p:nvSpPr>
        <p:spPr>
          <a:xfrm>
            <a:off x="7433126" y="6003262"/>
            <a:ext cx="2930073" cy="850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224BD-A9EB-4C77-BEF9-6AFFF8240D51}"/>
              </a:ext>
            </a:extLst>
          </p:cNvPr>
          <p:cNvSpPr/>
          <p:nvPr/>
        </p:nvSpPr>
        <p:spPr>
          <a:xfrm>
            <a:off x="3719742" y="2245179"/>
            <a:ext cx="1151164" cy="2478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5C806-9C4F-65CA-002B-CAEE5741C471}"/>
              </a:ext>
            </a:extLst>
          </p:cNvPr>
          <p:cNvSpPr/>
          <p:nvPr/>
        </p:nvSpPr>
        <p:spPr>
          <a:xfrm>
            <a:off x="7514770" y="2245179"/>
            <a:ext cx="1151164" cy="2478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7E45AC-EA97-5FB2-42D7-516C3A6FA84A}"/>
              </a:ext>
            </a:extLst>
          </p:cNvPr>
          <p:cNvSpPr/>
          <p:nvPr/>
        </p:nvSpPr>
        <p:spPr>
          <a:xfrm>
            <a:off x="8740320" y="2272725"/>
            <a:ext cx="709387" cy="2478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999B3-7D88-65CC-6AA2-D9EAC48A649D}"/>
              </a:ext>
            </a:extLst>
          </p:cNvPr>
          <p:cNvSpPr/>
          <p:nvPr/>
        </p:nvSpPr>
        <p:spPr>
          <a:xfrm>
            <a:off x="4982485" y="1004417"/>
            <a:ext cx="2420706" cy="116728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1AF94-B62F-AEC0-9A37-1FCE46051F5D}"/>
              </a:ext>
            </a:extLst>
          </p:cNvPr>
          <p:cNvSpPr/>
          <p:nvPr/>
        </p:nvSpPr>
        <p:spPr>
          <a:xfrm>
            <a:off x="4993369" y="4789016"/>
            <a:ext cx="2420706" cy="116728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A31C-49D1-2054-8063-A90D068FD822}"/>
              </a:ext>
            </a:extLst>
          </p:cNvPr>
          <p:cNvSpPr/>
          <p:nvPr/>
        </p:nvSpPr>
        <p:spPr>
          <a:xfrm>
            <a:off x="4978024" y="6087532"/>
            <a:ext cx="2420706" cy="654929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8" t="2143" r="36508" b="70714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9D7F4F-102C-349B-2FC5-3A544303E286}"/>
              </a:ext>
            </a:extLst>
          </p:cNvPr>
          <p:cNvSpPr/>
          <p:nvPr/>
        </p:nvSpPr>
        <p:spPr>
          <a:xfrm>
            <a:off x="3034415" y="2435346"/>
            <a:ext cx="6234712" cy="209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6EC80-D0E6-E1C0-7103-5B9289CBDB68}"/>
              </a:ext>
            </a:extLst>
          </p:cNvPr>
          <p:cNvSpPr/>
          <p:nvPr/>
        </p:nvSpPr>
        <p:spPr>
          <a:xfrm>
            <a:off x="5007604" y="367245"/>
            <a:ext cx="2297971" cy="6216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A00557-8CC8-9DF1-0D7D-CFFB7F53D7D7}"/>
              </a:ext>
            </a:extLst>
          </p:cNvPr>
          <p:cNvSpPr/>
          <p:nvPr/>
        </p:nvSpPr>
        <p:spPr>
          <a:xfrm>
            <a:off x="4899342" y="2184935"/>
            <a:ext cx="2531444" cy="2572438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CE1A1-5335-A385-D40D-41F1A32268BD}"/>
              </a:ext>
            </a:extLst>
          </p:cNvPr>
          <p:cNvSpPr/>
          <p:nvPr/>
        </p:nvSpPr>
        <p:spPr>
          <a:xfrm>
            <a:off x="2705100" y="128964"/>
            <a:ext cx="2177293" cy="795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AA70E-7DE6-74BD-B55F-E1A1031B971F}"/>
              </a:ext>
            </a:extLst>
          </p:cNvPr>
          <p:cNvSpPr/>
          <p:nvPr/>
        </p:nvSpPr>
        <p:spPr>
          <a:xfrm>
            <a:off x="7564254" y="6062939"/>
            <a:ext cx="2177293" cy="795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5AB6CA-ABEE-3935-49E7-11B38E6E0F61}"/>
              </a:ext>
            </a:extLst>
          </p:cNvPr>
          <p:cNvSpPr/>
          <p:nvPr/>
        </p:nvSpPr>
        <p:spPr>
          <a:xfrm>
            <a:off x="7503428" y="146954"/>
            <a:ext cx="2177293" cy="795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739D-836D-6BD9-ECCF-33976BA7434A}"/>
              </a:ext>
            </a:extLst>
          </p:cNvPr>
          <p:cNvSpPr/>
          <p:nvPr/>
        </p:nvSpPr>
        <p:spPr>
          <a:xfrm>
            <a:off x="2683548" y="6026900"/>
            <a:ext cx="2177293" cy="795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16" t="2191" r="2260" b="70666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02B036-5615-8D3F-0537-81DF72B99D8A}"/>
              </a:ext>
            </a:extLst>
          </p:cNvPr>
          <p:cNvSpPr/>
          <p:nvPr/>
        </p:nvSpPr>
        <p:spPr>
          <a:xfrm>
            <a:off x="3835246" y="1176775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5BB75-0330-2E3B-D096-B16215D4F12E}"/>
              </a:ext>
            </a:extLst>
          </p:cNvPr>
          <p:cNvSpPr/>
          <p:nvPr/>
        </p:nvSpPr>
        <p:spPr>
          <a:xfrm rot="4458553">
            <a:off x="5226575" y="607281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E10F1-CE14-D7C7-4AC2-05E13611FA87}"/>
              </a:ext>
            </a:extLst>
          </p:cNvPr>
          <p:cNvSpPr/>
          <p:nvPr/>
        </p:nvSpPr>
        <p:spPr>
          <a:xfrm rot="2824740">
            <a:off x="4381758" y="1121105"/>
            <a:ext cx="794506" cy="2172817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185C4-E22C-F42B-BFD5-EFC145253ECE}"/>
              </a:ext>
            </a:extLst>
          </p:cNvPr>
          <p:cNvSpPr/>
          <p:nvPr/>
        </p:nvSpPr>
        <p:spPr>
          <a:xfrm rot="1131742">
            <a:off x="4073215" y="2012023"/>
            <a:ext cx="794506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38460-568E-5783-8503-94720F380158}"/>
              </a:ext>
            </a:extLst>
          </p:cNvPr>
          <p:cNvSpPr/>
          <p:nvPr/>
        </p:nvSpPr>
        <p:spPr>
          <a:xfrm rot="5400000">
            <a:off x="8246955" y="2354432"/>
            <a:ext cx="794506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05BBB-FA37-9E02-89BF-7AB71F51CDD0}"/>
              </a:ext>
            </a:extLst>
          </p:cNvPr>
          <p:cNvSpPr/>
          <p:nvPr/>
        </p:nvSpPr>
        <p:spPr>
          <a:xfrm rot="5400000">
            <a:off x="7812214" y="3373105"/>
            <a:ext cx="794506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F245A-FA89-CD29-00FC-1B1F9968B81C}"/>
              </a:ext>
            </a:extLst>
          </p:cNvPr>
          <p:cNvSpPr/>
          <p:nvPr/>
        </p:nvSpPr>
        <p:spPr>
          <a:xfrm rot="2664904">
            <a:off x="6981540" y="4180178"/>
            <a:ext cx="794506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C766D-5A2D-85B4-CA8F-F93EFC5EB3D7}"/>
              </a:ext>
            </a:extLst>
          </p:cNvPr>
          <p:cNvSpPr/>
          <p:nvPr/>
        </p:nvSpPr>
        <p:spPr>
          <a:xfrm rot="4511153">
            <a:off x="6255521" y="4645457"/>
            <a:ext cx="794506" cy="1291836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594F0-FBC9-49E1-3FB2-9B402DE70AEC}"/>
              </a:ext>
            </a:extLst>
          </p:cNvPr>
          <p:cNvSpPr/>
          <p:nvPr/>
        </p:nvSpPr>
        <p:spPr>
          <a:xfrm rot="5400000">
            <a:off x="3319723" y="3268508"/>
            <a:ext cx="1073482" cy="164901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C373572-F297-E7EC-C53D-2DE174F9ECE4}"/>
              </a:ext>
            </a:extLst>
          </p:cNvPr>
          <p:cNvSpPr/>
          <p:nvPr/>
        </p:nvSpPr>
        <p:spPr>
          <a:xfrm>
            <a:off x="85307" y="2794466"/>
            <a:ext cx="11815906" cy="242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8F9FDD-E3CC-AA5C-B114-9D318520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4" y="2862558"/>
            <a:ext cx="2700033" cy="22405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C33494-B02F-16CD-1732-39FB149F8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12" y="2878741"/>
            <a:ext cx="2358464" cy="22486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FF66453-E077-98A4-9C8C-463116DF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542" y="2878741"/>
            <a:ext cx="2216141" cy="22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36360" r="70614" b="36497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ABF22E-3B95-14CB-1C94-90C9C66563D1}"/>
              </a:ext>
            </a:extLst>
          </p:cNvPr>
          <p:cNvSpPr/>
          <p:nvPr/>
        </p:nvSpPr>
        <p:spPr>
          <a:xfrm>
            <a:off x="8655571" y="2379888"/>
            <a:ext cx="695259" cy="2201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8648596-A64F-634C-0679-59662470B9FA}"/>
              </a:ext>
            </a:extLst>
          </p:cNvPr>
          <p:cNvSpPr/>
          <p:nvPr/>
        </p:nvSpPr>
        <p:spPr>
          <a:xfrm rot="8093700">
            <a:off x="5455894" y="1463084"/>
            <a:ext cx="1416282" cy="144313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AE0DBB3-AEC8-4D53-6628-E662AA015446}"/>
              </a:ext>
            </a:extLst>
          </p:cNvPr>
          <p:cNvSpPr/>
          <p:nvPr/>
        </p:nvSpPr>
        <p:spPr>
          <a:xfrm rot="2718766">
            <a:off x="4164473" y="2707431"/>
            <a:ext cx="1416282" cy="144313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7C5A2D8-6ADF-7D08-577A-ED6134EBBC29}"/>
              </a:ext>
            </a:extLst>
          </p:cNvPr>
          <p:cNvSpPr/>
          <p:nvPr/>
        </p:nvSpPr>
        <p:spPr>
          <a:xfrm rot="13450969">
            <a:off x="6775079" y="2759189"/>
            <a:ext cx="1416282" cy="144313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5976FA8-36D6-000C-F211-355E48ED457D}"/>
              </a:ext>
            </a:extLst>
          </p:cNvPr>
          <p:cNvSpPr/>
          <p:nvPr/>
        </p:nvSpPr>
        <p:spPr>
          <a:xfrm rot="18828928">
            <a:off x="5469915" y="4124373"/>
            <a:ext cx="1416282" cy="144313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4A24C-839D-7CEE-EEFE-67E9B7621F30}"/>
              </a:ext>
            </a:extLst>
          </p:cNvPr>
          <p:cNvSpPr/>
          <p:nvPr/>
        </p:nvSpPr>
        <p:spPr>
          <a:xfrm>
            <a:off x="5012870" y="6035040"/>
            <a:ext cx="2302329" cy="644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5" t="36332" r="36491" b="36525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F05406-565F-ECA3-4A7D-9CE3865338A0}"/>
              </a:ext>
            </a:extLst>
          </p:cNvPr>
          <p:cNvSpPr/>
          <p:nvPr/>
        </p:nvSpPr>
        <p:spPr>
          <a:xfrm>
            <a:off x="3681241" y="2536118"/>
            <a:ext cx="1151164" cy="89288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C8C09-A60A-49D6-D975-C8FF673BADC6}"/>
              </a:ext>
            </a:extLst>
          </p:cNvPr>
          <p:cNvSpPr/>
          <p:nvPr/>
        </p:nvSpPr>
        <p:spPr>
          <a:xfrm>
            <a:off x="5520418" y="1225478"/>
            <a:ext cx="1151164" cy="89288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C8083-9F5D-A770-D285-178858DFEC96}"/>
              </a:ext>
            </a:extLst>
          </p:cNvPr>
          <p:cNvSpPr/>
          <p:nvPr/>
        </p:nvSpPr>
        <p:spPr>
          <a:xfrm rot="17975799">
            <a:off x="4152027" y="1946453"/>
            <a:ext cx="1151164" cy="89288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BD04B-2F55-3D8F-1C7D-B40C9A7D0370}"/>
              </a:ext>
            </a:extLst>
          </p:cNvPr>
          <p:cNvSpPr/>
          <p:nvPr/>
        </p:nvSpPr>
        <p:spPr>
          <a:xfrm rot="19296819">
            <a:off x="4742409" y="1486390"/>
            <a:ext cx="1151164" cy="892882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C8F55-9C8C-668C-3869-197799E6B24F}"/>
              </a:ext>
            </a:extLst>
          </p:cNvPr>
          <p:cNvSpPr/>
          <p:nvPr/>
        </p:nvSpPr>
        <p:spPr>
          <a:xfrm>
            <a:off x="7794812" y="2454442"/>
            <a:ext cx="1344932" cy="974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8F180-4E02-8C8A-B55A-5C32568A5DB4}"/>
              </a:ext>
            </a:extLst>
          </p:cNvPr>
          <p:cNvSpPr/>
          <p:nvPr/>
        </p:nvSpPr>
        <p:spPr>
          <a:xfrm>
            <a:off x="7475574" y="3578993"/>
            <a:ext cx="1344932" cy="974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2A19B3-BB7B-9B62-BA3E-995FEE18FD21}"/>
              </a:ext>
            </a:extLst>
          </p:cNvPr>
          <p:cNvSpPr/>
          <p:nvPr/>
        </p:nvSpPr>
        <p:spPr>
          <a:xfrm rot="18068054">
            <a:off x="6901500" y="4216265"/>
            <a:ext cx="1344932" cy="974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EFB41-DC8C-BA1C-254A-5C96A665E8B5}"/>
              </a:ext>
            </a:extLst>
          </p:cNvPr>
          <p:cNvSpPr/>
          <p:nvPr/>
        </p:nvSpPr>
        <p:spPr>
          <a:xfrm rot="19265455">
            <a:off x="6646246" y="4447668"/>
            <a:ext cx="1344932" cy="974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C9B7B-1CF5-32A8-4A85-6D8ADB891A97}"/>
              </a:ext>
            </a:extLst>
          </p:cNvPr>
          <p:cNvSpPr/>
          <p:nvPr/>
        </p:nvSpPr>
        <p:spPr>
          <a:xfrm>
            <a:off x="3124932" y="3578993"/>
            <a:ext cx="1344932" cy="974558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5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06548-BCE0-3550-C223-2FEF5BDF3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77" t="36401" r="2399" b="36456"/>
          <a:stretch/>
        </p:blipFill>
        <p:spPr>
          <a:xfrm>
            <a:off x="2841170" y="146956"/>
            <a:ext cx="6645730" cy="66750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3C0ADE-2318-438C-CCD5-27C2FB433C34}"/>
              </a:ext>
            </a:extLst>
          </p:cNvPr>
          <p:cNvSpPr/>
          <p:nvPr/>
        </p:nvSpPr>
        <p:spPr>
          <a:xfrm>
            <a:off x="3804438" y="2379888"/>
            <a:ext cx="1075570" cy="209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95B18-D2F0-928C-DBA5-8A1074514984}"/>
              </a:ext>
            </a:extLst>
          </p:cNvPr>
          <p:cNvSpPr/>
          <p:nvPr/>
        </p:nvSpPr>
        <p:spPr>
          <a:xfrm>
            <a:off x="7479684" y="2379887"/>
            <a:ext cx="1075570" cy="2098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EB132-A502-93CE-5286-56DAAE92766E}"/>
              </a:ext>
            </a:extLst>
          </p:cNvPr>
          <p:cNvSpPr/>
          <p:nvPr/>
        </p:nvSpPr>
        <p:spPr>
          <a:xfrm>
            <a:off x="5020430" y="1165500"/>
            <a:ext cx="2323646" cy="971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B2230-FBE8-41DC-57EF-4065CF8ABB40}"/>
              </a:ext>
            </a:extLst>
          </p:cNvPr>
          <p:cNvSpPr/>
          <p:nvPr/>
        </p:nvSpPr>
        <p:spPr>
          <a:xfrm>
            <a:off x="5020430" y="4840746"/>
            <a:ext cx="2323646" cy="971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4BC05-9DE6-9F2D-3A3B-A1A754E3C215}"/>
              </a:ext>
            </a:extLst>
          </p:cNvPr>
          <p:cNvSpPr/>
          <p:nvPr/>
        </p:nvSpPr>
        <p:spPr>
          <a:xfrm>
            <a:off x="8747473" y="2379887"/>
            <a:ext cx="603357" cy="2211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388E75-3B6A-34F6-4E77-F49CB423D119}"/>
              </a:ext>
            </a:extLst>
          </p:cNvPr>
          <p:cNvSpPr/>
          <p:nvPr/>
        </p:nvSpPr>
        <p:spPr>
          <a:xfrm>
            <a:off x="3065011" y="2378776"/>
            <a:ext cx="603357" cy="2211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C373572-F297-E7EC-C53D-2DE174F9ECE4}"/>
              </a:ext>
            </a:extLst>
          </p:cNvPr>
          <p:cNvSpPr/>
          <p:nvPr/>
        </p:nvSpPr>
        <p:spPr>
          <a:xfrm>
            <a:off x="85307" y="4039066"/>
            <a:ext cx="11815906" cy="242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CEB683-226E-C583-2F1D-3E965066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85" y="4132557"/>
            <a:ext cx="2234097" cy="2244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F02BA-19C8-9664-EBD0-1733E37E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70" y="4132557"/>
            <a:ext cx="2234097" cy="2244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43149-FBDA-3D50-0640-979DB88F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457" y="4132557"/>
            <a:ext cx="2234097" cy="22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0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Llosa, Carlos</dc:creator>
  <cp:lastModifiedBy>Llosa, Carlos</cp:lastModifiedBy>
  <cp:revision>1</cp:revision>
  <dcterms:created xsi:type="dcterms:W3CDTF">2025-02-16T22:08:17Z</dcterms:created>
  <dcterms:modified xsi:type="dcterms:W3CDTF">2025-02-16T23:34:16Z</dcterms:modified>
</cp:coreProperties>
</file>