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4" r:id="rId7"/>
    <p:sldId id="261" r:id="rId8"/>
    <p:sldId id="262" r:id="rId9"/>
    <p:sldId id="26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87"/>
  </p:normalViewPr>
  <p:slideViewPr>
    <p:cSldViewPr snapToGrid="0" snapToObjects="1">
      <p:cViewPr varScale="1">
        <p:scale>
          <a:sx n="90" d="100"/>
          <a:sy n="90" d="100"/>
        </p:scale>
        <p:origin x="232"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D5EEF4-1F88-4D77-852F-6867CB7778B4}"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279E4AFD-6627-4955-B438-3B0039E0104B}">
      <dgm:prSet/>
      <dgm:spPr/>
      <dgm:t>
        <a:bodyPr/>
        <a:lstStyle/>
        <a:p>
          <a:r>
            <a:rPr lang="en-US"/>
            <a:t>Background</a:t>
          </a:r>
        </a:p>
      </dgm:t>
    </dgm:pt>
    <dgm:pt modelId="{E389F0E1-D40D-43E2-87AC-29F5EF8CAA45}" type="parTrans" cxnId="{2B68299F-BBFB-44BB-BE73-FA4F563B368A}">
      <dgm:prSet/>
      <dgm:spPr/>
      <dgm:t>
        <a:bodyPr/>
        <a:lstStyle/>
        <a:p>
          <a:endParaRPr lang="en-US"/>
        </a:p>
      </dgm:t>
    </dgm:pt>
    <dgm:pt modelId="{78102C11-7CAA-41B8-A8A9-B1FD011D8377}" type="sibTrans" cxnId="{2B68299F-BBFB-44BB-BE73-FA4F563B368A}">
      <dgm:prSet/>
      <dgm:spPr/>
      <dgm:t>
        <a:bodyPr/>
        <a:lstStyle/>
        <a:p>
          <a:endParaRPr lang="en-US"/>
        </a:p>
      </dgm:t>
    </dgm:pt>
    <dgm:pt modelId="{61ABC57C-ADB7-4CF7-BBE7-F7231F09CBE1}">
      <dgm:prSet/>
      <dgm:spPr/>
      <dgm:t>
        <a:bodyPr/>
        <a:lstStyle/>
        <a:p>
          <a:r>
            <a:rPr lang="en-US"/>
            <a:t>Business Problem</a:t>
          </a:r>
        </a:p>
      </dgm:t>
    </dgm:pt>
    <dgm:pt modelId="{C7D0B7A7-3688-4D20-8B71-34A99EE97052}" type="parTrans" cxnId="{0C6A03D3-CCAD-46CA-BDEB-7ACFC2F62E0B}">
      <dgm:prSet/>
      <dgm:spPr/>
      <dgm:t>
        <a:bodyPr/>
        <a:lstStyle/>
        <a:p>
          <a:endParaRPr lang="en-US"/>
        </a:p>
      </dgm:t>
    </dgm:pt>
    <dgm:pt modelId="{CDD6DAF9-0EF3-40AF-B07C-010AECDB3A0C}" type="sibTrans" cxnId="{0C6A03D3-CCAD-46CA-BDEB-7ACFC2F62E0B}">
      <dgm:prSet/>
      <dgm:spPr/>
      <dgm:t>
        <a:bodyPr/>
        <a:lstStyle/>
        <a:p>
          <a:endParaRPr lang="en-US"/>
        </a:p>
      </dgm:t>
    </dgm:pt>
    <dgm:pt modelId="{F0FFF835-D676-4460-BE98-F5E3ED12D603}">
      <dgm:prSet/>
      <dgm:spPr/>
      <dgm:t>
        <a:bodyPr/>
        <a:lstStyle/>
        <a:p>
          <a:r>
            <a:rPr lang="en-US"/>
            <a:t>Data</a:t>
          </a:r>
        </a:p>
      </dgm:t>
    </dgm:pt>
    <dgm:pt modelId="{27530123-E31F-49A0-803A-832276BFE73E}" type="parTrans" cxnId="{6D702C7A-2397-444F-88C0-DB0CD14AEA3D}">
      <dgm:prSet/>
      <dgm:spPr/>
      <dgm:t>
        <a:bodyPr/>
        <a:lstStyle/>
        <a:p>
          <a:endParaRPr lang="en-US"/>
        </a:p>
      </dgm:t>
    </dgm:pt>
    <dgm:pt modelId="{3DCDA74A-A78C-407D-9FF1-18F24599DB67}" type="sibTrans" cxnId="{6D702C7A-2397-444F-88C0-DB0CD14AEA3D}">
      <dgm:prSet/>
      <dgm:spPr/>
      <dgm:t>
        <a:bodyPr/>
        <a:lstStyle/>
        <a:p>
          <a:endParaRPr lang="en-US"/>
        </a:p>
      </dgm:t>
    </dgm:pt>
    <dgm:pt modelId="{DB7274A6-CC70-4F00-825A-A9D390C6A70D}">
      <dgm:prSet/>
      <dgm:spPr/>
      <dgm:t>
        <a:bodyPr/>
        <a:lstStyle/>
        <a:p>
          <a:r>
            <a:rPr lang="en-US"/>
            <a:t>Methods</a:t>
          </a:r>
        </a:p>
      </dgm:t>
    </dgm:pt>
    <dgm:pt modelId="{9A45DBCF-498E-4B90-BC7B-9433CCD0DB34}" type="parTrans" cxnId="{F74FF438-822A-4DB8-A27E-FA3075B57494}">
      <dgm:prSet/>
      <dgm:spPr/>
      <dgm:t>
        <a:bodyPr/>
        <a:lstStyle/>
        <a:p>
          <a:endParaRPr lang="en-US"/>
        </a:p>
      </dgm:t>
    </dgm:pt>
    <dgm:pt modelId="{4992E180-4239-4F84-BA34-9D232390B8F3}" type="sibTrans" cxnId="{F74FF438-822A-4DB8-A27E-FA3075B57494}">
      <dgm:prSet/>
      <dgm:spPr/>
      <dgm:t>
        <a:bodyPr/>
        <a:lstStyle/>
        <a:p>
          <a:endParaRPr lang="en-US"/>
        </a:p>
      </dgm:t>
    </dgm:pt>
    <dgm:pt modelId="{0E531617-0F42-4FA3-BF57-D593989A6153}">
      <dgm:prSet/>
      <dgm:spPr/>
      <dgm:t>
        <a:bodyPr/>
        <a:lstStyle/>
        <a:p>
          <a:r>
            <a:rPr lang="en-US"/>
            <a:t>Results</a:t>
          </a:r>
        </a:p>
      </dgm:t>
    </dgm:pt>
    <dgm:pt modelId="{5552E38C-28D2-4C88-B3E9-8FAC438E0F48}" type="parTrans" cxnId="{1FEE9DD8-9E59-4A99-8A16-FEAD644D45D3}">
      <dgm:prSet/>
      <dgm:spPr/>
      <dgm:t>
        <a:bodyPr/>
        <a:lstStyle/>
        <a:p>
          <a:endParaRPr lang="en-US"/>
        </a:p>
      </dgm:t>
    </dgm:pt>
    <dgm:pt modelId="{8C3767E8-0837-4DDF-8910-CDEF1A825E52}" type="sibTrans" cxnId="{1FEE9DD8-9E59-4A99-8A16-FEAD644D45D3}">
      <dgm:prSet/>
      <dgm:spPr/>
      <dgm:t>
        <a:bodyPr/>
        <a:lstStyle/>
        <a:p>
          <a:endParaRPr lang="en-US"/>
        </a:p>
      </dgm:t>
    </dgm:pt>
    <dgm:pt modelId="{D5233511-635F-40ED-B8B2-37D56A81850E}">
      <dgm:prSet/>
      <dgm:spPr/>
      <dgm:t>
        <a:bodyPr/>
        <a:lstStyle/>
        <a:p>
          <a:r>
            <a:rPr lang="en-US"/>
            <a:t>Conclusions</a:t>
          </a:r>
        </a:p>
      </dgm:t>
    </dgm:pt>
    <dgm:pt modelId="{2007DE4F-3127-4FA7-9ABB-8B9939A60711}" type="parTrans" cxnId="{1AAFF7CD-B248-48AD-BD5A-3AFB73AA8AFB}">
      <dgm:prSet/>
      <dgm:spPr/>
      <dgm:t>
        <a:bodyPr/>
        <a:lstStyle/>
        <a:p>
          <a:endParaRPr lang="en-US"/>
        </a:p>
      </dgm:t>
    </dgm:pt>
    <dgm:pt modelId="{D66B0142-C2C1-4C73-BBDA-7DBE0E82A8C9}" type="sibTrans" cxnId="{1AAFF7CD-B248-48AD-BD5A-3AFB73AA8AFB}">
      <dgm:prSet/>
      <dgm:spPr/>
      <dgm:t>
        <a:bodyPr/>
        <a:lstStyle/>
        <a:p>
          <a:endParaRPr lang="en-US"/>
        </a:p>
      </dgm:t>
    </dgm:pt>
    <dgm:pt modelId="{EB2D4641-5AD9-004B-BAA2-24B19FB0DA33}" type="pres">
      <dgm:prSet presAssocID="{0BD5EEF4-1F88-4D77-852F-6867CB7778B4}" presName="linear" presStyleCnt="0">
        <dgm:presLayoutVars>
          <dgm:animLvl val="lvl"/>
          <dgm:resizeHandles val="exact"/>
        </dgm:presLayoutVars>
      </dgm:prSet>
      <dgm:spPr/>
    </dgm:pt>
    <dgm:pt modelId="{9272B60F-8572-AF47-ADF6-2E977D60C99D}" type="pres">
      <dgm:prSet presAssocID="{279E4AFD-6627-4955-B438-3B0039E0104B}" presName="parentText" presStyleLbl="node1" presStyleIdx="0" presStyleCnt="6">
        <dgm:presLayoutVars>
          <dgm:chMax val="0"/>
          <dgm:bulletEnabled val="1"/>
        </dgm:presLayoutVars>
      </dgm:prSet>
      <dgm:spPr/>
    </dgm:pt>
    <dgm:pt modelId="{C7D3F519-568B-6D43-967F-892AD2076058}" type="pres">
      <dgm:prSet presAssocID="{78102C11-7CAA-41B8-A8A9-B1FD011D8377}" presName="spacer" presStyleCnt="0"/>
      <dgm:spPr/>
    </dgm:pt>
    <dgm:pt modelId="{2378759C-4142-0542-90FB-55A549057A43}" type="pres">
      <dgm:prSet presAssocID="{61ABC57C-ADB7-4CF7-BBE7-F7231F09CBE1}" presName="parentText" presStyleLbl="node1" presStyleIdx="1" presStyleCnt="6">
        <dgm:presLayoutVars>
          <dgm:chMax val="0"/>
          <dgm:bulletEnabled val="1"/>
        </dgm:presLayoutVars>
      </dgm:prSet>
      <dgm:spPr/>
    </dgm:pt>
    <dgm:pt modelId="{C3B661C2-11C8-4544-B84B-57E4B44517AC}" type="pres">
      <dgm:prSet presAssocID="{CDD6DAF9-0EF3-40AF-B07C-010AECDB3A0C}" presName="spacer" presStyleCnt="0"/>
      <dgm:spPr/>
    </dgm:pt>
    <dgm:pt modelId="{28C24085-FB39-8042-96EE-269F954F4B97}" type="pres">
      <dgm:prSet presAssocID="{F0FFF835-D676-4460-BE98-F5E3ED12D603}" presName="parentText" presStyleLbl="node1" presStyleIdx="2" presStyleCnt="6">
        <dgm:presLayoutVars>
          <dgm:chMax val="0"/>
          <dgm:bulletEnabled val="1"/>
        </dgm:presLayoutVars>
      </dgm:prSet>
      <dgm:spPr/>
    </dgm:pt>
    <dgm:pt modelId="{175C30F6-4D74-FB43-9A1A-AB068F824F3F}" type="pres">
      <dgm:prSet presAssocID="{3DCDA74A-A78C-407D-9FF1-18F24599DB67}" presName="spacer" presStyleCnt="0"/>
      <dgm:spPr/>
    </dgm:pt>
    <dgm:pt modelId="{5C9299B9-27BA-794D-9E67-E7E8017A0E79}" type="pres">
      <dgm:prSet presAssocID="{DB7274A6-CC70-4F00-825A-A9D390C6A70D}" presName="parentText" presStyleLbl="node1" presStyleIdx="3" presStyleCnt="6">
        <dgm:presLayoutVars>
          <dgm:chMax val="0"/>
          <dgm:bulletEnabled val="1"/>
        </dgm:presLayoutVars>
      </dgm:prSet>
      <dgm:spPr/>
    </dgm:pt>
    <dgm:pt modelId="{1CCD56D5-E09B-CF4D-80A5-DBAEFF44D14F}" type="pres">
      <dgm:prSet presAssocID="{4992E180-4239-4F84-BA34-9D232390B8F3}" presName="spacer" presStyleCnt="0"/>
      <dgm:spPr/>
    </dgm:pt>
    <dgm:pt modelId="{1DBFDA6D-9EDB-DD43-84A8-32D03DD2AE1B}" type="pres">
      <dgm:prSet presAssocID="{0E531617-0F42-4FA3-BF57-D593989A6153}" presName="parentText" presStyleLbl="node1" presStyleIdx="4" presStyleCnt="6">
        <dgm:presLayoutVars>
          <dgm:chMax val="0"/>
          <dgm:bulletEnabled val="1"/>
        </dgm:presLayoutVars>
      </dgm:prSet>
      <dgm:spPr/>
    </dgm:pt>
    <dgm:pt modelId="{AB0024F8-F876-FE45-A4F8-3FE95595EB01}" type="pres">
      <dgm:prSet presAssocID="{8C3767E8-0837-4DDF-8910-CDEF1A825E52}" presName="spacer" presStyleCnt="0"/>
      <dgm:spPr/>
    </dgm:pt>
    <dgm:pt modelId="{FC56BABD-4283-ED4B-8C38-A6BAAA5E36DB}" type="pres">
      <dgm:prSet presAssocID="{D5233511-635F-40ED-B8B2-37D56A81850E}" presName="parentText" presStyleLbl="node1" presStyleIdx="5" presStyleCnt="6">
        <dgm:presLayoutVars>
          <dgm:chMax val="0"/>
          <dgm:bulletEnabled val="1"/>
        </dgm:presLayoutVars>
      </dgm:prSet>
      <dgm:spPr/>
    </dgm:pt>
  </dgm:ptLst>
  <dgm:cxnLst>
    <dgm:cxn modelId="{6007D531-7214-3C4F-A74C-278C13ECC8E7}" type="presOf" srcId="{D5233511-635F-40ED-B8B2-37D56A81850E}" destId="{FC56BABD-4283-ED4B-8C38-A6BAAA5E36DB}" srcOrd="0" destOrd="0" presId="urn:microsoft.com/office/officeart/2005/8/layout/vList2"/>
    <dgm:cxn modelId="{F74FF438-822A-4DB8-A27E-FA3075B57494}" srcId="{0BD5EEF4-1F88-4D77-852F-6867CB7778B4}" destId="{DB7274A6-CC70-4F00-825A-A9D390C6A70D}" srcOrd="3" destOrd="0" parTransId="{9A45DBCF-498E-4B90-BC7B-9433CCD0DB34}" sibTransId="{4992E180-4239-4F84-BA34-9D232390B8F3}"/>
    <dgm:cxn modelId="{1E2F044C-BB12-3040-BD53-C460EE398F5B}" type="presOf" srcId="{61ABC57C-ADB7-4CF7-BBE7-F7231F09CBE1}" destId="{2378759C-4142-0542-90FB-55A549057A43}" srcOrd="0" destOrd="0" presId="urn:microsoft.com/office/officeart/2005/8/layout/vList2"/>
    <dgm:cxn modelId="{BECAEF6F-FB93-F340-B2C8-62A266CA47B8}" type="presOf" srcId="{279E4AFD-6627-4955-B438-3B0039E0104B}" destId="{9272B60F-8572-AF47-ADF6-2E977D60C99D}" srcOrd="0" destOrd="0" presId="urn:microsoft.com/office/officeart/2005/8/layout/vList2"/>
    <dgm:cxn modelId="{6D702C7A-2397-444F-88C0-DB0CD14AEA3D}" srcId="{0BD5EEF4-1F88-4D77-852F-6867CB7778B4}" destId="{F0FFF835-D676-4460-BE98-F5E3ED12D603}" srcOrd="2" destOrd="0" parTransId="{27530123-E31F-49A0-803A-832276BFE73E}" sibTransId="{3DCDA74A-A78C-407D-9FF1-18F24599DB67}"/>
    <dgm:cxn modelId="{2B68299F-BBFB-44BB-BE73-FA4F563B368A}" srcId="{0BD5EEF4-1F88-4D77-852F-6867CB7778B4}" destId="{279E4AFD-6627-4955-B438-3B0039E0104B}" srcOrd="0" destOrd="0" parTransId="{E389F0E1-D40D-43E2-87AC-29F5EF8CAA45}" sibTransId="{78102C11-7CAA-41B8-A8A9-B1FD011D8377}"/>
    <dgm:cxn modelId="{F5B65EA2-5C56-2247-861E-3905F4482BC7}" type="presOf" srcId="{0E531617-0F42-4FA3-BF57-D593989A6153}" destId="{1DBFDA6D-9EDB-DD43-84A8-32D03DD2AE1B}" srcOrd="0" destOrd="0" presId="urn:microsoft.com/office/officeart/2005/8/layout/vList2"/>
    <dgm:cxn modelId="{27EE99B3-5A1F-3B4E-B2BF-B35DB048075E}" type="presOf" srcId="{0BD5EEF4-1F88-4D77-852F-6867CB7778B4}" destId="{EB2D4641-5AD9-004B-BAA2-24B19FB0DA33}" srcOrd="0" destOrd="0" presId="urn:microsoft.com/office/officeart/2005/8/layout/vList2"/>
    <dgm:cxn modelId="{1AAFF7CD-B248-48AD-BD5A-3AFB73AA8AFB}" srcId="{0BD5EEF4-1F88-4D77-852F-6867CB7778B4}" destId="{D5233511-635F-40ED-B8B2-37D56A81850E}" srcOrd="5" destOrd="0" parTransId="{2007DE4F-3127-4FA7-9ABB-8B9939A60711}" sibTransId="{D66B0142-C2C1-4C73-BBDA-7DBE0E82A8C9}"/>
    <dgm:cxn modelId="{0C6A03D3-CCAD-46CA-BDEB-7ACFC2F62E0B}" srcId="{0BD5EEF4-1F88-4D77-852F-6867CB7778B4}" destId="{61ABC57C-ADB7-4CF7-BBE7-F7231F09CBE1}" srcOrd="1" destOrd="0" parTransId="{C7D0B7A7-3688-4D20-8B71-34A99EE97052}" sibTransId="{CDD6DAF9-0EF3-40AF-B07C-010AECDB3A0C}"/>
    <dgm:cxn modelId="{05A2D8D3-4119-3944-9226-5122B17920AB}" type="presOf" srcId="{DB7274A6-CC70-4F00-825A-A9D390C6A70D}" destId="{5C9299B9-27BA-794D-9E67-E7E8017A0E79}" srcOrd="0" destOrd="0" presId="urn:microsoft.com/office/officeart/2005/8/layout/vList2"/>
    <dgm:cxn modelId="{1FEE9DD8-9E59-4A99-8A16-FEAD644D45D3}" srcId="{0BD5EEF4-1F88-4D77-852F-6867CB7778B4}" destId="{0E531617-0F42-4FA3-BF57-D593989A6153}" srcOrd="4" destOrd="0" parTransId="{5552E38C-28D2-4C88-B3E9-8FAC438E0F48}" sibTransId="{8C3767E8-0837-4DDF-8910-CDEF1A825E52}"/>
    <dgm:cxn modelId="{F508DDE2-B4F7-3D40-B5B4-AD0FB73220CF}" type="presOf" srcId="{F0FFF835-D676-4460-BE98-F5E3ED12D603}" destId="{28C24085-FB39-8042-96EE-269F954F4B97}" srcOrd="0" destOrd="0" presId="urn:microsoft.com/office/officeart/2005/8/layout/vList2"/>
    <dgm:cxn modelId="{3149FEBD-FDB5-AA41-A2B6-E44B47CA0446}" type="presParOf" srcId="{EB2D4641-5AD9-004B-BAA2-24B19FB0DA33}" destId="{9272B60F-8572-AF47-ADF6-2E977D60C99D}" srcOrd="0" destOrd="0" presId="urn:microsoft.com/office/officeart/2005/8/layout/vList2"/>
    <dgm:cxn modelId="{424B465A-98B4-4545-878A-200831761D69}" type="presParOf" srcId="{EB2D4641-5AD9-004B-BAA2-24B19FB0DA33}" destId="{C7D3F519-568B-6D43-967F-892AD2076058}" srcOrd="1" destOrd="0" presId="urn:microsoft.com/office/officeart/2005/8/layout/vList2"/>
    <dgm:cxn modelId="{17A6827D-EB53-B442-8DA0-681608F06D7E}" type="presParOf" srcId="{EB2D4641-5AD9-004B-BAA2-24B19FB0DA33}" destId="{2378759C-4142-0542-90FB-55A549057A43}" srcOrd="2" destOrd="0" presId="urn:microsoft.com/office/officeart/2005/8/layout/vList2"/>
    <dgm:cxn modelId="{EC0DD2E3-6D82-7248-A841-654D6AEFDCE4}" type="presParOf" srcId="{EB2D4641-5AD9-004B-BAA2-24B19FB0DA33}" destId="{C3B661C2-11C8-4544-B84B-57E4B44517AC}" srcOrd="3" destOrd="0" presId="urn:microsoft.com/office/officeart/2005/8/layout/vList2"/>
    <dgm:cxn modelId="{1647217D-A92C-574C-8F6C-892FD84AAEBD}" type="presParOf" srcId="{EB2D4641-5AD9-004B-BAA2-24B19FB0DA33}" destId="{28C24085-FB39-8042-96EE-269F954F4B97}" srcOrd="4" destOrd="0" presId="urn:microsoft.com/office/officeart/2005/8/layout/vList2"/>
    <dgm:cxn modelId="{A914202C-C446-994F-8EEF-F6A295BB1E26}" type="presParOf" srcId="{EB2D4641-5AD9-004B-BAA2-24B19FB0DA33}" destId="{175C30F6-4D74-FB43-9A1A-AB068F824F3F}" srcOrd="5" destOrd="0" presId="urn:microsoft.com/office/officeart/2005/8/layout/vList2"/>
    <dgm:cxn modelId="{C085BB93-7ACF-2E42-A01B-C042A79F6D9F}" type="presParOf" srcId="{EB2D4641-5AD9-004B-BAA2-24B19FB0DA33}" destId="{5C9299B9-27BA-794D-9E67-E7E8017A0E79}" srcOrd="6" destOrd="0" presId="urn:microsoft.com/office/officeart/2005/8/layout/vList2"/>
    <dgm:cxn modelId="{CE98DB13-904A-7C47-8F77-7A2741E5AA2C}" type="presParOf" srcId="{EB2D4641-5AD9-004B-BAA2-24B19FB0DA33}" destId="{1CCD56D5-E09B-CF4D-80A5-DBAEFF44D14F}" srcOrd="7" destOrd="0" presId="urn:microsoft.com/office/officeart/2005/8/layout/vList2"/>
    <dgm:cxn modelId="{B20A7984-AF87-FB4B-BFE2-579D77153C30}" type="presParOf" srcId="{EB2D4641-5AD9-004B-BAA2-24B19FB0DA33}" destId="{1DBFDA6D-9EDB-DD43-84A8-32D03DD2AE1B}" srcOrd="8" destOrd="0" presId="urn:microsoft.com/office/officeart/2005/8/layout/vList2"/>
    <dgm:cxn modelId="{A459945F-01E1-8741-B361-2FB54A93C194}" type="presParOf" srcId="{EB2D4641-5AD9-004B-BAA2-24B19FB0DA33}" destId="{AB0024F8-F876-FE45-A4F8-3FE95595EB01}" srcOrd="9" destOrd="0" presId="urn:microsoft.com/office/officeart/2005/8/layout/vList2"/>
    <dgm:cxn modelId="{3383194D-1B9D-684E-BA84-8A3F4C3CA232}" type="presParOf" srcId="{EB2D4641-5AD9-004B-BAA2-24B19FB0DA33}" destId="{FC56BABD-4283-ED4B-8C38-A6BAAA5E36DB}"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72B60F-8572-AF47-ADF6-2E977D60C99D}">
      <dsp:nvSpPr>
        <dsp:cNvPr id="0" name=""/>
        <dsp:cNvSpPr/>
      </dsp:nvSpPr>
      <dsp:spPr>
        <a:xfrm>
          <a:off x="0" y="61073"/>
          <a:ext cx="6263640" cy="81549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Background</a:t>
          </a:r>
        </a:p>
      </dsp:txBody>
      <dsp:txXfrm>
        <a:off x="39809" y="100882"/>
        <a:ext cx="6184022" cy="735872"/>
      </dsp:txXfrm>
    </dsp:sp>
    <dsp:sp modelId="{2378759C-4142-0542-90FB-55A549057A43}">
      <dsp:nvSpPr>
        <dsp:cNvPr id="0" name=""/>
        <dsp:cNvSpPr/>
      </dsp:nvSpPr>
      <dsp:spPr>
        <a:xfrm>
          <a:off x="0" y="974483"/>
          <a:ext cx="6263640" cy="815490"/>
        </a:xfrm>
        <a:prstGeom prst="round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Business Problem</a:t>
          </a:r>
        </a:p>
      </dsp:txBody>
      <dsp:txXfrm>
        <a:off x="39809" y="1014292"/>
        <a:ext cx="6184022" cy="735872"/>
      </dsp:txXfrm>
    </dsp:sp>
    <dsp:sp modelId="{28C24085-FB39-8042-96EE-269F954F4B97}">
      <dsp:nvSpPr>
        <dsp:cNvPr id="0" name=""/>
        <dsp:cNvSpPr/>
      </dsp:nvSpPr>
      <dsp:spPr>
        <a:xfrm>
          <a:off x="0" y="1887893"/>
          <a:ext cx="6263640" cy="815490"/>
        </a:xfrm>
        <a:prstGeom prst="round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Data</a:t>
          </a:r>
        </a:p>
      </dsp:txBody>
      <dsp:txXfrm>
        <a:off x="39809" y="1927702"/>
        <a:ext cx="6184022" cy="735872"/>
      </dsp:txXfrm>
    </dsp:sp>
    <dsp:sp modelId="{5C9299B9-27BA-794D-9E67-E7E8017A0E79}">
      <dsp:nvSpPr>
        <dsp:cNvPr id="0" name=""/>
        <dsp:cNvSpPr/>
      </dsp:nvSpPr>
      <dsp:spPr>
        <a:xfrm>
          <a:off x="0" y="2801303"/>
          <a:ext cx="6263640" cy="815490"/>
        </a:xfrm>
        <a:prstGeom prst="round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Methods</a:t>
          </a:r>
        </a:p>
      </dsp:txBody>
      <dsp:txXfrm>
        <a:off x="39809" y="2841112"/>
        <a:ext cx="6184022" cy="735872"/>
      </dsp:txXfrm>
    </dsp:sp>
    <dsp:sp modelId="{1DBFDA6D-9EDB-DD43-84A8-32D03DD2AE1B}">
      <dsp:nvSpPr>
        <dsp:cNvPr id="0" name=""/>
        <dsp:cNvSpPr/>
      </dsp:nvSpPr>
      <dsp:spPr>
        <a:xfrm>
          <a:off x="0" y="3714714"/>
          <a:ext cx="6263640" cy="815490"/>
        </a:xfrm>
        <a:prstGeom prst="round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Results</a:t>
          </a:r>
        </a:p>
      </dsp:txBody>
      <dsp:txXfrm>
        <a:off x="39809" y="3754523"/>
        <a:ext cx="6184022" cy="735872"/>
      </dsp:txXfrm>
    </dsp:sp>
    <dsp:sp modelId="{FC56BABD-4283-ED4B-8C38-A6BAAA5E36DB}">
      <dsp:nvSpPr>
        <dsp:cNvPr id="0" name=""/>
        <dsp:cNvSpPr/>
      </dsp:nvSpPr>
      <dsp:spPr>
        <a:xfrm>
          <a:off x="0" y="4628124"/>
          <a:ext cx="6263640" cy="81549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Conclusions</a:t>
          </a:r>
        </a:p>
      </dsp:txBody>
      <dsp:txXfrm>
        <a:off x="39809" y="4667933"/>
        <a:ext cx="6184022" cy="73587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F8AF6-1D02-5043-8466-1968D527C4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A8A016-E056-0A4D-A585-A822DE8D9B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35B935-4A24-DE44-B83C-8181C612E7F4}"/>
              </a:ext>
            </a:extLst>
          </p:cNvPr>
          <p:cNvSpPr>
            <a:spLocks noGrp="1"/>
          </p:cNvSpPr>
          <p:nvPr>
            <p:ph type="dt" sz="half" idx="10"/>
          </p:nvPr>
        </p:nvSpPr>
        <p:spPr/>
        <p:txBody>
          <a:bodyPr/>
          <a:lstStyle/>
          <a:p>
            <a:fld id="{C3F5752A-20FB-004E-98EE-3C66723388AA}" type="datetimeFigureOut">
              <a:rPr lang="en-US" smtClean="0"/>
              <a:t>1/22/22</a:t>
            </a:fld>
            <a:endParaRPr lang="en-US"/>
          </a:p>
        </p:txBody>
      </p:sp>
      <p:sp>
        <p:nvSpPr>
          <p:cNvPr id="5" name="Footer Placeholder 4">
            <a:extLst>
              <a:ext uri="{FF2B5EF4-FFF2-40B4-BE49-F238E27FC236}">
                <a16:creationId xmlns:a16="http://schemas.microsoft.com/office/drawing/2014/main" id="{3E29C699-98A8-2C47-8CB9-8FF444B0E6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2FF802-7B83-2C4B-BD2B-A03381EB2EAC}"/>
              </a:ext>
            </a:extLst>
          </p:cNvPr>
          <p:cNvSpPr>
            <a:spLocks noGrp="1"/>
          </p:cNvSpPr>
          <p:nvPr>
            <p:ph type="sldNum" sz="quarter" idx="12"/>
          </p:nvPr>
        </p:nvSpPr>
        <p:spPr/>
        <p:txBody>
          <a:bodyPr/>
          <a:lstStyle/>
          <a:p>
            <a:fld id="{4A01673B-21E6-694C-8302-476B90F05B8E}" type="slidenum">
              <a:rPr lang="en-US" smtClean="0"/>
              <a:t>‹#›</a:t>
            </a:fld>
            <a:endParaRPr lang="en-US"/>
          </a:p>
        </p:txBody>
      </p:sp>
    </p:spTree>
    <p:extLst>
      <p:ext uri="{BB962C8B-B14F-4D97-AF65-F5344CB8AC3E}">
        <p14:creationId xmlns:p14="http://schemas.microsoft.com/office/powerpoint/2010/main" val="178147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1AE36-FB1E-0943-A10B-62BB6A5690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7D3598-B077-714D-9B52-CCC87D6B78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E7C036-6EEE-A74D-BB42-8D40B8064CDC}"/>
              </a:ext>
            </a:extLst>
          </p:cNvPr>
          <p:cNvSpPr>
            <a:spLocks noGrp="1"/>
          </p:cNvSpPr>
          <p:nvPr>
            <p:ph type="dt" sz="half" idx="10"/>
          </p:nvPr>
        </p:nvSpPr>
        <p:spPr/>
        <p:txBody>
          <a:bodyPr/>
          <a:lstStyle/>
          <a:p>
            <a:fld id="{C3F5752A-20FB-004E-98EE-3C66723388AA}" type="datetimeFigureOut">
              <a:rPr lang="en-US" smtClean="0"/>
              <a:t>1/22/22</a:t>
            </a:fld>
            <a:endParaRPr lang="en-US"/>
          </a:p>
        </p:txBody>
      </p:sp>
      <p:sp>
        <p:nvSpPr>
          <p:cNvPr id="5" name="Footer Placeholder 4">
            <a:extLst>
              <a:ext uri="{FF2B5EF4-FFF2-40B4-BE49-F238E27FC236}">
                <a16:creationId xmlns:a16="http://schemas.microsoft.com/office/drawing/2014/main" id="{A2789B51-2FB2-C14A-8D8D-CBE384ADEC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7B3F7A-7A4D-F044-B736-08E5A9AE4532}"/>
              </a:ext>
            </a:extLst>
          </p:cNvPr>
          <p:cNvSpPr>
            <a:spLocks noGrp="1"/>
          </p:cNvSpPr>
          <p:nvPr>
            <p:ph type="sldNum" sz="quarter" idx="12"/>
          </p:nvPr>
        </p:nvSpPr>
        <p:spPr/>
        <p:txBody>
          <a:bodyPr/>
          <a:lstStyle/>
          <a:p>
            <a:fld id="{4A01673B-21E6-694C-8302-476B90F05B8E}" type="slidenum">
              <a:rPr lang="en-US" smtClean="0"/>
              <a:t>‹#›</a:t>
            </a:fld>
            <a:endParaRPr lang="en-US"/>
          </a:p>
        </p:txBody>
      </p:sp>
    </p:spTree>
    <p:extLst>
      <p:ext uri="{BB962C8B-B14F-4D97-AF65-F5344CB8AC3E}">
        <p14:creationId xmlns:p14="http://schemas.microsoft.com/office/powerpoint/2010/main" val="4267965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EF7258-4FD5-804A-AB15-7A0514EDB1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FE0588-530C-7440-9197-71D8A29C2B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E44411-7544-F042-AC98-7EA0DD814839}"/>
              </a:ext>
            </a:extLst>
          </p:cNvPr>
          <p:cNvSpPr>
            <a:spLocks noGrp="1"/>
          </p:cNvSpPr>
          <p:nvPr>
            <p:ph type="dt" sz="half" idx="10"/>
          </p:nvPr>
        </p:nvSpPr>
        <p:spPr/>
        <p:txBody>
          <a:bodyPr/>
          <a:lstStyle/>
          <a:p>
            <a:fld id="{C3F5752A-20FB-004E-98EE-3C66723388AA}" type="datetimeFigureOut">
              <a:rPr lang="en-US" smtClean="0"/>
              <a:t>1/22/22</a:t>
            </a:fld>
            <a:endParaRPr lang="en-US"/>
          </a:p>
        </p:txBody>
      </p:sp>
      <p:sp>
        <p:nvSpPr>
          <p:cNvPr id="5" name="Footer Placeholder 4">
            <a:extLst>
              <a:ext uri="{FF2B5EF4-FFF2-40B4-BE49-F238E27FC236}">
                <a16:creationId xmlns:a16="http://schemas.microsoft.com/office/drawing/2014/main" id="{B1ACBDA1-5537-8948-AE68-652E412DAD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A7981E-DF0B-7947-9DA9-9C57433AF25F}"/>
              </a:ext>
            </a:extLst>
          </p:cNvPr>
          <p:cNvSpPr>
            <a:spLocks noGrp="1"/>
          </p:cNvSpPr>
          <p:nvPr>
            <p:ph type="sldNum" sz="quarter" idx="12"/>
          </p:nvPr>
        </p:nvSpPr>
        <p:spPr/>
        <p:txBody>
          <a:bodyPr/>
          <a:lstStyle/>
          <a:p>
            <a:fld id="{4A01673B-21E6-694C-8302-476B90F05B8E}" type="slidenum">
              <a:rPr lang="en-US" smtClean="0"/>
              <a:t>‹#›</a:t>
            </a:fld>
            <a:endParaRPr lang="en-US"/>
          </a:p>
        </p:txBody>
      </p:sp>
    </p:spTree>
    <p:extLst>
      <p:ext uri="{BB962C8B-B14F-4D97-AF65-F5344CB8AC3E}">
        <p14:creationId xmlns:p14="http://schemas.microsoft.com/office/powerpoint/2010/main" val="2175802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BA4C4-79C3-C542-AA74-23C73A1B96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B317C2-9B7B-704A-BA77-98B1B09DB8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8A29C3-7FDA-3541-BC9D-DA08A993B6C9}"/>
              </a:ext>
            </a:extLst>
          </p:cNvPr>
          <p:cNvSpPr>
            <a:spLocks noGrp="1"/>
          </p:cNvSpPr>
          <p:nvPr>
            <p:ph type="dt" sz="half" idx="10"/>
          </p:nvPr>
        </p:nvSpPr>
        <p:spPr/>
        <p:txBody>
          <a:bodyPr/>
          <a:lstStyle/>
          <a:p>
            <a:fld id="{C3F5752A-20FB-004E-98EE-3C66723388AA}" type="datetimeFigureOut">
              <a:rPr lang="en-US" smtClean="0"/>
              <a:t>1/22/22</a:t>
            </a:fld>
            <a:endParaRPr lang="en-US"/>
          </a:p>
        </p:txBody>
      </p:sp>
      <p:sp>
        <p:nvSpPr>
          <p:cNvPr id="5" name="Footer Placeholder 4">
            <a:extLst>
              <a:ext uri="{FF2B5EF4-FFF2-40B4-BE49-F238E27FC236}">
                <a16:creationId xmlns:a16="http://schemas.microsoft.com/office/drawing/2014/main" id="{3045F0B5-1A05-C846-AAD0-0A3B4C8DD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136A7-0E90-6141-BE55-1A1E9292F8AC}"/>
              </a:ext>
            </a:extLst>
          </p:cNvPr>
          <p:cNvSpPr>
            <a:spLocks noGrp="1"/>
          </p:cNvSpPr>
          <p:nvPr>
            <p:ph type="sldNum" sz="quarter" idx="12"/>
          </p:nvPr>
        </p:nvSpPr>
        <p:spPr/>
        <p:txBody>
          <a:bodyPr/>
          <a:lstStyle/>
          <a:p>
            <a:fld id="{4A01673B-21E6-694C-8302-476B90F05B8E}" type="slidenum">
              <a:rPr lang="en-US" smtClean="0"/>
              <a:t>‹#›</a:t>
            </a:fld>
            <a:endParaRPr lang="en-US"/>
          </a:p>
        </p:txBody>
      </p:sp>
    </p:spTree>
    <p:extLst>
      <p:ext uri="{BB962C8B-B14F-4D97-AF65-F5344CB8AC3E}">
        <p14:creationId xmlns:p14="http://schemas.microsoft.com/office/powerpoint/2010/main" val="2014457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41D88-E79B-4441-9B55-F517EEB662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AAC64A-76A6-AA4A-B661-0D9EC0FEEE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1B2E54-942D-A140-B38D-E46E0A39262B}"/>
              </a:ext>
            </a:extLst>
          </p:cNvPr>
          <p:cNvSpPr>
            <a:spLocks noGrp="1"/>
          </p:cNvSpPr>
          <p:nvPr>
            <p:ph type="dt" sz="half" idx="10"/>
          </p:nvPr>
        </p:nvSpPr>
        <p:spPr/>
        <p:txBody>
          <a:bodyPr/>
          <a:lstStyle/>
          <a:p>
            <a:fld id="{C3F5752A-20FB-004E-98EE-3C66723388AA}" type="datetimeFigureOut">
              <a:rPr lang="en-US" smtClean="0"/>
              <a:t>1/22/22</a:t>
            </a:fld>
            <a:endParaRPr lang="en-US"/>
          </a:p>
        </p:txBody>
      </p:sp>
      <p:sp>
        <p:nvSpPr>
          <p:cNvPr id="5" name="Footer Placeholder 4">
            <a:extLst>
              <a:ext uri="{FF2B5EF4-FFF2-40B4-BE49-F238E27FC236}">
                <a16:creationId xmlns:a16="http://schemas.microsoft.com/office/drawing/2014/main" id="{1843A4C3-2F11-9D4F-AF7E-3BE5B958A2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10C57E-F40C-D241-A7FE-60B5A2E88BDA}"/>
              </a:ext>
            </a:extLst>
          </p:cNvPr>
          <p:cNvSpPr>
            <a:spLocks noGrp="1"/>
          </p:cNvSpPr>
          <p:nvPr>
            <p:ph type="sldNum" sz="quarter" idx="12"/>
          </p:nvPr>
        </p:nvSpPr>
        <p:spPr/>
        <p:txBody>
          <a:bodyPr/>
          <a:lstStyle/>
          <a:p>
            <a:fld id="{4A01673B-21E6-694C-8302-476B90F05B8E}" type="slidenum">
              <a:rPr lang="en-US" smtClean="0"/>
              <a:t>‹#›</a:t>
            </a:fld>
            <a:endParaRPr lang="en-US"/>
          </a:p>
        </p:txBody>
      </p:sp>
    </p:spTree>
    <p:extLst>
      <p:ext uri="{BB962C8B-B14F-4D97-AF65-F5344CB8AC3E}">
        <p14:creationId xmlns:p14="http://schemas.microsoft.com/office/powerpoint/2010/main" val="3978654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625D9-0FA4-B142-8B5B-27EEAD0E3C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1472BD-41DF-8645-8D77-2391D04DA7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EF0770-8035-0947-A511-53F4324BD1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CE50C5-A401-6F47-863B-7F8C84F7E64D}"/>
              </a:ext>
            </a:extLst>
          </p:cNvPr>
          <p:cNvSpPr>
            <a:spLocks noGrp="1"/>
          </p:cNvSpPr>
          <p:nvPr>
            <p:ph type="dt" sz="half" idx="10"/>
          </p:nvPr>
        </p:nvSpPr>
        <p:spPr/>
        <p:txBody>
          <a:bodyPr/>
          <a:lstStyle/>
          <a:p>
            <a:fld id="{C3F5752A-20FB-004E-98EE-3C66723388AA}" type="datetimeFigureOut">
              <a:rPr lang="en-US" smtClean="0"/>
              <a:t>1/22/22</a:t>
            </a:fld>
            <a:endParaRPr lang="en-US"/>
          </a:p>
        </p:txBody>
      </p:sp>
      <p:sp>
        <p:nvSpPr>
          <p:cNvPr id="6" name="Footer Placeholder 5">
            <a:extLst>
              <a:ext uri="{FF2B5EF4-FFF2-40B4-BE49-F238E27FC236}">
                <a16:creationId xmlns:a16="http://schemas.microsoft.com/office/drawing/2014/main" id="{5694FA2F-E654-D241-AB16-D9BB23B635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0E67F7-5573-DE45-AC70-FF0654B50066}"/>
              </a:ext>
            </a:extLst>
          </p:cNvPr>
          <p:cNvSpPr>
            <a:spLocks noGrp="1"/>
          </p:cNvSpPr>
          <p:nvPr>
            <p:ph type="sldNum" sz="quarter" idx="12"/>
          </p:nvPr>
        </p:nvSpPr>
        <p:spPr/>
        <p:txBody>
          <a:bodyPr/>
          <a:lstStyle/>
          <a:p>
            <a:fld id="{4A01673B-21E6-694C-8302-476B90F05B8E}" type="slidenum">
              <a:rPr lang="en-US" smtClean="0"/>
              <a:t>‹#›</a:t>
            </a:fld>
            <a:endParaRPr lang="en-US"/>
          </a:p>
        </p:txBody>
      </p:sp>
    </p:spTree>
    <p:extLst>
      <p:ext uri="{BB962C8B-B14F-4D97-AF65-F5344CB8AC3E}">
        <p14:creationId xmlns:p14="http://schemas.microsoft.com/office/powerpoint/2010/main" val="336530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DC39A-BDFB-7F42-A402-C8C3BA1ADA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14AF38-1AB2-3043-8ABA-DF1619CE45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42BEF1-5166-E045-BCC1-ECDF7C05DC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F3A63D-F647-6A49-9E96-35733D8B57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22700E-E494-2843-9743-01B10BF531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F041FD-B535-884E-9FE0-898E12BD709B}"/>
              </a:ext>
            </a:extLst>
          </p:cNvPr>
          <p:cNvSpPr>
            <a:spLocks noGrp="1"/>
          </p:cNvSpPr>
          <p:nvPr>
            <p:ph type="dt" sz="half" idx="10"/>
          </p:nvPr>
        </p:nvSpPr>
        <p:spPr/>
        <p:txBody>
          <a:bodyPr/>
          <a:lstStyle/>
          <a:p>
            <a:fld id="{C3F5752A-20FB-004E-98EE-3C66723388AA}" type="datetimeFigureOut">
              <a:rPr lang="en-US" smtClean="0"/>
              <a:t>1/22/22</a:t>
            </a:fld>
            <a:endParaRPr lang="en-US"/>
          </a:p>
        </p:txBody>
      </p:sp>
      <p:sp>
        <p:nvSpPr>
          <p:cNvPr id="8" name="Footer Placeholder 7">
            <a:extLst>
              <a:ext uri="{FF2B5EF4-FFF2-40B4-BE49-F238E27FC236}">
                <a16:creationId xmlns:a16="http://schemas.microsoft.com/office/drawing/2014/main" id="{A1FCD531-5F0D-834A-976F-F6FDCF52C83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A8565C-5B51-F14D-86E7-8AB5678A6C96}"/>
              </a:ext>
            </a:extLst>
          </p:cNvPr>
          <p:cNvSpPr>
            <a:spLocks noGrp="1"/>
          </p:cNvSpPr>
          <p:nvPr>
            <p:ph type="sldNum" sz="quarter" idx="12"/>
          </p:nvPr>
        </p:nvSpPr>
        <p:spPr/>
        <p:txBody>
          <a:bodyPr/>
          <a:lstStyle/>
          <a:p>
            <a:fld id="{4A01673B-21E6-694C-8302-476B90F05B8E}" type="slidenum">
              <a:rPr lang="en-US" smtClean="0"/>
              <a:t>‹#›</a:t>
            </a:fld>
            <a:endParaRPr lang="en-US"/>
          </a:p>
        </p:txBody>
      </p:sp>
    </p:spTree>
    <p:extLst>
      <p:ext uri="{BB962C8B-B14F-4D97-AF65-F5344CB8AC3E}">
        <p14:creationId xmlns:p14="http://schemas.microsoft.com/office/powerpoint/2010/main" val="4108337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98DE6-D1BA-3144-9BD3-4DF90A096C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F5BBF0-C173-0A42-BE21-E5B97C295050}"/>
              </a:ext>
            </a:extLst>
          </p:cNvPr>
          <p:cNvSpPr>
            <a:spLocks noGrp="1"/>
          </p:cNvSpPr>
          <p:nvPr>
            <p:ph type="dt" sz="half" idx="10"/>
          </p:nvPr>
        </p:nvSpPr>
        <p:spPr/>
        <p:txBody>
          <a:bodyPr/>
          <a:lstStyle/>
          <a:p>
            <a:fld id="{C3F5752A-20FB-004E-98EE-3C66723388AA}" type="datetimeFigureOut">
              <a:rPr lang="en-US" smtClean="0"/>
              <a:t>1/22/22</a:t>
            </a:fld>
            <a:endParaRPr lang="en-US"/>
          </a:p>
        </p:txBody>
      </p:sp>
      <p:sp>
        <p:nvSpPr>
          <p:cNvPr id="4" name="Footer Placeholder 3">
            <a:extLst>
              <a:ext uri="{FF2B5EF4-FFF2-40B4-BE49-F238E27FC236}">
                <a16:creationId xmlns:a16="http://schemas.microsoft.com/office/drawing/2014/main" id="{DDD9498C-A4A1-D042-9EAE-7212AE4D5C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F854D0-89C2-C94B-8A8F-66A280328EB8}"/>
              </a:ext>
            </a:extLst>
          </p:cNvPr>
          <p:cNvSpPr>
            <a:spLocks noGrp="1"/>
          </p:cNvSpPr>
          <p:nvPr>
            <p:ph type="sldNum" sz="quarter" idx="12"/>
          </p:nvPr>
        </p:nvSpPr>
        <p:spPr/>
        <p:txBody>
          <a:bodyPr/>
          <a:lstStyle/>
          <a:p>
            <a:fld id="{4A01673B-21E6-694C-8302-476B90F05B8E}" type="slidenum">
              <a:rPr lang="en-US" smtClean="0"/>
              <a:t>‹#›</a:t>
            </a:fld>
            <a:endParaRPr lang="en-US"/>
          </a:p>
        </p:txBody>
      </p:sp>
    </p:spTree>
    <p:extLst>
      <p:ext uri="{BB962C8B-B14F-4D97-AF65-F5344CB8AC3E}">
        <p14:creationId xmlns:p14="http://schemas.microsoft.com/office/powerpoint/2010/main" val="3018634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A85FFA-7A48-2C4F-BFC0-2A6E1AA66F25}"/>
              </a:ext>
            </a:extLst>
          </p:cNvPr>
          <p:cNvSpPr>
            <a:spLocks noGrp="1"/>
          </p:cNvSpPr>
          <p:nvPr>
            <p:ph type="dt" sz="half" idx="10"/>
          </p:nvPr>
        </p:nvSpPr>
        <p:spPr/>
        <p:txBody>
          <a:bodyPr/>
          <a:lstStyle/>
          <a:p>
            <a:fld id="{C3F5752A-20FB-004E-98EE-3C66723388AA}" type="datetimeFigureOut">
              <a:rPr lang="en-US" smtClean="0"/>
              <a:t>1/22/22</a:t>
            </a:fld>
            <a:endParaRPr lang="en-US"/>
          </a:p>
        </p:txBody>
      </p:sp>
      <p:sp>
        <p:nvSpPr>
          <p:cNvPr id="3" name="Footer Placeholder 2">
            <a:extLst>
              <a:ext uri="{FF2B5EF4-FFF2-40B4-BE49-F238E27FC236}">
                <a16:creationId xmlns:a16="http://schemas.microsoft.com/office/drawing/2014/main" id="{07173FA4-07C1-6543-8A51-2121355207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BAB5DF-34E1-9A4F-BDCE-DF700066ABBC}"/>
              </a:ext>
            </a:extLst>
          </p:cNvPr>
          <p:cNvSpPr>
            <a:spLocks noGrp="1"/>
          </p:cNvSpPr>
          <p:nvPr>
            <p:ph type="sldNum" sz="quarter" idx="12"/>
          </p:nvPr>
        </p:nvSpPr>
        <p:spPr/>
        <p:txBody>
          <a:bodyPr/>
          <a:lstStyle/>
          <a:p>
            <a:fld id="{4A01673B-21E6-694C-8302-476B90F05B8E}" type="slidenum">
              <a:rPr lang="en-US" smtClean="0"/>
              <a:t>‹#›</a:t>
            </a:fld>
            <a:endParaRPr lang="en-US"/>
          </a:p>
        </p:txBody>
      </p:sp>
    </p:spTree>
    <p:extLst>
      <p:ext uri="{BB962C8B-B14F-4D97-AF65-F5344CB8AC3E}">
        <p14:creationId xmlns:p14="http://schemas.microsoft.com/office/powerpoint/2010/main" val="3782416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B8FEB-ECA5-F64A-B703-334CD31941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903DD2-2AD6-DA4D-BE11-EF4FD0027E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C8F525-C695-7946-A831-52A6849F6E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D1648E-7F9B-6340-BA02-78E7870EF33D}"/>
              </a:ext>
            </a:extLst>
          </p:cNvPr>
          <p:cNvSpPr>
            <a:spLocks noGrp="1"/>
          </p:cNvSpPr>
          <p:nvPr>
            <p:ph type="dt" sz="half" idx="10"/>
          </p:nvPr>
        </p:nvSpPr>
        <p:spPr/>
        <p:txBody>
          <a:bodyPr/>
          <a:lstStyle/>
          <a:p>
            <a:fld id="{C3F5752A-20FB-004E-98EE-3C66723388AA}" type="datetimeFigureOut">
              <a:rPr lang="en-US" smtClean="0"/>
              <a:t>1/22/22</a:t>
            </a:fld>
            <a:endParaRPr lang="en-US"/>
          </a:p>
        </p:txBody>
      </p:sp>
      <p:sp>
        <p:nvSpPr>
          <p:cNvPr id="6" name="Footer Placeholder 5">
            <a:extLst>
              <a:ext uri="{FF2B5EF4-FFF2-40B4-BE49-F238E27FC236}">
                <a16:creationId xmlns:a16="http://schemas.microsoft.com/office/drawing/2014/main" id="{A079559A-4198-1845-90CA-FAC251C66F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1058F4-B32E-B242-992F-0A63C6BF5ADF}"/>
              </a:ext>
            </a:extLst>
          </p:cNvPr>
          <p:cNvSpPr>
            <a:spLocks noGrp="1"/>
          </p:cNvSpPr>
          <p:nvPr>
            <p:ph type="sldNum" sz="quarter" idx="12"/>
          </p:nvPr>
        </p:nvSpPr>
        <p:spPr/>
        <p:txBody>
          <a:bodyPr/>
          <a:lstStyle/>
          <a:p>
            <a:fld id="{4A01673B-21E6-694C-8302-476B90F05B8E}" type="slidenum">
              <a:rPr lang="en-US" smtClean="0"/>
              <a:t>‹#›</a:t>
            </a:fld>
            <a:endParaRPr lang="en-US"/>
          </a:p>
        </p:txBody>
      </p:sp>
    </p:spTree>
    <p:extLst>
      <p:ext uri="{BB962C8B-B14F-4D97-AF65-F5344CB8AC3E}">
        <p14:creationId xmlns:p14="http://schemas.microsoft.com/office/powerpoint/2010/main" val="2515815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AE6E5-5029-6E44-94C2-6898CEB5F2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F10654-794B-7843-BB16-107B771EB8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08EEC9-1416-3F46-96A8-B726E7AFB0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DAF6F1-3910-0E42-A185-B818D5B6E6E6}"/>
              </a:ext>
            </a:extLst>
          </p:cNvPr>
          <p:cNvSpPr>
            <a:spLocks noGrp="1"/>
          </p:cNvSpPr>
          <p:nvPr>
            <p:ph type="dt" sz="half" idx="10"/>
          </p:nvPr>
        </p:nvSpPr>
        <p:spPr/>
        <p:txBody>
          <a:bodyPr/>
          <a:lstStyle/>
          <a:p>
            <a:fld id="{C3F5752A-20FB-004E-98EE-3C66723388AA}" type="datetimeFigureOut">
              <a:rPr lang="en-US" smtClean="0"/>
              <a:t>1/22/22</a:t>
            </a:fld>
            <a:endParaRPr lang="en-US"/>
          </a:p>
        </p:txBody>
      </p:sp>
      <p:sp>
        <p:nvSpPr>
          <p:cNvPr id="6" name="Footer Placeholder 5">
            <a:extLst>
              <a:ext uri="{FF2B5EF4-FFF2-40B4-BE49-F238E27FC236}">
                <a16:creationId xmlns:a16="http://schemas.microsoft.com/office/drawing/2014/main" id="{19881F36-C868-754F-88EF-1243C8EE64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F34998-B3C7-BF4B-8DD8-120A50F1BE78}"/>
              </a:ext>
            </a:extLst>
          </p:cNvPr>
          <p:cNvSpPr>
            <a:spLocks noGrp="1"/>
          </p:cNvSpPr>
          <p:nvPr>
            <p:ph type="sldNum" sz="quarter" idx="12"/>
          </p:nvPr>
        </p:nvSpPr>
        <p:spPr/>
        <p:txBody>
          <a:bodyPr/>
          <a:lstStyle/>
          <a:p>
            <a:fld id="{4A01673B-21E6-694C-8302-476B90F05B8E}" type="slidenum">
              <a:rPr lang="en-US" smtClean="0"/>
              <a:t>‹#›</a:t>
            </a:fld>
            <a:endParaRPr lang="en-US"/>
          </a:p>
        </p:txBody>
      </p:sp>
    </p:spTree>
    <p:extLst>
      <p:ext uri="{BB962C8B-B14F-4D97-AF65-F5344CB8AC3E}">
        <p14:creationId xmlns:p14="http://schemas.microsoft.com/office/powerpoint/2010/main" val="77349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0E102B-A1AE-E64B-B8A5-5F103C8BCB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991BF4-3CEA-0E41-9617-35A2148FFF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C5CE43-E77E-9840-B300-63FCD0AEDA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5752A-20FB-004E-98EE-3C66723388AA}" type="datetimeFigureOut">
              <a:rPr lang="en-US" smtClean="0"/>
              <a:t>1/22/22</a:t>
            </a:fld>
            <a:endParaRPr lang="en-US"/>
          </a:p>
        </p:txBody>
      </p:sp>
      <p:sp>
        <p:nvSpPr>
          <p:cNvPr id="5" name="Footer Placeholder 4">
            <a:extLst>
              <a:ext uri="{FF2B5EF4-FFF2-40B4-BE49-F238E27FC236}">
                <a16:creationId xmlns:a16="http://schemas.microsoft.com/office/drawing/2014/main" id="{85C102A3-67D7-704C-ACB2-7403FB330D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5DB512-7D3E-D44D-A471-8404F206CB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01673B-21E6-694C-8302-476B90F05B8E}" type="slidenum">
              <a:rPr lang="en-US" smtClean="0"/>
              <a:t>‹#›</a:t>
            </a:fld>
            <a:endParaRPr lang="en-US"/>
          </a:p>
        </p:txBody>
      </p:sp>
    </p:spTree>
    <p:extLst>
      <p:ext uri="{BB962C8B-B14F-4D97-AF65-F5344CB8AC3E}">
        <p14:creationId xmlns:p14="http://schemas.microsoft.com/office/powerpoint/2010/main" val="2261329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F0864-E616-324F-95F5-80AEBC173861}"/>
              </a:ext>
            </a:extLst>
          </p:cNvPr>
          <p:cNvSpPr>
            <a:spLocks noGrp="1"/>
          </p:cNvSpPr>
          <p:nvPr>
            <p:ph type="ctrTitle"/>
          </p:nvPr>
        </p:nvSpPr>
        <p:spPr/>
        <p:txBody>
          <a:bodyPr/>
          <a:lstStyle/>
          <a:p>
            <a:r>
              <a:rPr lang="en-US" dirty="0"/>
              <a:t>Movie Genres Success in the Movie industry</a:t>
            </a:r>
          </a:p>
        </p:txBody>
      </p:sp>
      <p:sp>
        <p:nvSpPr>
          <p:cNvPr id="3" name="Subtitle 2">
            <a:extLst>
              <a:ext uri="{FF2B5EF4-FFF2-40B4-BE49-F238E27FC236}">
                <a16:creationId xmlns:a16="http://schemas.microsoft.com/office/drawing/2014/main" id="{287AC451-E7D3-2C42-87E3-CA866325CF79}"/>
              </a:ext>
            </a:extLst>
          </p:cNvPr>
          <p:cNvSpPr>
            <a:spLocks noGrp="1"/>
          </p:cNvSpPr>
          <p:nvPr>
            <p:ph type="subTitle" idx="1"/>
          </p:nvPr>
        </p:nvSpPr>
        <p:spPr/>
        <p:txBody>
          <a:bodyPr/>
          <a:lstStyle/>
          <a:p>
            <a:r>
              <a:rPr lang="en-US" dirty="0"/>
              <a:t>BY: Carlos Marin</a:t>
            </a:r>
          </a:p>
        </p:txBody>
      </p:sp>
    </p:spTree>
    <p:extLst>
      <p:ext uri="{BB962C8B-B14F-4D97-AF65-F5344CB8AC3E}">
        <p14:creationId xmlns:p14="http://schemas.microsoft.com/office/powerpoint/2010/main" val="2331325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0B305A-C1EA-AA4C-B376-3FED8ACDFF33}"/>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Next Steps…</a:t>
            </a:r>
          </a:p>
        </p:txBody>
      </p:sp>
      <p:sp>
        <p:nvSpPr>
          <p:cNvPr id="3" name="Content Placeholder 2">
            <a:extLst>
              <a:ext uri="{FF2B5EF4-FFF2-40B4-BE49-F238E27FC236}">
                <a16:creationId xmlns:a16="http://schemas.microsoft.com/office/drawing/2014/main" id="{BF862CB4-D907-6645-A76F-C429DF850D7F}"/>
              </a:ext>
            </a:extLst>
          </p:cNvPr>
          <p:cNvSpPr>
            <a:spLocks noGrp="1"/>
          </p:cNvSpPr>
          <p:nvPr>
            <p:ph idx="1"/>
          </p:nvPr>
        </p:nvSpPr>
        <p:spPr>
          <a:xfrm>
            <a:off x="4810259" y="649480"/>
            <a:ext cx="6555347" cy="5546047"/>
          </a:xfrm>
        </p:spPr>
        <p:txBody>
          <a:bodyPr anchor="ctr">
            <a:normAutofit/>
          </a:bodyPr>
          <a:lstStyle/>
          <a:p>
            <a:pPr marL="0" indent="0">
              <a:buNone/>
            </a:pPr>
            <a:endParaRPr lang="en-US" sz="2000" dirty="0"/>
          </a:p>
          <a:p>
            <a:r>
              <a:rPr lang="en-US" sz="2000" dirty="0"/>
              <a:t> </a:t>
            </a:r>
            <a:r>
              <a:rPr lang="en-US" sz="2000" b="1" u="sng" dirty="0"/>
              <a:t>How can we increase ROI Percentage?</a:t>
            </a:r>
          </a:p>
          <a:p>
            <a:pPr marL="0" indent="0">
              <a:buNone/>
            </a:pPr>
            <a:r>
              <a:rPr lang="en-US" sz="2000" dirty="0"/>
              <a:t>Could Having potential more popular studios, directors, writers play a major role in movie success and overall?</a:t>
            </a:r>
          </a:p>
          <a:p>
            <a:r>
              <a:rPr lang="en-US" sz="2000" dirty="0"/>
              <a:t> </a:t>
            </a:r>
            <a:r>
              <a:rPr lang="en-US" sz="2000" b="1" u="sng" dirty="0"/>
              <a:t>More Data in other Genres</a:t>
            </a:r>
          </a:p>
          <a:p>
            <a:pPr marL="0" indent="0">
              <a:buNone/>
            </a:pPr>
            <a:r>
              <a:rPr lang="en-US" sz="2000" dirty="0"/>
              <a:t>Low data for other genres not mentioned such as Action, Fantasy, Horror. More Data is needed to perform analysis on their success  </a:t>
            </a:r>
          </a:p>
          <a:p>
            <a:r>
              <a:rPr lang="en-US" sz="2000" dirty="0"/>
              <a:t> </a:t>
            </a:r>
            <a:r>
              <a:rPr lang="en-US" sz="2000" b="1" u="sng" dirty="0"/>
              <a:t>Different measure of success</a:t>
            </a:r>
          </a:p>
          <a:p>
            <a:pPr marL="0" indent="0">
              <a:buNone/>
            </a:pPr>
            <a:r>
              <a:rPr lang="en-US" sz="2000" dirty="0"/>
              <a:t>Rather than measure Return on Investment percentage and average rating. </a:t>
            </a:r>
            <a:r>
              <a:rPr lang="en-US" sz="2000" dirty="0" err="1"/>
              <a:t>Meaure</a:t>
            </a:r>
            <a:r>
              <a:rPr lang="en-US" sz="2000" dirty="0"/>
              <a:t> average rating of success of certain directors in movie genres and compare how similar directors that work in that genre do</a:t>
            </a:r>
          </a:p>
        </p:txBody>
      </p:sp>
    </p:spTree>
    <p:extLst>
      <p:ext uri="{BB962C8B-B14F-4D97-AF65-F5344CB8AC3E}">
        <p14:creationId xmlns:p14="http://schemas.microsoft.com/office/powerpoint/2010/main" val="588871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9CDC13B-4BA8-9F49-9709-0E961F8D583F}"/>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Outline</a:t>
            </a:r>
          </a:p>
        </p:txBody>
      </p:sp>
      <p:graphicFrame>
        <p:nvGraphicFramePr>
          <p:cNvPr id="5" name="Content Placeholder 2">
            <a:extLst>
              <a:ext uri="{FF2B5EF4-FFF2-40B4-BE49-F238E27FC236}">
                <a16:creationId xmlns:a16="http://schemas.microsoft.com/office/drawing/2014/main" id="{F41589F1-FB7D-406E-8E41-0C198746D284}"/>
              </a:ext>
            </a:extLst>
          </p:cNvPr>
          <p:cNvGraphicFramePr>
            <a:graphicFrameLocks noGrp="1"/>
          </p:cNvGraphicFramePr>
          <p:nvPr>
            <p:ph idx="1"/>
            <p:extLst>
              <p:ext uri="{D42A27DB-BD31-4B8C-83A1-F6EECF244321}">
                <p14:modId xmlns:p14="http://schemas.microsoft.com/office/powerpoint/2010/main" val="3275262890"/>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0430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889FD-31F8-744B-849A-1E6652BB52C1}"/>
              </a:ext>
            </a:extLst>
          </p:cNvPr>
          <p:cNvSpPr>
            <a:spLocks noGrp="1"/>
          </p:cNvSpPr>
          <p:nvPr>
            <p:ph type="title"/>
          </p:nvPr>
        </p:nvSpPr>
        <p:spPr>
          <a:xfrm>
            <a:off x="4965430" y="629268"/>
            <a:ext cx="6586491" cy="1286160"/>
          </a:xfrm>
        </p:spPr>
        <p:txBody>
          <a:bodyPr anchor="b">
            <a:normAutofit/>
          </a:bodyPr>
          <a:lstStyle/>
          <a:p>
            <a:r>
              <a:rPr lang="en-US" dirty="0"/>
              <a:t>Background</a:t>
            </a:r>
          </a:p>
        </p:txBody>
      </p:sp>
      <p:sp>
        <p:nvSpPr>
          <p:cNvPr id="3" name="Content Placeholder 2">
            <a:extLst>
              <a:ext uri="{FF2B5EF4-FFF2-40B4-BE49-F238E27FC236}">
                <a16:creationId xmlns:a16="http://schemas.microsoft.com/office/drawing/2014/main" id="{D02A6774-4342-3947-A4BF-456CA6E71817}"/>
              </a:ext>
            </a:extLst>
          </p:cNvPr>
          <p:cNvSpPr>
            <a:spLocks noGrp="1"/>
          </p:cNvSpPr>
          <p:nvPr>
            <p:ph idx="1"/>
          </p:nvPr>
        </p:nvSpPr>
        <p:spPr>
          <a:xfrm>
            <a:off x="4965431" y="2438400"/>
            <a:ext cx="6586489" cy="3785419"/>
          </a:xfrm>
        </p:spPr>
        <p:txBody>
          <a:bodyPr>
            <a:normAutofit/>
          </a:bodyPr>
          <a:lstStyle/>
          <a:p>
            <a:r>
              <a:rPr lang="en-US" sz="2000"/>
              <a:t>Every Year, different movies of different genres are released every year. This project analyzes the success of different genres and their average return on investment percentage. Using the top genres with highest value counts, I analyze descriptive statistics for both average rating and and return on investment (ROI) percentage.</a:t>
            </a:r>
          </a:p>
        </p:txBody>
      </p:sp>
      <p:pic>
        <p:nvPicPr>
          <p:cNvPr id="5" name="Picture 4" descr="Different numbers in 3D">
            <a:extLst>
              <a:ext uri="{FF2B5EF4-FFF2-40B4-BE49-F238E27FC236}">
                <a16:creationId xmlns:a16="http://schemas.microsoft.com/office/drawing/2014/main" id="{AE7B3AC8-F20F-4597-94E7-7EDCBC195057}"/>
              </a:ext>
            </a:extLst>
          </p:cNvPr>
          <p:cNvPicPr>
            <a:picLocks noChangeAspect="1"/>
          </p:cNvPicPr>
          <p:nvPr/>
        </p:nvPicPr>
        <p:blipFill rotWithShape="1">
          <a:blip r:embed="rId2"/>
          <a:srcRect l="33649" r="28330"/>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63C3D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4301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D83F11-C380-2C4C-B0C5-18B276A1C18B}"/>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Business Problem</a:t>
            </a:r>
          </a:p>
        </p:txBody>
      </p:sp>
      <p:sp>
        <p:nvSpPr>
          <p:cNvPr id="3" name="Content Placeholder 2">
            <a:extLst>
              <a:ext uri="{FF2B5EF4-FFF2-40B4-BE49-F238E27FC236}">
                <a16:creationId xmlns:a16="http://schemas.microsoft.com/office/drawing/2014/main" id="{A6D7FAC5-BF10-9D47-9CE8-14F48516D522}"/>
              </a:ext>
            </a:extLst>
          </p:cNvPr>
          <p:cNvSpPr>
            <a:spLocks noGrp="1"/>
          </p:cNvSpPr>
          <p:nvPr>
            <p:ph idx="1"/>
          </p:nvPr>
        </p:nvSpPr>
        <p:spPr>
          <a:xfrm>
            <a:off x="4810259" y="649480"/>
            <a:ext cx="6555347" cy="5546047"/>
          </a:xfrm>
        </p:spPr>
        <p:txBody>
          <a:bodyPr anchor="ctr">
            <a:normAutofit/>
          </a:bodyPr>
          <a:lstStyle/>
          <a:p>
            <a:r>
              <a:rPr lang="en-US" sz="2000" dirty="0"/>
              <a:t>When movies are analyzed for their success, they analyze individually how well that single movie does. There is no real analysis for success of specific genres. Are Specific genres more prone to success than others? Using the genres with the highest value counts for </a:t>
            </a:r>
            <a:r>
              <a:rPr lang="en-US" sz="2000" dirty="0" err="1"/>
              <a:t>statiscal</a:t>
            </a:r>
            <a:r>
              <a:rPr lang="en-US" sz="2000" dirty="0"/>
              <a:t> accuracy, analysis of average rating and their return on investments for specific genres</a:t>
            </a:r>
          </a:p>
        </p:txBody>
      </p:sp>
    </p:spTree>
    <p:extLst>
      <p:ext uri="{BB962C8B-B14F-4D97-AF65-F5344CB8AC3E}">
        <p14:creationId xmlns:p14="http://schemas.microsoft.com/office/powerpoint/2010/main" val="1795258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613BA5-0051-8D40-B622-66501D61717A}"/>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Data</a:t>
            </a:r>
          </a:p>
        </p:txBody>
      </p:sp>
      <p:sp>
        <p:nvSpPr>
          <p:cNvPr id="3" name="Content Placeholder 2">
            <a:extLst>
              <a:ext uri="{FF2B5EF4-FFF2-40B4-BE49-F238E27FC236}">
                <a16:creationId xmlns:a16="http://schemas.microsoft.com/office/drawing/2014/main" id="{572A965E-A3D1-0F4F-9A8B-4CF09B9CC7C8}"/>
              </a:ext>
            </a:extLst>
          </p:cNvPr>
          <p:cNvSpPr>
            <a:spLocks noGrp="1"/>
          </p:cNvSpPr>
          <p:nvPr>
            <p:ph idx="1"/>
          </p:nvPr>
        </p:nvSpPr>
        <p:spPr>
          <a:xfrm>
            <a:off x="4810259" y="649480"/>
            <a:ext cx="6555347" cy="5546047"/>
          </a:xfrm>
        </p:spPr>
        <p:txBody>
          <a:bodyPr anchor="ctr">
            <a:normAutofit/>
          </a:bodyPr>
          <a:lstStyle/>
          <a:p>
            <a:r>
              <a:rPr lang="en-US" sz="2000" dirty="0"/>
              <a:t>Using three different data sets, that contain similar columns but different data I merge them to get a clear picture of everything. These data sets are average rating, movies and genres, and movies  with budgets/gross data. I merge these data sets to get a complete picture of everything which is used for analysis. Since Return on </a:t>
            </a:r>
            <a:r>
              <a:rPr lang="en-US" sz="2000" dirty="0" err="1"/>
              <a:t>Invesment</a:t>
            </a:r>
            <a:r>
              <a:rPr lang="en-US" sz="2000" dirty="0"/>
              <a:t> also needs to be calculated, the budget and gross are converted to integers for mathematical analysis.</a:t>
            </a:r>
          </a:p>
        </p:txBody>
      </p:sp>
    </p:spTree>
    <p:extLst>
      <p:ext uri="{BB962C8B-B14F-4D97-AF65-F5344CB8AC3E}">
        <p14:creationId xmlns:p14="http://schemas.microsoft.com/office/powerpoint/2010/main" val="3090532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A96219-0B50-DC43-9836-FD021AF451C7}"/>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Methods</a:t>
            </a:r>
          </a:p>
        </p:txBody>
      </p:sp>
      <p:sp>
        <p:nvSpPr>
          <p:cNvPr id="3" name="Content Placeholder 2">
            <a:extLst>
              <a:ext uri="{FF2B5EF4-FFF2-40B4-BE49-F238E27FC236}">
                <a16:creationId xmlns:a16="http://schemas.microsoft.com/office/drawing/2014/main" id="{8D24899F-AC40-5747-B683-C297EF6FF0A5}"/>
              </a:ext>
            </a:extLst>
          </p:cNvPr>
          <p:cNvSpPr>
            <a:spLocks noGrp="1"/>
          </p:cNvSpPr>
          <p:nvPr>
            <p:ph idx="1"/>
          </p:nvPr>
        </p:nvSpPr>
        <p:spPr>
          <a:xfrm>
            <a:off x="4810259" y="649480"/>
            <a:ext cx="6555347" cy="5546047"/>
          </a:xfrm>
        </p:spPr>
        <p:txBody>
          <a:bodyPr anchor="ctr">
            <a:normAutofit/>
          </a:bodyPr>
          <a:lstStyle/>
          <a:p>
            <a:r>
              <a:rPr lang="en-US" sz="2000" dirty="0"/>
              <a:t>Using </a:t>
            </a:r>
            <a:r>
              <a:rPr lang="en-US" sz="2000" dirty="0" err="1"/>
              <a:t>valiue</a:t>
            </a:r>
            <a:r>
              <a:rPr lang="en-US" sz="2000" dirty="0"/>
              <a:t> counts to determine the top 5 genres with the highest value counts. We create </a:t>
            </a:r>
            <a:r>
              <a:rPr lang="en-US" sz="2000" dirty="0" err="1"/>
              <a:t>seperate</a:t>
            </a:r>
            <a:r>
              <a:rPr lang="en-US" sz="2000" dirty="0"/>
              <a:t> </a:t>
            </a:r>
            <a:r>
              <a:rPr lang="en-US" sz="2000" dirty="0" err="1"/>
              <a:t>dataframes</a:t>
            </a:r>
            <a:r>
              <a:rPr lang="en-US" sz="2000" dirty="0"/>
              <a:t> that </a:t>
            </a:r>
            <a:r>
              <a:rPr lang="en-US" sz="2000" dirty="0" err="1"/>
              <a:t>specfically</a:t>
            </a:r>
            <a:r>
              <a:rPr lang="en-US" sz="2000" dirty="0"/>
              <a:t> target those genres to use for analysis. I used those genres to perform descriptive statistics on both average rating and the return on investment percentage. </a:t>
            </a:r>
          </a:p>
          <a:p>
            <a:r>
              <a:rPr lang="en-US" sz="2000" dirty="0"/>
              <a:t>I also provide basic descriptive statistics for the other movies with lower value counts, to share their data. With the top genres I also graphed the Return on Investment and Average to see if their correlation.</a:t>
            </a:r>
          </a:p>
        </p:txBody>
      </p:sp>
    </p:spTree>
    <p:extLst>
      <p:ext uri="{BB962C8B-B14F-4D97-AF65-F5344CB8AC3E}">
        <p14:creationId xmlns:p14="http://schemas.microsoft.com/office/powerpoint/2010/main" val="1707708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D46DE-345B-A547-B1B1-C7513AB2563D}"/>
              </a:ext>
            </a:extLst>
          </p:cNvPr>
          <p:cNvSpPr>
            <a:spLocks noGrp="1"/>
          </p:cNvSpPr>
          <p:nvPr>
            <p:ph type="title"/>
          </p:nvPr>
        </p:nvSpPr>
        <p:spPr/>
        <p:txBody>
          <a:bodyPr/>
          <a:lstStyle/>
          <a:p>
            <a:r>
              <a:rPr lang="en-US"/>
              <a:t>Results</a:t>
            </a:r>
            <a:endParaRPr lang="en-US" dirty="0"/>
          </a:p>
        </p:txBody>
      </p:sp>
      <p:pic>
        <p:nvPicPr>
          <p:cNvPr id="1026" name="Picture 2">
            <a:extLst>
              <a:ext uri="{FF2B5EF4-FFF2-40B4-BE49-F238E27FC236}">
                <a16:creationId xmlns:a16="http://schemas.microsoft.com/office/drawing/2014/main" id="{CCBC58CC-4A46-F046-9D13-E621E4D4572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3728" y="1367160"/>
            <a:ext cx="3599635" cy="253341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6F9AF57-03E6-9F46-B818-82D83E90EF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3363" y="1348036"/>
            <a:ext cx="3890964" cy="263826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85A22B3-4E54-4A4A-A698-E594E602AB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4327" y="1367160"/>
            <a:ext cx="3947904" cy="263826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3D633A50-1D73-4640-8815-F7A1378EA5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0939" y="3986299"/>
            <a:ext cx="3947906" cy="263826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C7E22831-FFB9-744F-8DB2-BE4758B929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31758" y="4005423"/>
            <a:ext cx="3947904" cy="2619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9780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CD576-99C5-D742-9F38-9C2393803CB8}"/>
              </a:ext>
            </a:extLst>
          </p:cNvPr>
          <p:cNvSpPr>
            <a:spLocks noGrp="1"/>
          </p:cNvSpPr>
          <p:nvPr>
            <p:ph type="title"/>
          </p:nvPr>
        </p:nvSpPr>
        <p:spPr>
          <a:xfrm>
            <a:off x="4965430" y="629268"/>
            <a:ext cx="6586491" cy="1286160"/>
          </a:xfrm>
        </p:spPr>
        <p:txBody>
          <a:bodyPr anchor="b">
            <a:normAutofit/>
          </a:bodyPr>
          <a:lstStyle/>
          <a:p>
            <a:r>
              <a:rPr lang="en-US" dirty="0"/>
              <a:t>Results (continued…)</a:t>
            </a:r>
          </a:p>
        </p:txBody>
      </p:sp>
      <p:sp>
        <p:nvSpPr>
          <p:cNvPr id="3" name="Content Placeholder 2">
            <a:extLst>
              <a:ext uri="{FF2B5EF4-FFF2-40B4-BE49-F238E27FC236}">
                <a16:creationId xmlns:a16="http://schemas.microsoft.com/office/drawing/2014/main" id="{E284294C-649B-8841-8B9B-0C78E1821671}"/>
              </a:ext>
            </a:extLst>
          </p:cNvPr>
          <p:cNvSpPr>
            <a:spLocks noGrp="1"/>
          </p:cNvSpPr>
          <p:nvPr>
            <p:ph idx="1"/>
          </p:nvPr>
        </p:nvSpPr>
        <p:spPr>
          <a:xfrm>
            <a:off x="4965431" y="2438400"/>
            <a:ext cx="6586489" cy="3785419"/>
          </a:xfrm>
        </p:spPr>
        <p:txBody>
          <a:bodyPr>
            <a:normAutofit/>
          </a:bodyPr>
          <a:lstStyle/>
          <a:p>
            <a:r>
              <a:rPr lang="en-US" sz="2000" dirty="0"/>
              <a:t>Results show there is a general increase in Return on Investment as predicted. Unexpected results, show outliers on the higher return on investment but they do not appear on the higher average ratings rather the middle section of average ratings.</a:t>
            </a:r>
          </a:p>
        </p:txBody>
      </p:sp>
      <p:pic>
        <p:nvPicPr>
          <p:cNvPr id="5" name="Picture 4" descr="Colourful charts and graphs">
            <a:extLst>
              <a:ext uri="{FF2B5EF4-FFF2-40B4-BE49-F238E27FC236}">
                <a16:creationId xmlns:a16="http://schemas.microsoft.com/office/drawing/2014/main" id="{53E516F8-9F2D-4D94-A3F0-BFA583588AC7}"/>
              </a:ext>
            </a:extLst>
          </p:cNvPr>
          <p:cNvPicPr>
            <a:picLocks noChangeAspect="1"/>
          </p:cNvPicPr>
          <p:nvPr/>
        </p:nvPicPr>
        <p:blipFill rotWithShape="1">
          <a:blip r:embed="rId2"/>
          <a:srcRect l="29492" r="25389"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E5B15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3001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E91C97-A06F-AC4A-8D1E-7409EF5640B1}"/>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Conclusions</a:t>
            </a:r>
          </a:p>
        </p:txBody>
      </p:sp>
      <p:sp>
        <p:nvSpPr>
          <p:cNvPr id="3" name="Content Placeholder 2">
            <a:extLst>
              <a:ext uri="{FF2B5EF4-FFF2-40B4-BE49-F238E27FC236}">
                <a16:creationId xmlns:a16="http://schemas.microsoft.com/office/drawing/2014/main" id="{F0879E51-3025-FD47-A6D2-158E9D009E69}"/>
              </a:ext>
            </a:extLst>
          </p:cNvPr>
          <p:cNvSpPr>
            <a:spLocks noGrp="1"/>
          </p:cNvSpPr>
          <p:nvPr>
            <p:ph idx="1"/>
          </p:nvPr>
        </p:nvSpPr>
        <p:spPr>
          <a:xfrm>
            <a:off x="4810259" y="649480"/>
            <a:ext cx="6555347" cy="5546047"/>
          </a:xfrm>
        </p:spPr>
        <p:txBody>
          <a:bodyPr anchor="ctr">
            <a:normAutofit/>
          </a:bodyPr>
          <a:lstStyle/>
          <a:p>
            <a:r>
              <a:rPr lang="en-US" sz="2000" dirty="0"/>
              <a:t>In conclusion, the genre Drama has the highest average rating and highest return on investment while comedy/drama has both lowest average rating and lowest return on investment. Dramas will almost always receive great ratings and and a high return on investment.</a:t>
            </a:r>
          </a:p>
        </p:txBody>
      </p:sp>
    </p:spTree>
    <p:extLst>
      <p:ext uri="{BB962C8B-B14F-4D97-AF65-F5344CB8AC3E}">
        <p14:creationId xmlns:p14="http://schemas.microsoft.com/office/powerpoint/2010/main" val="16906599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{DB1F2DBB-CC70-754B-9023-6F6602305ADB}tf16401378</Template>
  <TotalTime>93</TotalTime>
  <Words>508</Words>
  <Application>Microsoft Macintosh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Movie Genres Success in the Movie industry</vt:lpstr>
      <vt:lpstr>Outline</vt:lpstr>
      <vt:lpstr>Background</vt:lpstr>
      <vt:lpstr>Business Problem</vt:lpstr>
      <vt:lpstr>Data</vt:lpstr>
      <vt:lpstr>Methods</vt:lpstr>
      <vt:lpstr>Results</vt:lpstr>
      <vt:lpstr>Results (continued…)</vt:lpstr>
      <vt:lpstr>Conclusions</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Genres Success in the Movie industry</dc:title>
  <dc:creator>Carlos Marin</dc:creator>
  <cp:lastModifiedBy>Carlos Marin</cp:lastModifiedBy>
  <cp:revision>7</cp:revision>
  <dcterms:created xsi:type="dcterms:W3CDTF">2022-01-22T18:25:07Z</dcterms:created>
  <dcterms:modified xsi:type="dcterms:W3CDTF">2022-01-22T19:59:01Z</dcterms:modified>
</cp:coreProperties>
</file>