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bf5b88e2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bf5b88e2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9c1f870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9c1f870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bf5b88e2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bf5b88e2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bf5b88e2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bf5b88e2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bf5b88e2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bf5b88e2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f5b88e2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f5b88e2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09855e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09855e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bf5b88e2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bf5b88e2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bf5b88e2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bf5b88e2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f5b88e2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f5b88e2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gif"/><Relationship Id="rId5" Type="http://schemas.openxmlformats.org/officeDocument/2006/relationships/image" Target="../media/image11.png"/><Relationship Id="rId6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Relationship Id="rId4" Type="http://schemas.openxmlformats.org/officeDocument/2006/relationships/image" Target="../media/image13.gif"/><Relationship Id="rId5" Type="http://schemas.openxmlformats.org/officeDocument/2006/relationships/image" Target="../media/image1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gif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Conway’s Game of Life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865975" y="3238450"/>
            <a:ext cx="6855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Carlos Mercado,  Maria Guimaraes, Edgar Renteria, Jordan Nicholls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Properties.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is very easy for a </a:t>
            </a:r>
            <a:r>
              <a:rPr lang="en"/>
              <a:t>simulation</a:t>
            </a:r>
            <a:r>
              <a:rPr lang="en"/>
              <a:t> to become suddenly complicated. Just two relatively simple shapes like a glider and a blinker can create an unpredictable end state.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Chaos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configurations seem to go on forever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configurations end in one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Although</a:t>
            </a:r>
            <a:r>
              <a:rPr lang="en"/>
              <a:t> the game is made of of only a few simple rules, from those rules emerge very complex behavior.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3750"/>
            <a:ext cx="2105312" cy="277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rules of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 the behavior of certain “shapes” of cells, and how they interact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0" y="3233575"/>
            <a:ext cx="2475300" cy="1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56448">
            <a:off x="-122303" y="2403189"/>
            <a:ext cx="237640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4">
            <a:off x="486922" y="1665939"/>
            <a:ext cx="237640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53193">
            <a:off x="-436303" y="846465"/>
            <a:ext cx="2376405" cy="1387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>
                <a:solidFill>
                  <a:srgbClr val="000000"/>
                </a:solidFill>
              </a:rPr>
              <a:t> and it has fewer than two live neighbors it dies. (</a:t>
            </a:r>
            <a:r>
              <a:rPr i="1" lang="en">
                <a:solidFill>
                  <a:srgbClr val="000000"/>
                </a:solidFill>
              </a:rPr>
              <a:t>Underpopulation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/>
              <a:t> and it has two or three live neighbors it lives on to the next generation.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cell is </a:t>
            </a:r>
            <a:r>
              <a:rPr lang="en">
                <a:solidFill>
                  <a:srgbClr val="00FF00"/>
                </a:solidFill>
              </a:rPr>
              <a:t>ALIVE</a:t>
            </a:r>
            <a:r>
              <a:rPr lang="en"/>
              <a:t> and it has more than three live neighbors it dies. (</a:t>
            </a:r>
            <a:r>
              <a:rPr i="1" lang="en"/>
              <a:t>Overpopulation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If a cell is </a:t>
            </a:r>
            <a:r>
              <a:rPr lang="en">
                <a:solidFill>
                  <a:schemeClr val="dk1"/>
                </a:solidFill>
              </a:rPr>
              <a:t>DEAD</a:t>
            </a:r>
            <a:r>
              <a:rPr lang="en"/>
              <a:t> cell has exactly three live neighbors, it becomes an </a:t>
            </a:r>
            <a:r>
              <a:rPr lang="en">
                <a:solidFill>
                  <a:srgbClr val="00FF00"/>
                </a:solidFill>
                <a:highlight>
                  <a:schemeClr val="lt1"/>
                </a:highlight>
              </a:rPr>
              <a:t>ALIVE </a:t>
            </a:r>
            <a:r>
              <a:rPr lang="en">
                <a:highlight>
                  <a:schemeClr val="lt1"/>
                </a:highlight>
              </a:rPr>
              <a:t>cell. (</a:t>
            </a:r>
            <a:r>
              <a:rPr i="1" lang="en">
                <a:highlight>
                  <a:schemeClr val="lt1"/>
                </a:highlight>
              </a:rPr>
              <a:t>Reproduction</a:t>
            </a:r>
            <a:r>
              <a:rPr lang="en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75" y="710494"/>
            <a:ext cx="2173500" cy="12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81300" y="2954850"/>
            <a:ext cx="2475300" cy="14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	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Moore Neighborhood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 Boundary Condition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975" y="1313950"/>
            <a:ext cx="1143051" cy="114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800" y="3047125"/>
            <a:ext cx="1484499" cy="148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5675" y="1838925"/>
            <a:ext cx="1621724" cy="26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166125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556448">
            <a:off x="-132153" y="3342202"/>
            <a:ext cx="2376404" cy="138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039402">
            <a:off x="765919" y="2616714"/>
            <a:ext cx="2722136" cy="131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62846" y="1603250"/>
            <a:ext cx="8559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</a:t>
            </a:r>
            <a:r>
              <a:rPr lang="en"/>
              <a:t> state: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NxN matrix with some cells set to alive, represented as a 1, and the rest set to dead (0).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Determining the new state of the map (transition function):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cell, find the total </a:t>
            </a:r>
            <a:r>
              <a:rPr lang="en"/>
              <a:t>amount</a:t>
            </a:r>
            <a:r>
              <a:rPr lang="en"/>
              <a:t> of live neighbors and use that information alongside the rules to find the next state of the cell.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this step until we have an entire new map.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0" y="3374625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18939">
            <a:off x="2664350" y="4062200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67237">
            <a:off x="6599200" y="3569000"/>
            <a:ext cx="2722150" cy="15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325" y="3193275"/>
            <a:ext cx="2722150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21671" y="1595775"/>
            <a:ext cx="8310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few shapes that are common in the simulations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2x2 li</a:t>
            </a:r>
            <a:r>
              <a:rPr lang="en"/>
              <a:t>ve cell shape.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will stay this shape perpetually.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Blinker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Three live cells in a row.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It will perpetually “rotate” 90 degrees.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Glider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5 cells in a specific order.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 will perpetually fly across the board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275" y="1995548"/>
            <a:ext cx="849901" cy="84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6213" y="2467525"/>
            <a:ext cx="2095450" cy="8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9475" y="3716600"/>
            <a:ext cx="800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7650" y="3353450"/>
            <a:ext cx="1320550" cy="12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81821" y="1595775"/>
            <a:ext cx="834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</a:t>
            </a:r>
            <a:r>
              <a:rPr lang="en"/>
              <a:t>interesting about the shapes formed by the simulation is that they can be put into three groups.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Still lives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do not change shape unless they are interrupted by other live cells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250" y="3140600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601" y="3140601"/>
            <a:ext cx="942976" cy="94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5288" y="3140601"/>
            <a:ext cx="942976" cy="9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1816675" y="4186575"/>
            <a:ext cx="32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Block                         Boat                          Tub                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Oscillators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always return to their original shape after a finite amount of generations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650" y="2544275"/>
            <a:ext cx="1501850" cy="15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75" y="2372349"/>
            <a:ext cx="1501850" cy="167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799" y="2264075"/>
            <a:ext cx="1850425" cy="20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4280150" y="4046125"/>
            <a:ext cx="12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Toad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481725" y="432632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Pulsar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966325" y="4046125"/>
            <a:ext cx="1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Blinker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Discussion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411696" y="1595775"/>
            <a:ext cx="8319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Spaceships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Shapes that move themselves </a:t>
            </a:r>
            <a:r>
              <a:rPr lang="en"/>
              <a:t>across the map.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75" y="2254125"/>
            <a:ext cx="1848593" cy="12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610" y="2254125"/>
            <a:ext cx="1144290" cy="100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