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bf5b88e27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bf5b88e27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a1dc7c33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0a1dc7c33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9c1f870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9c1f870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bf5b88e27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bf5b88e27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bf5b88e27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bf5b88e27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bf5b88e27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bf5b88e27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bf5b88e27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bf5b88e27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c09855e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c09855e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bf5b88e27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bf5b88e27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bf5b88e27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bf5b88e27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bf5b88e27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bf5b88e27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gif"/><Relationship Id="rId5" Type="http://schemas.openxmlformats.org/officeDocument/2006/relationships/image" Target="../media/image14.png"/><Relationship Id="rId6" Type="http://schemas.openxmlformats.org/officeDocument/2006/relationships/image" Target="../media/image1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gif"/><Relationship Id="rId4" Type="http://schemas.openxmlformats.org/officeDocument/2006/relationships/image" Target="../media/image12.gif"/><Relationship Id="rId5" Type="http://schemas.openxmlformats.org/officeDocument/2006/relationships/image" Target="../media/image10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gif"/><Relationship Id="rId4" Type="http://schemas.openxmlformats.org/officeDocument/2006/relationships/image" Target="../media/image9.gif"/><Relationship Id="rId5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Conway’s Game of Life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865975" y="3238450"/>
            <a:ext cx="68559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 Mercado,  Maria Guimaraes, Edgar Renteria, Jordan Nicholls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Properties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411696" y="1595775"/>
            <a:ext cx="8319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very easy for a </a:t>
            </a:r>
            <a:r>
              <a:rPr lang="en"/>
              <a:t>simulation</a:t>
            </a:r>
            <a:r>
              <a:rPr lang="en"/>
              <a:t> to become suddenly complicated. Just two relatively simple shapes like a glider and a blinker can create an unpredictable end state.</a:t>
            </a:r>
            <a:endParaRPr/>
          </a:p>
          <a:p>
            <a:pPr indent="-317500" lvl="2" marL="1371600" rtl="0" algn="l">
              <a:spcBef>
                <a:spcPts val="120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Chaotic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b="52868" l="10687" r="70069" t="13086"/>
          <a:stretch/>
        </p:blipFill>
        <p:spPr>
          <a:xfrm>
            <a:off x="2108250" y="2840875"/>
            <a:ext cx="1562501" cy="155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/>
          <p:nvPr/>
        </p:nvSpPr>
        <p:spPr>
          <a:xfrm>
            <a:off x="4037050" y="3207200"/>
            <a:ext cx="1323300" cy="63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4">
            <a:alphaModFix/>
          </a:blip>
          <a:srcRect b="43026" l="16105" r="64762" t="22670"/>
          <a:stretch/>
        </p:blipFill>
        <p:spPr>
          <a:xfrm>
            <a:off x="5921000" y="2736213"/>
            <a:ext cx="1749427" cy="17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411697" y="1595775"/>
            <a:ext cx="2661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is turing complete, meaning that it is as powerful as any computer with unlimited memory and no time constraints, but more </a:t>
            </a:r>
            <a:r>
              <a:rPr lang="en"/>
              <a:t>interestingly</a:t>
            </a:r>
            <a:r>
              <a:rPr lang="en"/>
              <a:t> we can implement logic gates with the game.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600" y="1349512"/>
            <a:ext cx="3260801" cy="32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9801" y="1363750"/>
            <a:ext cx="2581799" cy="255358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/>
        </p:nvSpPr>
        <p:spPr>
          <a:xfrm>
            <a:off x="4440750" y="4007150"/>
            <a:ext cx="10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NOT gate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6922775" y="4126775"/>
            <a:ext cx="13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AND gate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Although</a:t>
            </a:r>
            <a:r>
              <a:rPr lang="en"/>
              <a:t> the game is made of of only a few simple rules, from those rules emerge very complex behavior.</a:t>
            </a:r>
            <a:endParaRPr/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2105312" cy="2770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4">
            <a:off x="767947" y="1751614"/>
            <a:ext cx="2376404" cy="1387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753193">
            <a:off x="-436303" y="846465"/>
            <a:ext cx="2376405" cy="138757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the rules of the game.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Understand the behavior of certain “shapes” of cells, and how they interact with each other.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00" y="3233575"/>
            <a:ext cx="2475300" cy="14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556448">
            <a:off x="-122303" y="2403189"/>
            <a:ext cx="2376404" cy="1387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753193">
            <a:off x="-76753" y="2865290"/>
            <a:ext cx="2376405" cy="1387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753193">
            <a:off x="-436303" y="846465"/>
            <a:ext cx="2376405" cy="138757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Rules</a:t>
            </a:r>
            <a:endParaRPr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a cell is </a:t>
            </a:r>
            <a:r>
              <a:rPr lang="en">
                <a:solidFill>
                  <a:srgbClr val="00FF00"/>
                </a:solidFill>
              </a:rPr>
              <a:t>ALIVE</a:t>
            </a:r>
            <a:r>
              <a:rPr lang="en">
                <a:solidFill>
                  <a:srgbClr val="000000"/>
                </a:solidFill>
              </a:rPr>
              <a:t> and it has fewer than two live neighbors it dies. (</a:t>
            </a:r>
            <a:r>
              <a:rPr i="1" lang="en">
                <a:solidFill>
                  <a:srgbClr val="000000"/>
                </a:solidFill>
              </a:rPr>
              <a:t>Underpopulation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a cell is </a:t>
            </a:r>
            <a:r>
              <a:rPr lang="en">
                <a:solidFill>
                  <a:srgbClr val="00FF00"/>
                </a:solidFill>
              </a:rPr>
              <a:t>ALIVE</a:t>
            </a:r>
            <a:r>
              <a:rPr lang="en"/>
              <a:t> and it has two or three live neighbors it lives on to the next generation.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a cell is </a:t>
            </a:r>
            <a:r>
              <a:rPr lang="en">
                <a:solidFill>
                  <a:srgbClr val="00FF00"/>
                </a:solidFill>
              </a:rPr>
              <a:t>ALIVE</a:t>
            </a:r>
            <a:r>
              <a:rPr lang="en"/>
              <a:t> and it has more than three live neighbors it dies. (</a:t>
            </a:r>
            <a:r>
              <a:rPr i="1" lang="en"/>
              <a:t>Overpopulation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If a cell is </a:t>
            </a:r>
            <a:r>
              <a:rPr lang="en">
                <a:solidFill>
                  <a:schemeClr val="dk1"/>
                </a:solidFill>
              </a:rPr>
              <a:t>DEAD</a:t>
            </a:r>
            <a:r>
              <a:rPr lang="en"/>
              <a:t> cell has exactly three live neighbors, it becomes an </a:t>
            </a:r>
            <a:r>
              <a:rPr lang="en">
                <a:solidFill>
                  <a:srgbClr val="00FF00"/>
                </a:solidFill>
                <a:highlight>
                  <a:schemeClr val="lt1"/>
                </a:highlight>
              </a:rPr>
              <a:t>ALIVE </a:t>
            </a:r>
            <a:r>
              <a:rPr lang="en">
                <a:highlight>
                  <a:schemeClr val="lt1"/>
                </a:highlight>
              </a:rPr>
              <a:t>cell. (</a:t>
            </a:r>
            <a:r>
              <a:rPr i="1" lang="en">
                <a:highlight>
                  <a:schemeClr val="lt1"/>
                </a:highlight>
              </a:rPr>
              <a:t>Reproduction</a:t>
            </a:r>
            <a:r>
              <a:rPr lang="en">
                <a:highlight>
                  <a:schemeClr val="lt1"/>
                </a:highlight>
              </a:rPr>
              <a:t>)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	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Moore Neighborhood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Periodic Boundary Condition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975" y="1313950"/>
            <a:ext cx="1143051" cy="114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800" y="3047125"/>
            <a:ext cx="1484499" cy="148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5675" y="1838925"/>
            <a:ext cx="1621724" cy="269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166125"/>
            <a:ext cx="2722150" cy="15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556448">
            <a:off x="-132153" y="3342202"/>
            <a:ext cx="2376404" cy="1387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039402">
            <a:off x="765919" y="2616714"/>
            <a:ext cx="2722136" cy="1312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162846" y="1603250"/>
            <a:ext cx="8559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</a:t>
            </a:r>
            <a:r>
              <a:rPr lang="en"/>
              <a:t> state: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NxN matrix with some cells set to alive, represented as a 1, and the rest set to dead (0).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Determining the new state of the map (transition function):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cell, find the total </a:t>
            </a:r>
            <a:r>
              <a:rPr lang="en"/>
              <a:t>amount</a:t>
            </a:r>
            <a:r>
              <a:rPr lang="en"/>
              <a:t> of live neighbors and use that information alongside the rules to find the next state of the cell.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this step until we have an entire new map.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50" y="3374625"/>
            <a:ext cx="2722150" cy="15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618939">
            <a:off x="2664350" y="4062200"/>
            <a:ext cx="2722150" cy="15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267237">
            <a:off x="6599200" y="3569000"/>
            <a:ext cx="2722150" cy="15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325" y="3193275"/>
            <a:ext cx="2722150" cy="15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21671" y="1595775"/>
            <a:ext cx="8310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 few shapes that are common in the simulations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2x2 li</a:t>
            </a:r>
            <a:r>
              <a:rPr lang="en"/>
              <a:t>ve cell shape.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It will stay this shape perpetually.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Blinker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Three live cells in a row.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It will perpetually “rotate” 90 degrees.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Glider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5 cells in a specific order.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Shape will perpetually fly across the board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275" y="1995548"/>
            <a:ext cx="849901" cy="84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6213" y="2467525"/>
            <a:ext cx="2095450" cy="8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9475" y="3716600"/>
            <a:ext cx="8001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7650" y="3353450"/>
            <a:ext cx="1320550" cy="12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81821" y="1595775"/>
            <a:ext cx="8349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</a:t>
            </a:r>
            <a:r>
              <a:rPr lang="en"/>
              <a:t>interesting about the shapes formed by the simulation is that they can be put into three groups.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Still lives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Shapes that do not change shape unless they are interrupted by other live cells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</a:t>
            </a:r>
            <a:endParaRPr/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250" y="3140600"/>
            <a:ext cx="9429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1601" y="3140601"/>
            <a:ext cx="942976" cy="94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5288" y="3140601"/>
            <a:ext cx="942976" cy="94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1816675" y="4186575"/>
            <a:ext cx="32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Block                         Boat                          Tub                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411696" y="1595775"/>
            <a:ext cx="8319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Oscillators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Shapes that always return to their original shape after a finite amount of generations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650" y="2544275"/>
            <a:ext cx="1501850" cy="15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1075" y="2372349"/>
            <a:ext cx="1501850" cy="167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7799" y="2264075"/>
            <a:ext cx="1850425" cy="20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4280150" y="4046125"/>
            <a:ext cx="12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Toad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6481725" y="4326325"/>
            <a:ext cx="11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Pulsar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1966325" y="4046125"/>
            <a:ext cx="11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Blinker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411696" y="1595775"/>
            <a:ext cx="8319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Spaceships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Shapes that move themselves </a:t>
            </a:r>
            <a:r>
              <a:rPr lang="en"/>
              <a:t>across the map.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275" y="2254125"/>
            <a:ext cx="1848593" cy="12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8595" y="2254125"/>
            <a:ext cx="1707925" cy="14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4424" y="2238005"/>
            <a:ext cx="2189825" cy="17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2085800" y="3633350"/>
            <a:ext cx="1457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Middle-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weight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spaceship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4298825" y="3853025"/>
            <a:ext cx="145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Glider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6847775" y="3997175"/>
            <a:ext cx="1457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Heavy-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weight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spaceship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