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9" r:id="rId6"/>
    <p:sldId id="264" r:id="rId7"/>
    <p:sldId id="265" r:id="rId8"/>
    <p:sldId id="260" r:id="rId9"/>
    <p:sldId id="258" r:id="rId10"/>
    <p:sldId id="266" r:id="rId11"/>
    <p:sldId id="259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" initials="c" lastIdx="1" clrIdx="0">
    <p:extLst>
      <p:ext uri="{19B8F6BF-5375-455C-9EA6-DF929625EA0E}">
        <p15:presenceInfo xmlns:p15="http://schemas.microsoft.com/office/powerpoint/2012/main" userId="carl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A5A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4B283-1502-4611-AAEA-97E3F541A39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A9237A0-8C1D-4848-94F1-2DB8E85986A0}">
      <dgm:prSet phldrT="[Texto]"/>
      <dgm:spPr/>
      <dgm:t>
        <a:bodyPr/>
        <a:lstStyle/>
        <a:p>
          <a:r>
            <a:rPr lang="pt-BR" dirty="0"/>
            <a:t>Pedir</a:t>
          </a:r>
        </a:p>
      </dgm:t>
    </dgm:pt>
    <dgm:pt modelId="{AB32B3A1-0B7D-4F65-8BD7-81CC516C7AE4}" type="parTrans" cxnId="{06EE1CA8-13DC-4C59-B07A-07B3912E2CAA}">
      <dgm:prSet/>
      <dgm:spPr/>
      <dgm:t>
        <a:bodyPr/>
        <a:lstStyle/>
        <a:p>
          <a:endParaRPr lang="pt-BR"/>
        </a:p>
      </dgm:t>
    </dgm:pt>
    <dgm:pt modelId="{1BFD5E15-A5F4-4E2F-B8FB-F3F60D7F7BF2}" type="sibTrans" cxnId="{06EE1CA8-13DC-4C59-B07A-07B3912E2CAA}">
      <dgm:prSet/>
      <dgm:spPr/>
      <dgm:t>
        <a:bodyPr/>
        <a:lstStyle/>
        <a:p>
          <a:endParaRPr lang="pt-BR"/>
        </a:p>
      </dgm:t>
    </dgm:pt>
    <dgm:pt modelId="{14E17EB0-44A8-4477-AA5B-767F9D0D34A3}">
      <dgm:prSet phldrT="[Texto]"/>
      <dgm:spPr/>
      <dgm:t>
        <a:bodyPr/>
        <a:lstStyle/>
        <a:p>
          <a:r>
            <a:rPr lang="pt-BR" dirty="0"/>
            <a:t>Questionar</a:t>
          </a:r>
        </a:p>
      </dgm:t>
    </dgm:pt>
    <dgm:pt modelId="{14DAE860-1C2E-4638-85A9-213036B4135B}" type="parTrans" cxnId="{8FF0CD9E-0D74-43F8-86B2-FE809DA71D16}">
      <dgm:prSet/>
      <dgm:spPr/>
      <dgm:t>
        <a:bodyPr/>
        <a:lstStyle/>
        <a:p>
          <a:endParaRPr lang="pt-BR"/>
        </a:p>
      </dgm:t>
    </dgm:pt>
    <dgm:pt modelId="{B8D0996E-2326-4F25-A1B4-B310430DDC4A}" type="sibTrans" cxnId="{8FF0CD9E-0D74-43F8-86B2-FE809DA71D16}">
      <dgm:prSet/>
      <dgm:spPr/>
      <dgm:t>
        <a:bodyPr/>
        <a:lstStyle/>
        <a:p>
          <a:endParaRPr lang="pt-BR"/>
        </a:p>
      </dgm:t>
    </dgm:pt>
    <dgm:pt modelId="{E8960716-476C-4B3F-A5E4-D21A6A771B76}">
      <dgm:prSet phldrT="[Texto]"/>
      <dgm:spPr/>
      <dgm:t>
        <a:bodyPr/>
        <a:lstStyle/>
        <a:p>
          <a:r>
            <a:rPr lang="pt-BR" dirty="0"/>
            <a:t>Sugerir</a:t>
          </a:r>
        </a:p>
      </dgm:t>
    </dgm:pt>
    <dgm:pt modelId="{BC5CAC62-A911-4EBD-886D-8EE4702B476C}" type="parTrans" cxnId="{D3F41FC2-F0D7-4187-9CD8-A3FE7B7CF47F}">
      <dgm:prSet/>
      <dgm:spPr/>
      <dgm:t>
        <a:bodyPr/>
        <a:lstStyle/>
        <a:p>
          <a:endParaRPr lang="pt-BR"/>
        </a:p>
      </dgm:t>
    </dgm:pt>
    <dgm:pt modelId="{790995F4-2C6E-40D3-BE26-4033BBB1EB03}" type="sibTrans" cxnId="{D3F41FC2-F0D7-4187-9CD8-A3FE7B7CF47F}">
      <dgm:prSet/>
      <dgm:spPr/>
      <dgm:t>
        <a:bodyPr/>
        <a:lstStyle/>
        <a:p>
          <a:endParaRPr lang="pt-BR"/>
        </a:p>
      </dgm:t>
    </dgm:pt>
    <dgm:pt modelId="{9A49CC37-6F89-4CC0-A16B-A5C26F03BD0D}" type="pres">
      <dgm:prSet presAssocID="{7764B283-1502-4611-AAEA-97E3F541A395}" presName="compositeShape" presStyleCnt="0">
        <dgm:presLayoutVars>
          <dgm:chMax val="7"/>
          <dgm:dir/>
          <dgm:resizeHandles val="exact"/>
        </dgm:presLayoutVars>
      </dgm:prSet>
      <dgm:spPr/>
    </dgm:pt>
    <dgm:pt modelId="{9FD85CA8-FE09-4D61-9D56-5C4ADEEC51DC}" type="pres">
      <dgm:prSet presAssocID="{8A9237A0-8C1D-4848-94F1-2DB8E85986A0}" presName="circ1" presStyleLbl="vennNode1" presStyleIdx="0" presStyleCnt="3"/>
      <dgm:spPr/>
    </dgm:pt>
    <dgm:pt modelId="{63F095B7-FDEB-433F-B5CF-F6957FED8905}" type="pres">
      <dgm:prSet presAssocID="{8A9237A0-8C1D-4848-94F1-2DB8E85986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42B39D-8F64-4CB5-93E8-0ACFFCEAAD9E}" type="pres">
      <dgm:prSet presAssocID="{14E17EB0-44A8-4477-AA5B-767F9D0D34A3}" presName="circ2" presStyleLbl="vennNode1" presStyleIdx="1" presStyleCnt="3"/>
      <dgm:spPr/>
    </dgm:pt>
    <dgm:pt modelId="{68A8DFF0-4B43-4819-850D-2FF28A0F41D1}" type="pres">
      <dgm:prSet presAssocID="{14E17EB0-44A8-4477-AA5B-767F9D0D34A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6550F4A-7DD2-4685-9094-C0B64C011281}" type="pres">
      <dgm:prSet presAssocID="{E8960716-476C-4B3F-A5E4-D21A6A771B76}" presName="circ3" presStyleLbl="vennNode1" presStyleIdx="2" presStyleCnt="3"/>
      <dgm:spPr/>
    </dgm:pt>
    <dgm:pt modelId="{C9F61657-B323-4B1A-AE2B-1CC11F6670A3}" type="pres">
      <dgm:prSet presAssocID="{E8960716-476C-4B3F-A5E4-D21A6A771B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4E96301-6369-4E62-95C9-F26F85277BF0}" type="presOf" srcId="{14E17EB0-44A8-4477-AA5B-767F9D0D34A3}" destId="{0242B39D-8F64-4CB5-93E8-0ACFFCEAAD9E}" srcOrd="0" destOrd="0" presId="urn:microsoft.com/office/officeart/2005/8/layout/venn1"/>
    <dgm:cxn modelId="{BDB28330-E6B4-455E-B35E-860AC24F3600}" type="presOf" srcId="{14E17EB0-44A8-4477-AA5B-767F9D0D34A3}" destId="{68A8DFF0-4B43-4819-850D-2FF28A0F41D1}" srcOrd="1" destOrd="0" presId="urn:microsoft.com/office/officeart/2005/8/layout/venn1"/>
    <dgm:cxn modelId="{13E65181-300E-4DA3-8C63-422F3533AB63}" type="presOf" srcId="{8A9237A0-8C1D-4848-94F1-2DB8E85986A0}" destId="{9FD85CA8-FE09-4D61-9D56-5C4ADEEC51DC}" srcOrd="0" destOrd="0" presId="urn:microsoft.com/office/officeart/2005/8/layout/venn1"/>
    <dgm:cxn modelId="{56F0F697-3E0C-4947-ADF0-5F01774EE869}" type="presOf" srcId="{E8960716-476C-4B3F-A5E4-D21A6A771B76}" destId="{C9F61657-B323-4B1A-AE2B-1CC11F6670A3}" srcOrd="1" destOrd="0" presId="urn:microsoft.com/office/officeart/2005/8/layout/venn1"/>
    <dgm:cxn modelId="{8FF0CD9E-0D74-43F8-86B2-FE809DA71D16}" srcId="{7764B283-1502-4611-AAEA-97E3F541A395}" destId="{14E17EB0-44A8-4477-AA5B-767F9D0D34A3}" srcOrd="1" destOrd="0" parTransId="{14DAE860-1C2E-4638-85A9-213036B4135B}" sibTransId="{B8D0996E-2326-4F25-A1B4-B310430DDC4A}"/>
    <dgm:cxn modelId="{06EE1CA8-13DC-4C59-B07A-07B3912E2CAA}" srcId="{7764B283-1502-4611-AAEA-97E3F541A395}" destId="{8A9237A0-8C1D-4848-94F1-2DB8E85986A0}" srcOrd="0" destOrd="0" parTransId="{AB32B3A1-0B7D-4F65-8BD7-81CC516C7AE4}" sibTransId="{1BFD5E15-A5F4-4E2F-B8FB-F3F60D7F7BF2}"/>
    <dgm:cxn modelId="{8322D5AA-E05D-464A-B3A5-E5743F6A3F65}" type="presOf" srcId="{8A9237A0-8C1D-4848-94F1-2DB8E85986A0}" destId="{63F095B7-FDEB-433F-B5CF-F6957FED8905}" srcOrd="1" destOrd="0" presId="urn:microsoft.com/office/officeart/2005/8/layout/venn1"/>
    <dgm:cxn modelId="{D3F41FC2-F0D7-4187-9CD8-A3FE7B7CF47F}" srcId="{7764B283-1502-4611-AAEA-97E3F541A395}" destId="{E8960716-476C-4B3F-A5E4-D21A6A771B76}" srcOrd="2" destOrd="0" parTransId="{BC5CAC62-A911-4EBD-886D-8EE4702B476C}" sibTransId="{790995F4-2C6E-40D3-BE26-4033BBB1EB03}"/>
    <dgm:cxn modelId="{519FA2D5-65B6-4695-8192-9861526B5B7B}" type="presOf" srcId="{7764B283-1502-4611-AAEA-97E3F541A395}" destId="{9A49CC37-6F89-4CC0-A16B-A5C26F03BD0D}" srcOrd="0" destOrd="0" presId="urn:microsoft.com/office/officeart/2005/8/layout/venn1"/>
    <dgm:cxn modelId="{CDF1A2FC-8A02-4544-8645-F1F60DE500AA}" type="presOf" srcId="{E8960716-476C-4B3F-A5E4-D21A6A771B76}" destId="{A6550F4A-7DD2-4685-9094-C0B64C011281}" srcOrd="0" destOrd="0" presId="urn:microsoft.com/office/officeart/2005/8/layout/venn1"/>
    <dgm:cxn modelId="{EDB8E357-A7D4-456A-B3E9-86B41522AC3D}" type="presParOf" srcId="{9A49CC37-6F89-4CC0-A16B-A5C26F03BD0D}" destId="{9FD85CA8-FE09-4D61-9D56-5C4ADEEC51DC}" srcOrd="0" destOrd="0" presId="urn:microsoft.com/office/officeart/2005/8/layout/venn1"/>
    <dgm:cxn modelId="{F255FDED-DC20-429A-9DB8-CD92140CC430}" type="presParOf" srcId="{9A49CC37-6F89-4CC0-A16B-A5C26F03BD0D}" destId="{63F095B7-FDEB-433F-B5CF-F6957FED8905}" srcOrd="1" destOrd="0" presId="urn:microsoft.com/office/officeart/2005/8/layout/venn1"/>
    <dgm:cxn modelId="{843DD1AB-0F0E-4A57-B77B-4897C33ED253}" type="presParOf" srcId="{9A49CC37-6F89-4CC0-A16B-A5C26F03BD0D}" destId="{0242B39D-8F64-4CB5-93E8-0ACFFCEAAD9E}" srcOrd="2" destOrd="0" presId="urn:microsoft.com/office/officeart/2005/8/layout/venn1"/>
    <dgm:cxn modelId="{FAD174B8-CB8D-4A41-95D3-6C914162739D}" type="presParOf" srcId="{9A49CC37-6F89-4CC0-A16B-A5C26F03BD0D}" destId="{68A8DFF0-4B43-4819-850D-2FF28A0F41D1}" srcOrd="3" destOrd="0" presId="urn:microsoft.com/office/officeart/2005/8/layout/venn1"/>
    <dgm:cxn modelId="{679BC115-FF10-48C4-8FC5-8CBF9DE3E0A3}" type="presParOf" srcId="{9A49CC37-6F89-4CC0-A16B-A5C26F03BD0D}" destId="{A6550F4A-7DD2-4685-9094-C0B64C011281}" srcOrd="4" destOrd="0" presId="urn:microsoft.com/office/officeart/2005/8/layout/venn1"/>
    <dgm:cxn modelId="{AFFE7A2B-03F9-40DF-8DBC-AE3A4D14457C}" type="presParOf" srcId="{9A49CC37-6F89-4CC0-A16B-A5C26F03BD0D}" destId="{C9F61657-B323-4B1A-AE2B-1CC11F6670A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C7208-C03C-487A-A2E2-7465D68A7A4E}" type="doc">
      <dgm:prSet loTypeId="urn:microsoft.com/office/officeart/2005/8/layout/defaul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pt-BR"/>
        </a:p>
      </dgm:t>
    </dgm:pt>
    <dgm:pt modelId="{F89E267C-ED9D-4B4D-B0BC-CF6011D65210}">
      <dgm:prSet phldrT="[Texto]"/>
      <dgm:spPr>
        <a:solidFill>
          <a:srgbClr val="FFFF00"/>
        </a:solidFill>
      </dgm:spPr>
      <dgm:t>
        <a:bodyPr/>
        <a:lstStyle/>
        <a:p>
          <a:r>
            <a:rPr lang="pt-BR" b="1" dirty="0">
              <a:solidFill>
                <a:schemeClr val="tx1"/>
              </a:solidFill>
            </a:rPr>
            <a:t>User Story</a:t>
          </a:r>
        </a:p>
      </dgm:t>
    </dgm:pt>
    <dgm:pt modelId="{5E14054E-EA7B-4BE2-AABA-7A34E551BBBD}" type="parTrans" cxnId="{3C6CC41B-C17F-4007-926E-C6D2A8987974}">
      <dgm:prSet/>
      <dgm:spPr/>
      <dgm:t>
        <a:bodyPr/>
        <a:lstStyle/>
        <a:p>
          <a:endParaRPr lang="pt-BR"/>
        </a:p>
      </dgm:t>
    </dgm:pt>
    <dgm:pt modelId="{16F5D215-2270-4EE4-A875-ED5AF3191AC8}" type="sibTrans" cxnId="{3C6CC41B-C17F-4007-926E-C6D2A8987974}">
      <dgm:prSet/>
      <dgm:spPr/>
      <dgm:t>
        <a:bodyPr/>
        <a:lstStyle/>
        <a:p>
          <a:endParaRPr lang="pt-BR"/>
        </a:p>
      </dgm:t>
    </dgm:pt>
    <dgm:pt modelId="{2C65E039-88C3-496C-AAE6-4FB137DFDFB0}">
      <dgm:prSet phldrT="[Texto]"/>
      <dgm:spPr>
        <a:solidFill>
          <a:srgbClr val="D45A5A"/>
        </a:solidFill>
      </dgm:spPr>
      <dgm:t>
        <a:bodyPr/>
        <a:lstStyle/>
        <a:p>
          <a:r>
            <a:rPr lang="pt-BR" dirty="0"/>
            <a:t>Pergunta</a:t>
          </a:r>
        </a:p>
      </dgm:t>
    </dgm:pt>
    <dgm:pt modelId="{7085A910-A132-485B-988E-EF937DAA1F44}" type="parTrans" cxnId="{66497759-CC80-43A3-A234-FC316F2E08A6}">
      <dgm:prSet/>
      <dgm:spPr/>
      <dgm:t>
        <a:bodyPr/>
        <a:lstStyle/>
        <a:p>
          <a:endParaRPr lang="pt-BR"/>
        </a:p>
      </dgm:t>
    </dgm:pt>
    <dgm:pt modelId="{D79501B0-F35E-4F3D-8009-7C894E345779}" type="sibTrans" cxnId="{66497759-CC80-43A3-A234-FC316F2E08A6}">
      <dgm:prSet/>
      <dgm:spPr/>
      <dgm:t>
        <a:bodyPr/>
        <a:lstStyle/>
        <a:p>
          <a:endParaRPr lang="pt-BR"/>
        </a:p>
      </dgm:t>
    </dgm:pt>
    <dgm:pt modelId="{0791631E-E42D-401B-AEF0-F902558A8565}">
      <dgm:prSet phldrT="[Texto]"/>
      <dgm:spPr>
        <a:solidFill>
          <a:srgbClr val="D45A5A"/>
        </a:solidFill>
      </dgm:spPr>
      <dgm:t>
        <a:bodyPr/>
        <a:lstStyle/>
        <a:p>
          <a:r>
            <a:rPr lang="pt-BR" dirty="0"/>
            <a:t>Pergunta</a:t>
          </a:r>
        </a:p>
      </dgm:t>
    </dgm:pt>
    <dgm:pt modelId="{F1815F7C-0519-40C3-8B0F-A7A0965B6704}" type="parTrans" cxnId="{6DE14901-1FDE-483A-B93B-2D9D1A9BAB98}">
      <dgm:prSet/>
      <dgm:spPr/>
      <dgm:t>
        <a:bodyPr/>
        <a:lstStyle/>
        <a:p>
          <a:endParaRPr lang="pt-BR"/>
        </a:p>
      </dgm:t>
    </dgm:pt>
    <dgm:pt modelId="{DB76A30B-E914-4F81-B8CE-3B139A3D972C}" type="sibTrans" cxnId="{6DE14901-1FDE-483A-B93B-2D9D1A9BAB98}">
      <dgm:prSet/>
      <dgm:spPr/>
      <dgm:t>
        <a:bodyPr/>
        <a:lstStyle/>
        <a:p>
          <a:endParaRPr lang="pt-BR"/>
        </a:p>
      </dgm:t>
    </dgm:pt>
    <dgm:pt modelId="{E33BB7DC-23E5-4F00-9204-051F1AFE3B41}" type="pres">
      <dgm:prSet presAssocID="{821C7208-C03C-487A-A2E2-7465D68A7A4E}" presName="diagram" presStyleCnt="0">
        <dgm:presLayoutVars>
          <dgm:dir/>
          <dgm:resizeHandles val="exact"/>
        </dgm:presLayoutVars>
      </dgm:prSet>
      <dgm:spPr/>
    </dgm:pt>
    <dgm:pt modelId="{51756D9B-932A-4AF2-92BA-3CB227B29438}" type="pres">
      <dgm:prSet presAssocID="{F89E267C-ED9D-4B4D-B0BC-CF6011D65210}" presName="node" presStyleLbl="node1" presStyleIdx="0" presStyleCnt="3" custScaleX="22210" custScaleY="20256" custLinFactNeighborX="14010" custLinFactNeighborY="-29609">
        <dgm:presLayoutVars>
          <dgm:bulletEnabled val="1"/>
        </dgm:presLayoutVars>
      </dgm:prSet>
      <dgm:spPr/>
    </dgm:pt>
    <dgm:pt modelId="{737DDC73-0198-4F90-B08C-75BCA82BB4BF}" type="pres">
      <dgm:prSet presAssocID="{16F5D215-2270-4EE4-A875-ED5AF3191AC8}" presName="sibTrans" presStyleCnt="0"/>
      <dgm:spPr/>
    </dgm:pt>
    <dgm:pt modelId="{3B21007B-AF11-4C1D-BEE2-10D459395CE8}" type="pres">
      <dgm:prSet presAssocID="{2C65E039-88C3-496C-AAE6-4FB137DFDFB0}" presName="node" presStyleLbl="node1" presStyleIdx="1" presStyleCnt="3" custScaleX="22210" custScaleY="20256" custLinFactNeighborX="33913" custLinFactNeighborY="14418">
        <dgm:presLayoutVars>
          <dgm:bulletEnabled val="1"/>
        </dgm:presLayoutVars>
      </dgm:prSet>
      <dgm:spPr/>
    </dgm:pt>
    <dgm:pt modelId="{48CA43D1-7ED3-4495-AA77-29EE6704BAAE}" type="pres">
      <dgm:prSet presAssocID="{D79501B0-F35E-4F3D-8009-7C894E345779}" presName="sibTrans" presStyleCnt="0"/>
      <dgm:spPr/>
    </dgm:pt>
    <dgm:pt modelId="{67C93602-5E18-49EC-BF12-12084283DD87}" type="pres">
      <dgm:prSet presAssocID="{0791631E-E42D-401B-AEF0-F902558A8565}" presName="node" presStyleLbl="node1" presStyleIdx="2" presStyleCnt="3" custScaleX="22210" custScaleY="20256" custLinFactNeighborX="1869" custLinFactNeighborY="-10128">
        <dgm:presLayoutVars>
          <dgm:bulletEnabled val="1"/>
        </dgm:presLayoutVars>
      </dgm:prSet>
      <dgm:spPr/>
    </dgm:pt>
  </dgm:ptLst>
  <dgm:cxnLst>
    <dgm:cxn modelId="{6DE14901-1FDE-483A-B93B-2D9D1A9BAB98}" srcId="{821C7208-C03C-487A-A2E2-7465D68A7A4E}" destId="{0791631E-E42D-401B-AEF0-F902558A8565}" srcOrd="2" destOrd="0" parTransId="{F1815F7C-0519-40C3-8B0F-A7A0965B6704}" sibTransId="{DB76A30B-E914-4F81-B8CE-3B139A3D972C}"/>
    <dgm:cxn modelId="{284B2513-DE3D-4928-8AD2-0ABC2A813DE3}" type="presOf" srcId="{821C7208-C03C-487A-A2E2-7465D68A7A4E}" destId="{E33BB7DC-23E5-4F00-9204-051F1AFE3B41}" srcOrd="0" destOrd="0" presId="urn:microsoft.com/office/officeart/2005/8/layout/default"/>
    <dgm:cxn modelId="{3C6CC41B-C17F-4007-926E-C6D2A8987974}" srcId="{821C7208-C03C-487A-A2E2-7465D68A7A4E}" destId="{F89E267C-ED9D-4B4D-B0BC-CF6011D65210}" srcOrd="0" destOrd="0" parTransId="{5E14054E-EA7B-4BE2-AABA-7A34E551BBBD}" sibTransId="{16F5D215-2270-4EE4-A875-ED5AF3191AC8}"/>
    <dgm:cxn modelId="{FCF73179-3A7F-4EB3-BB5B-0A6F8951C5BD}" type="presOf" srcId="{F89E267C-ED9D-4B4D-B0BC-CF6011D65210}" destId="{51756D9B-932A-4AF2-92BA-3CB227B29438}" srcOrd="0" destOrd="0" presId="urn:microsoft.com/office/officeart/2005/8/layout/default"/>
    <dgm:cxn modelId="{66497759-CC80-43A3-A234-FC316F2E08A6}" srcId="{821C7208-C03C-487A-A2E2-7465D68A7A4E}" destId="{2C65E039-88C3-496C-AAE6-4FB137DFDFB0}" srcOrd="1" destOrd="0" parTransId="{7085A910-A132-485B-988E-EF937DAA1F44}" sibTransId="{D79501B0-F35E-4F3D-8009-7C894E345779}"/>
    <dgm:cxn modelId="{4B925E8A-5311-4AAC-B7BD-E4AEF5468005}" type="presOf" srcId="{2C65E039-88C3-496C-AAE6-4FB137DFDFB0}" destId="{3B21007B-AF11-4C1D-BEE2-10D459395CE8}" srcOrd="0" destOrd="0" presId="urn:microsoft.com/office/officeart/2005/8/layout/default"/>
    <dgm:cxn modelId="{D0A429D0-789F-411C-92A0-98F3C4F87F92}" type="presOf" srcId="{0791631E-E42D-401B-AEF0-F902558A8565}" destId="{67C93602-5E18-49EC-BF12-12084283DD87}" srcOrd="0" destOrd="0" presId="urn:microsoft.com/office/officeart/2005/8/layout/default"/>
    <dgm:cxn modelId="{42024438-A3FE-4588-A7BA-62B407FA5581}" type="presParOf" srcId="{E33BB7DC-23E5-4F00-9204-051F1AFE3B41}" destId="{51756D9B-932A-4AF2-92BA-3CB227B29438}" srcOrd="0" destOrd="0" presId="urn:microsoft.com/office/officeart/2005/8/layout/default"/>
    <dgm:cxn modelId="{6BF89C7C-7543-4862-9C97-85DCCDF96ADC}" type="presParOf" srcId="{E33BB7DC-23E5-4F00-9204-051F1AFE3B41}" destId="{737DDC73-0198-4F90-B08C-75BCA82BB4BF}" srcOrd="1" destOrd="0" presId="urn:microsoft.com/office/officeart/2005/8/layout/default"/>
    <dgm:cxn modelId="{37C7B801-11DF-403A-BC16-D7913273F7D1}" type="presParOf" srcId="{E33BB7DC-23E5-4F00-9204-051F1AFE3B41}" destId="{3B21007B-AF11-4C1D-BEE2-10D459395CE8}" srcOrd="2" destOrd="0" presId="urn:microsoft.com/office/officeart/2005/8/layout/default"/>
    <dgm:cxn modelId="{673CB131-F4B4-47A5-B2FE-7940F7B71B26}" type="presParOf" srcId="{E33BB7DC-23E5-4F00-9204-051F1AFE3B41}" destId="{48CA43D1-7ED3-4495-AA77-29EE6704BAAE}" srcOrd="3" destOrd="0" presId="urn:microsoft.com/office/officeart/2005/8/layout/default"/>
    <dgm:cxn modelId="{B916FD6F-B628-49B9-A5C8-64AD0D44530B}" type="presParOf" srcId="{E33BB7DC-23E5-4F00-9204-051F1AFE3B41}" destId="{67C93602-5E18-49EC-BF12-12084283DD8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C6BE21-100A-44C2-B898-1FFD3C50FF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76B8C3F-28A1-4FE5-831C-ABB331401744}">
      <dgm:prSet phldrT="[Texto]" custT="1"/>
      <dgm:spPr>
        <a:solidFill>
          <a:srgbClr val="FFFF00"/>
        </a:solidFill>
      </dgm:spPr>
      <dgm:t>
        <a:bodyPr/>
        <a:lstStyle/>
        <a:p>
          <a:r>
            <a:rPr lang="pt-BR" sz="2000" dirty="0">
              <a:solidFill>
                <a:schemeClr val="tx1"/>
              </a:solidFill>
            </a:rPr>
            <a:t>Permitir Frete Grátis em uma compra</a:t>
          </a:r>
        </a:p>
      </dgm:t>
    </dgm:pt>
    <dgm:pt modelId="{3EEE4E61-F6C7-4C97-BA58-FFAA65286BAB}" type="parTrans" cxnId="{5E4E59D3-515F-4F1E-BB27-0C5CA1794E88}">
      <dgm:prSet/>
      <dgm:spPr/>
      <dgm:t>
        <a:bodyPr/>
        <a:lstStyle/>
        <a:p>
          <a:endParaRPr lang="pt-BR"/>
        </a:p>
      </dgm:t>
    </dgm:pt>
    <dgm:pt modelId="{636EB167-3ECE-4AFA-A02B-3215415078E2}" type="sibTrans" cxnId="{5E4E59D3-515F-4F1E-BB27-0C5CA1794E88}">
      <dgm:prSet/>
      <dgm:spPr/>
      <dgm:t>
        <a:bodyPr/>
        <a:lstStyle/>
        <a:p>
          <a:endParaRPr lang="pt-BR"/>
        </a:p>
      </dgm:t>
    </dgm:pt>
    <dgm:pt modelId="{EF9619FA-C8D9-47E2-A944-5F267B7C7613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Frete grátis para Sudeste com compras acima de R$ 100</a:t>
          </a:r>
        </a:p>
      </dgm:t>
    </dgm:pt>
    <dgm:pt modelId="{6A06132B-E096-40CE-BDEC-64E1EFC627A5}" type="parTrans" cxnId="{CAD17B68-D002-4BF2-B16B-4F871CC21168}">
      <dgm:prSet/>
      <dgm:spPr/>
      <dgm:t>
        <a:bodyPr/>
        <a:lstStyle/>
        <a:p>
          <a:endParaRPr lang="pt-BR"/>
        </a:p>
      </dgm:t>
    </dgm:pt>
    <dgm:pt modelId="{D8A6B774-BA08-4EA9-87C8-B29D0F0A887C}" type="sibTrans" cxnId="{CAD17B68-D002-4BF2-B16B-4F871CC21168}">
      <dgm:prSet/>
      <dgm:spPr/>
      <dgm:t>
        <a:bodyPr/>
        <a:lstStyle/>
        <a:p>
          <a:endParaRPr lang="pt-BR"/>
        </a:p>
      </dgm:t>
    </dgm:pt>
    <dgm:pt modelId="{2BD22068-7155-4CB7-97DB-24DFF5BB0751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Exibir mensagem informando frete grátis</a:t>
          </a:r>
        </a:p>
      </dgm:t>
    </dgm:pt>
    <dgm:pt modelId="{48012A20-947E-4181-9AE4-69BD2FE7951B}" type="parTrans" cxnId="{451F6F26-6BE7-4417-9A8B-0C55C8988605}">
      <dgm:prSet/>
      <dgm:spPr/>
      <dgm:t>
        <a:bodyPr/>
        <a:lstStyle/>
        <a:p>
          <a:endParaRPr lang="pt-BR"/>
        </a:p>
      </dgm:t>
    </dgm:pt>
    <dgm:pt modelId="{983EDE10-CC5F-4315-A43C-8624C7C17292}" type="sibTrans" cxnId="{451F6F26-6BE7-4417-9A8B-0C55C8988605}">
      <dgm:prSet/>
      <dgm:spPr/>
      <dgm:t>
        <a:bodyPr/>
        <a:lstStyle/>
        <a:p>
          <a:endParaRPr lang="pt-BR"/>
        </a:p>
      </dgm:t>
    </dgm:pt>
    <dgm:pt modelId="{58E4B4FD-E3E4-4847-B25C-28003EE1CCBD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Após digitar o CEP devemos identificar a região do usuário</a:t>
          </a:r>
        </a:p>
      </dgm:t>
    </dgm:pt>
    <dgm:pt modelId="{2588F637-C970-4FC9-B42F-0E8B69DB5F1C}" type="parTrans" cxnId="{5F004250-2A2B-467C-ABB3-EF8DDDEBFB1F}">
      <dgm:prSet/>
      <dgm:spPr/>
      <dgm:t>
        <a:bodyPr/>
        <a:lstStyle/>
        <a:p>
          <a:endParaRPr lang="pt-BR"/>
        </a:p>
      </dgm:t>
    </dgm:pt>
    <dgm:pt modelId="{1B71F736-58E9-4B57-A19F-BD1E2B764DBE}" type="sibTrans" cxnId="{5F004250-2A2B-467C-ABB3-EF8DDDEBFB1F}">
      <dgm:prSet/>
      <dgm:spPr/>
      <dgm:t>
        <a:bodyPr/>
        <a:lstStyle/>
        <a:p>
          <a:endParaRPr lang="pt-BR"/>
        </a:p>
      </dgm:t>
    </dgm:pt>
    <dgm:pt modelId="{E85C35A8-C490-42F3-AFE2-32A491781819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Mensagem de frete grátis deve aparecer abaixo do campo CEP</a:t>
          </a:r>
        </a:p>
      </dgm:t>
    </dgm:pt>
    <dgm:pt modelId="{AE8BB520-D11F-4F4A-AFEF-6F3C7331CC14}" type="parTrans" cxnId="{92F10C22-9935-44ED-BCB6-5FB1CF36EC53}">
      <dgm:prSet/>
      <dgm:spPr/>
      <dgm:t>
        <a:bodyPr/>
        <a:lstStyle/>
        <a:p>
          <a:endParaRPr lang="pt-BR"/>
        </a:p>
      </dgm:t>
    </dgm:pt>
    <dgm:pt modelId="{68C567E9-33BE-4682-AC6E-87DE6CA6C6CB}" type="sibTrans" cxnId="{92F10C22-9935-44ED-BCB6-5FB1CF36EC53}">
      <dgm:prSet/>
      <dgm:spPr/>
      <dgm:t>
        <a:bodyPr/>
        <a:lstStyle/>
        <a:p>
          <a:endParaRPr lang="pt-BR"/>
        </a:p>
      </dgm:t>
    </dgm:pt>
    <dgm:pt modelId="{122611F3-00A9-4BF7-AC9F-0EFF99F36BF8}">
      <dgm:prSet phldrT="[Texto]"/>
      <dgm:spPr>
        <a:solidFill>
          <a:srgbClr val="D45A5A"/>
        </a:solidFill>
      </dgm:spPr>
      <dgm:t>
        <a:bodyPr/>
        <a:lstStyle/>
        <a:p>
          <a:r>
            <a:rPr lang="pt-BR" dirty="0"/>
            <a:t>Como  o cliente será informado do frete grátis?</a:t>
          </a:r>
        </a:p>
      </dgm:t>
    </dgm:pt>
    <dgm:pt modelId="{1DD5741E-A7F3-42BD-990F-5D9A49CB82D9}" type="parTrans" cxnId="{B0789EC5-AFEC-4EE3-AAB0-771AC1A24FA4}">
      <dgm:prSet/>
      <dgm:spPr/>
      <dgm:t>
        <a:bodyPr/>
        <a:lstStyle/>
        <a:p>
          <a:endParaRPr lang="pt-BR"/>
        </a:p>
      </dgm:t>
    </dgm:pt>
    <dgm:pt modelId="{C91245C6-6630-4E88-BE14-3D4692347B19}" type="sibTrans" cxnId="{B0789EC5-AFEC-4EE3-AAB0-771AC1A24FA4}">
      <dgm:prSet/>
      <dgm:spPr/>
      <dgm:t>
        <a:bodyPr/>
        <a:lstStyle/>
        <a:p>
          <a:endParaRPr lang="pt-BR"/>
        </a:p>
      </dgm:t>
    </dgm:pt>
    <dgm:pt modelId="{4399E0A1-5B87-4FB3-8BE4-9E442BD9E266}" type="pres">
      <dgm:prSet presAssocID="{BFC6BE21-100A-44C2-B898-1FFD3C50FFF5}" presName="diagram" presStyleCnt="0">
        <dgm:presLayoutVars>
          <dgm:dir/>
          <dgm:resizeHandles val="exact"/>
        </dgm:presLayoutVars>
      </dgm:prSet>
      <dgm:spPr/>
    </dgm:pt>
    <dgm:pt modelId="{2A38E9A6-54E9-4917-B28E-72CC14DBFE92}" type="pres">
      <dgm:prSet presAssocID="{A76B8C3F-28A1-4FE5-831C-ABB331401744}" presName="node" presStyleLbl="node1" presStyleIdx="0" presStyleCnt="6" custScaleX="32018" custScaleY="14507" custLinFactNeighborX="1070" custLinFactNeighborY="962">
        <dgm:presLayoutVars>
          <dgm:bulletEnabled val="1"/>
        </dgm:presLayoutVars>
      </dgm:prSet>
      <dgm:spPr/>
    </dgm:pt>
    <dgm:pt modelId="{F4542F83-5108-4426-B161-C037234414F9}" type="pres">
      <dgm:prSet presAssocID="{636EB167-3ECE-4AFA-A02B-3215415078E2}" presName="sibTrans" presStyleCnt="0"/>
      <dgm:spPr/>
    </dgm:pt>
    <dgm:pt modelId="{36B7B5C2-F6C7-48FC-BAF7-A87B4460655C}" type="pres">
      <dgm:prSet presAssocID="{EF9619FA-C8D9-47E2-A944-5F267B7C7613}" presName="node" presStyleLbl="node1" presStyleIdx="1" presStyleCnt="6" custScaleX="29331" custScaleY="14507" custLinFactNeighborX="-54047" custLinFactNeighborY="20478">
        <dgm:presLayoutVars>
          <dgm:bulletEnabled val="1"/>
        </dgm:presLayoutVars>
      </dgm:prSet>
      <dgm:spPr/>
    </dgm:pt>
    <dgm:pt modelId="{648467AC-A178-4F3D-9E97-5B04218CEC06}" type="pres">
      <dgm:prSet presAssocID="{D8A6B774-BA08-4EA9-87C8-B29D0F0A887C}" presName="sibTrans" presStyleCnt="0"/>
      <dgm:spPr/>
    </dgm:pt>
    <dgm:pt modelId="{F63591C3-51D5-45B6-879D-985E379E38BB}" type="pres">
      <dgm:prSet presAssocID="{2BD22068-7155-4CB7-97DB-24DFF5BB0751}" presName="node" presStyleLbl="node1" presStyleIdx="2" presStyleCnt="6" custScaleX="32018" custScaleY="14507" custLinFactNeighborX="20202" custLinFactNeighborY="-10491">
        <dgm:presLayoutVars>
          <dgm:bulletEnabled val="1"/>
        </dgm:presLayoutVars>
      </dgm:prSet>
      <dgm:spPr/>
    </dgm:pt>
    <dgm:pt modelId="{C28FAEC6-2C19-4BA1-BD74-ADA9092555B3}" type="pres">
      <dgm:prSet presAssocID="{983EDE10-CC5F-4315-A43C-8624C7C17292}" presName="sibTrans" presStyleCnt="0"/>
      <dgm:spPr/>
    </dgm:pt>
    <dgm:pt modelId="{41D19AC6-DC25-4D29-956A-5021CB30A193}" type="pres">
      <dgm:prSet presAssocID="{58E4B4FD-E3E4-4847-B25C-28003EE1CCBD}" presName="node" presStyleLbl="node1" presStyleIdx="3" presStyleCnt="6" custScaleX="30403" custScaleY="14507" custLinFactNeighborX="-53914" custLinFactNeighborY="7631">
        <dgm:presLayoutVars>
          <dgm:bulletEnabled val="1"/>
        </dgm:presLayoutVars>
      </dgm:prSet>
      <dgm:spPr/>
    </dgm:pt>
    <dgm:pt modelId="{4229BC24-7438-4474-8671-6820E63D7C5D}" type="pres">
      <dgm:prSet presAssocID="{1B71F736-58E9-4B57-A19F-BD1E2B764DBE}" presName="sibTrans" presStyleCnt="0"/>
      <dgm:spPr/>
    </dgm:pt>
    <dgm:pt modelId="{876ED19A-4FEE-450F-80AA-F6082AF23B86}" type="pres">
      <dgm:prSet presAssocID="{E85C35A8-C490-42F3-AFE2-32A491781819}" presName="node" presStyleLbl="node1" presStyleIdx="4" presStyleCnt="6" custScaleX="32018" custScaleY="14507" custLinFactNeighborX="18696" custLinFactNeighborY="-23543">
        <dgm:presLayoutVars>
          <dgm:bulletEnabled val="1"/>
        </dgm:presLayoutVars>
      </dgm:prSet>
      <dgm:spPr/>
    </dgm:pt>
    <dgm:pt modelId="{34C6DAE3-D5B9-4C8D-B51C-B47BA1ABBE9A}" type="pres">
      <dgm:prSet presAssocID="{68C567E9-33BE-4682-AC6E-87DE6CA6C6CB}" presName="sibTrans" presStyleCnt="0"/>
      <dgm:spPr/>
    </dgm:pt>
    <dgm:pt modelId="{4231F56B-124B-44DE-97A8-AEA8D9ACC582}" type="pres">
      <dgm:prSet presAssocID="{122611F3-00A9-4BF7-AC9F-0EFF99F36BF8}" presName="node" presStyleLbl="node1" presStyleIdx="5" presStyleCnt="6" custScaleX="27391" custScaleY="14507" custLinFactNeighborX="12709" custLinFactNeighborY="-42049">
        <dgm:presLayoutVars>
          <dgm:bulletEnabled val="1"/>
        </dgm:presLayoutVars>
      </dgm:prSet>
      <dgm:spPr/>
    </dgm:pt>
  </dgm:ptLst>
  <dgm:cxnLst>
    <dgm:cxn modelId="{303FB201-B618-4F79-B866-7428B2551A77}" type="presOf" srcId="{EF9619FA-C8D9-47E2-A944-5F267B7C7613}" destId="{36B7B5C2-F6C7-48FC-BAF7-A87B4460655C}" srcOrd="0" destOrd="0" presId="urn:microsoft.com/office/officeart/2005/8/layout/default"/>
    <dgm:cxn modelId="{92F10C22-9935-44ED-BCB6-5FB1CF36EC53}" srcId="{BFC6BE21-100A-44C2-B898-1FFD3C50FFF5}" destId="{E85C35A8-C490-42F3-AFE2-32A491781819}" srcOrd="4" destOrd="0" parTransId="{AE8BB520-D11F-4F4A-AFEF-6F3C7331CC14}" sibTransId="{68C567E9-33BE-4682-AC6E-87DE6CA6C6CB}"/>
    <dgm:cxn modelId="{451F6F26-6BE7-4417-9A8B-0C55C8988605}" srcId="{BFC6BE21-100A-44C2-B898-1FFD3C50FFF5}" destId="{2BD22068-7155-4CB7-97DB-24DFF5BB0751}" srcOrd="2" destOrd="0" parTransId="{48012A20-947E-4181-9AE4-69BD2FE7951B}" sibTransId="{983EDE10-CC5F-4315-A43C-8624C7C17292}"/>
    <dgm:cxn modelId="{4A4A225C-52E7-4562-8490-20CE77894523}" type="presOf" srcId="{BFC6BE21-100A-44C2-B898-1FFD3C50FFF5}" destId="{4399E0A1-5B87-4FB3-8BE4-9E442BD9E266}" srcOrd="0" destOrd="0" presId="urn:microsoft.com/office/officeart/2005/8/layout/default"/>
    <dgm:cxn modelId="{CAD17B68-D002-4BF2-B16B-4F871CC21168}" srcId="{BFC6BE21-100A-44C2-B898-1FFD3C50FFF5}" destId="{EF9619FA-C8D9-47E2-A944-5F267B7C7613}" srcOrd="1" destOrd="0" parTransId="{6A06132B-E096-40CE-BDEC-64E1EFC627A5}" sibTransId="{D8A6B774-BA08-4EA9-87C8-B29D0F0A887C}"/>
    <dgm:cxn modelId="{5F004250-2A2B-467C-ABB3-EF8DDDEBFB1F}" srcId="{BFC6BE21-100A-44C2-B898-1FFD3C50FFF5}" destId="{58E4B4FD-E3E4-4847-B25C-28003EE1CCBD}" srcOrd="3" destOrd="0" parTransId="{2588F637-C970-4FC9-B42F-0E8B69DB5F1C}" sibTransId="{1B71F736-58E9-4B57-A19F-BD1E2B764DBE}"/>
    <dgm:cxn modelId="{AE111873-A020-4944-96BE-05BFAF40E13B}" type="presOf" srcId="{A76B8C3F-28A1-4FE5-831C-ABB331401744}" destId="{2A38E9A6-54E9-4917-B28E-72CC14DBFE92}" srcOrd="0" destOrd="0" presId="urn:microsoft.com/office/officeart/2005/8/layout/default"/>
    <dgm:cxn modelId="{F24CA387-0E22-4B4B-B88F-90026EB7CAC9}" type="presOf" srcId="{2BD22068-7155-4CB7-97DB-24DFF5BB0751}" destId="{F63591C3-51D5-45B6-879D-985E379E38BB}" srcOrd="0" destOrd="0" presId="urn:microsoft.com/office/officeart/2005/8/layout/default"/>
    <dgm:cxn modelId="{A8D7A2A0-21C9-46E1-8737-31AD3674F3C3}" type="presOf" srcId="{E85C35A8-C490-42F3-AFE2-32A491781819}" destId="{876ED19A-4FEE-450F-80AA-F6082AF23B86}" srcOrd="0" destOrd="0" presId="urn:microsoft.com/office/officeart/2005/8/layout/default"/>
    <dgm:cxn modelId="{B0789EC5-AFEC-4EE3-AAB0-771AC1A24FA4}" srcId="{BFC6BE21-100A-44C2-B898-1FFD3C50FFF5}" destId="{122611F3-00A9-4BF7-AC9F-0EFF99F36BF8}" srcOrd="5" destOrd="0" parTransId="{1DD5741E-A7F3-42BD-990F-5D9A49CB82D9}" sibTransId="{C91245C6-6630-4E88-BE14-3D4692347B19}"/>
    <dgm:cxn modelId="{C1ABFCC8-3BDB-4C9B-B23F-9580995C6D7F}" type="presOf" srcId="{122611F3-00A9-4BF7-AC9F-0EFF99F36BF8}" destId="{4231F56B-124B-44DE-97A8-AEA8D9ACC582}" srcOrd="0" destOrd="0" presId="urn:microsoft.com/office/officeart/2005/8/layout/default"/>
    <dgm:cxn modelId="{5E4E59D3-515F-4F1E-BB27-0C5CA1794E88}" srcId="{BFC6BE21-100A-44C2-B898-1FFD3C50FFF5}" destId="{A76B8C3F-28A1-4FE5-831C-ABB331401744}" srcOrd="0" destOrd="0" parTransId="{3EEE4E61-F6C7-4C97-BA58-FFAA65286BAB}" sibTransId="{636EB167-3ECE-4AFA-A02B-3215415078E2}"/>
    <dgm:cxn modelId="{4FCBA1E8-6D83-494D-BDDB-62C1D657D21B}" type="presOf" srcId="{58E4B4FD-E3E4-4847-B25C-28003EE1CCBD}" destId="{41D19AC6-DC25-4D29-956A-5021CB30A193}" srcOrd="0" destOrd="0" presId="urn:microsoft.com/office/officeart/2005/8/layout/default"/>
    <dgm:cxn modelId="{799530BB-D579-4779-B57C-3632AF800E36}" type="presParOf" srcId="{4399E0A1-5B87-4FB3-8BE4-9E442BD9E266}" destId="{2A38E9A6-54E9-4917-B28E-72CC14DBFE92}" srcOrd="0" destOrd="0" presId="urn:microsoft.com/office/officeart/2005/8/layout/default"/>
    <dgm:cxn modelId="{4544F012-592B-4C7A-9EB9-B57DAB75CDC6}" type="presParOf" srcId="{4399E0A1-5B87-4FB3-8BE4-9E442BD9E266}" destId="{F4542F83-5108-4426-B161-C037234414F9}" srcOrd="1" destOrd="0" presId="urn:microsoft.com/office/officeart/2005/8/layout/default"/>
    <dgm:cxn modelId="{C3DAF3ED-16ED-4B88-9D09-F474E920A1F9}" type="presParOf" srcId="{4399E0A1-5B87-4FB3-8BE4-9E442BD9E266}" destId="{36B7B5C2-F6C7-48FC-BAF7-A87B4460655C}" srcOrd="2" destOrd="0" presId="urn:microsoft.com/office/officeart/2005/8/layout/default"/>
    <dgm:cxn modelId="{65DA9D29-66C8-44F3-9DE1-781A66A43454}" type="presParOf" srcId="{4399E0A1-5B87-4FB3-8BE4-9E442BD9E266}" destId="{648467AC-A178-4F3D-9E97-5B04218CEC06}" srcOrd="3" destOrd="0" presId="urn:microsoft.com/office/officeart/2005/8/layout/default"/>
    <dgm:cxn modelId="{C188EBB6-B1B9-4AD6-B6C2-ED291B8FA23D}" type="presParOf" srcId="{4399E0A1-5B87-4FB3-8BE4-9E442BD9E266}" destId="{F63591C3-51D5-45B6-879D-985E379E38BB}" srcOrd="4" destOrd="0" presId="urn:microsoft.com/office/officeart/2005/8/layout/default"/>
    <dgm:cxn modelId="{B87DDDB0-A351-4D2C-A024-3A337CA99E0B}" type="presParOf" srcId="{4399E0A1-5B87-4FB3-8BE4-9E442BD9E266}" destId="{C28FAEC6-2C19-4BA1-BD74-ADA9092555B3}" srcOrd="5" destOrd="0" presId="urn:microsoft.com/office/officeart/2005/8/layout/default"/>
    <dgm:cxn modelId="{B3E70C2B-B557-4E84-AA31-1160FF98E021}" type="presParOf" srcId="{4399E0A1-5B87-4FB3-8BE4-9E442BD9E266}" destId="{41D19AC6-DC25-4D29-956A-5021CB30A193}" srcOrd="6" destOrd="0" presId="urn:microsoft.com/office/officeart/2005/8/layout/default"/>
    <dgm:cxn modelId="{8F97EE7B-481A-4C03-A3B4-CE7A75EA61E4}" type="presParOf" srcId="{4399E0A1-5B87-4FB3-8BE4-9E442BD9E266}" destId="{4229BC24-7438-4474-8671-6820E63D7C5D}" srcOrd="7" destOrd="0" presId="urn:microsoft.com/office/officeart/2005/8/layout/default"/>
    <dgm:cxn modelId="{C8EE07EE-3654-4AD0-A442-06580E3A6F9D}" type="presParOf" srcId="{4399E0A1-5B87-4FB3-8BE4-9E442BD9E266}" destId="{876ED19A-4FEE-450F-80AA-F6082AF23B86}" srcOrd="8" destOrd="0" presId="urn:microsoft.com/office/officeart/2005/8/layout/default"/>
    <dgm:cxn modelId="{27C59455-90CC-4388-B4E1-2B43A1731F94}" type="presParOf" srcId="{4399E0A1-5B87-4FB3-8BE4-9E442BD9E266}" destId="{34C6DAE3-D5B9-4C8D-B51C-B47BA1ABBE9A}" srcOrd="9" destOrd="0" presId="urn:microsoft.com/office/officeart/2005/8/layout/default"/>
    <dgm:cxn modelId="{04447759-7D99-45D3-AD37-871A096DBF89}" type="presParOf" srcId="{4399E0A1-5B87-4FB3-8BE4-9E442BD9E266}" destId="{4231F56B-124B-44DE-97A8-AEA8D9ACC582}" srcOrd="1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5CA8-FE09-4D61-9D56-5C4ADEEC51DC}">
      <dsp:nvSpPr>
        <dsp:cNvPr id="0" name=""/>
        <dsp:cNvSpPr/>
      </dsp:nvSpPr>
      <dsp:spPr>
        <a:xfrm>
          <a:off x="4176448" y="45056"/>
          <a:ext cx="2162702" cy="21627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Pedir</a:t>
          </a:r>
        </a:p>
      </dsp:txBody>
      <dsp:txXfrm>
        <a:off x="4464809" y="423529"/>
        <a:ext cx="1585981" cy="973216"/>
      </dsp:txXfrm>
    </dsp:sp>
    <dsp:sp modelId="{0242B39D-8F64-4CB5-93E8-0ACFFCEAAD9E}">
      <dsp:nvSpPr>
        <dsp:cNvPr id="0" name=""/>
        <dsp:cNvSpPr/>
      </dsp:nvSpPr>
      <dsp:spPr>
        <a:xfrm>
          <a:off x="4956823" y="1396745"/>
          <a:ext cx="2162702" cy="21627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Questionar</a:t>
          </a:r>
        </a:p>
      </dsp:txBody>
      <dsp:txXfrm>
        <a:off x="5618250" y="1955443"/>
        <a:ext cx="1297621" cy="1189486"/>
      </dsp:txXfrm>
    </dsp:sp>
    <dsp:sp modelId="{A6550F4A-7DD2-4685-9094-C0B64C011281}">
      <dsp:nvSpPr>
        <dsp:cNvPr id="0" name=""/>
        <dsp:cNvSpPr/>
      </dsp:nvSpPr>
      <dsp:spPr>
        <a:xfrm>
          <a:off x="3396073" y="1396745"/>
          <a:ext cx="2162702" cy="21627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Sugerir</a:t>
          </a:r>
        </a:p>
      </dsp:txBody>
      <dsp:txXfrm>
        <a:off x="3599728" y="1955443"/>
        <a:ext cx="1297621" cy="1189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56D9B-932A-4AF2-92BA-3CB227B29438}">
      <dsp:nvSpPr>
        <dsp:cNvPr id="0" name=""/>
        <dsp:cNvSpPr/>
      </dsp:nvSpPr>
      <dsp:spPr>
        <a:xfrm>
          <a:off x="2176203" y="215412"/>
          <a:ext cx="2335514" cy="1278023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b="1" kern="1200" dirty="0">
              <a:solidFill>
                <a:schemeClr val="tx1"/>
              </a:solidFill>
            </a:rPr>
            <a:t>User Story</a:t>
          </a:r>
        </a:p>
      </dsp:txBody>
      <dsp:txXfrm>
        <a:off x="2176203" y="215412"/>
        <a:ext cx="2335514" cy="1278023"/>
      </dsp:txXfrm>
    </dsp:sp>
    <dsp:sp modelId="{3B21007B-AF11-4C1D-BEE2-10D459395CE8}">
      <dsp:nvSpPr>
        <dsp:cNvPr id="0" name=""/>
        <dsp:cNvSpPr/>
      </dsp:nvSpPr>
      <dsp:spPr>
        <a:xfrm>
          <a:off x="7656198" y="2993234"/>
          <a:ext cx="2335514" cy="1278023"/>
        </a:xfrm>
        <a:prstGeom prst="rect">
          <a:avLst/>
        </a:prstGeom>
        <a:solidFill>
          <a:srgbClr val="D45A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Pergunta</a:t>
          </a:r>
        </a:p>
      </dsp:txBody>
      <dsp:txXfrm>
        <a:off x="7656198" y="2993234"/>
        <a:ext cx="2335514" cy="1278023"/>
      </dsp:txXfrm>
    </dsp:sp>
    <dsp:sp modelId="{67C93602-5E18-49EC-BF12-12084283DD87}">
      <dsp:nvSpPr>
        <dsp:cNvPr id="0" name=""/>
        <dsp:cNvSpPr/>
      </dsp:nvSpPr>
      <dsp:spPr>
        <a:xfrm>
          <a:off x="7673653" y="1444538"/>
          <a:ext cx="2335514" cy="1278023"/>
        </a:xfrm>
        <a:prstGeom prst="rect">
          <a:avLst/>
        </a:prstGeom>
        <a:solidFill>
          <a:srgbClr val="D45A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Pergunta</a:t>
          </a:r>
        </a:p>
      </dsp:txBody>
      <dsp:txXfrm>
        <a:off x="7673653" y="1444538"/>
        <a:ext cx="2335514" cy="1278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8E9A6-54E9-4917-B28E-72CC14DBFE92}">
      <dsp:nvSpPr>
        <dsp:cNvPr id="0" name=""/>
        <dsp:cNvSpPr/>
      </dsp:nvSpPr>
      <dsp:spPr>
        <a:xfrm>
          <a:off x="1618929" y="407962"/>
          <a:ext cx="3366884" cy="915298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Permitir Frete Grátis em uma compra</a:t>
          </a:r>
        </a:p>
      </dsp:txBody>
      <dsp:txXfrm>
        <a:off x="1618929" y="407962"/>
        <a:ext cx="3366884" cy="915298"/>
      </dsp:txXfrm>
    </dsp:sp>
    <dsp:sp modelId="{36B7B5C2-F6C7-48FC-BAF7-A87B4460655C}">
      <dsp:nvSpPr>
        <dsp:cNvPr id="0" name=""/>
        <dsp:cNvSpPr/>
      </dsp:nvSpPr>
      <dsp:spPr>
        <a:xfrm>
          <a:off x="241490" y="1639297"/>
          <a:ext cx="3084330" cy="91529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/>
              </a:solidFill>
            </a:rPr>
            <a:t>Frete grátis para Sudeste com compras acima de R$ 100</a:t>
          </a:r>
        </a:p>
      </dsp:txBody>
      <dsp:txXfrm>
        <a:off x="241490" y="1639297"/>
        <a:ext cx="3084330" cy="915298"/>
      </dsp:txXfrm>
    </dsp:sp>
    <dsp:sp modelId="{F63591C3-51D5-45B6-879D-985E379E38BB}">
      <dsp:nvSpPr>
        <dsp:cNvPr id="0" name=""/>
        <dsp:cNvSpPr/>
      </dsp:nvSpPr>
      <dsp:spPr>
        <a:xfrm>
          <a:off x="3574410" y="1652210"/>
          <a:ext cx="3366884" cy="91529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/>
              </a:solidFill>
            </a:rPr>
            <a:t>Exibir mensagem informando frete grátis</a:t>
          </a:r>
        </a:p>
      </dsp:txBody>
      <dsp:txXfrm>
        <a:off x="3574410" y="1652210"/>
        <a:ext cx="3366884" cy="915298"/>
      </dsp:txXfrm>
    </dsp:sp>
    <dsp:sp modelId="{41D19AC6-DC25-4D29-956A-5021CB30A193}">
      <dsp:nvSpPr>
        <dsp:cNvPr id="0" name=""/>
        <dsp:cNvSpPr/>
      </dsp:nvSpPr>
      <dsp:spPr>
        <a:xfrm>
          <a:off x="199112" y="2795592"/>
          <a:ext cx="3197057" cy="915298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/>
              </a:solidFill>
            </a:rPr>
            <a:t>Após digitar o CEP devemos identificar a região do usuário</a:t>
          </a:r>
        </a:p>
      </dsp:txBody>
      <dsp:txXfrm>
        <a:off x="199112" y="2795592"/>
        <a:ext cx="3197057" cy="915298"/>
      </dsp:txXfrm>
    </dsp:sp>
    <dsp:sp modelId="{876ED19A-4FEE-450F-80AA-F6082AF23B86}">
      <dsp:nvSpPr>
        <dsp:cNvPr id="0" name=""/>
        <dsp:cNvSpPr/>
      </dsp:nvSpPr>
      <dsp:spPr>
        <a:xfrm>
          <a:off x="3574410" y="2795571"/>
          <a:ext cx="3366884" cy="915298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/>
              </a:solidFill>
            </a:rPr>
            <a:t>Mensagem de frete grátis deve aparecer abaixo do campo CEP</a:t>
          </a:r>
        </a:p>
      </dsp:txBody>
      <dsp:txXfrm>
        <a:off x="3574410" y="2795571"/>
        <a:ext cx="3366884" cy="915298"/>
      </dsp:txXfrm>
    </dsp:sp>
    <dsp:sp modelId="{4231F56B-124B-44DE-97A8-AEA8D9ACC582}">
      <dsp:nvSpPr>
        <dsp:cNvPr id="0" name=""/>
        <dsp:cNvSpPr/>
      </dsp:nvSpPr>
      <dsp:spPr>
        <a:xfrm>
          <a:off x="7363286" y="1627961"/>
          <a:ext cx="2880327" cy="915298"/>
        </a:xfrm>
        <a:prstGeom prst="rect">
          <a:avLst/>
        </a:prstGeom>
        <a:solidFill>
          <a:srgbClr val="D45A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Como  o cliente será informado do frete grátis?</a:t>
          </a:r>
        </a:p>
      </dsp:txBody>
      <dsp:txXfrm>
        <a:off x="7363286" y="1627961"/>
        <a:ext cx="2880327" cy="915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D25A6-DE72-4770-86A4-7C4390A2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76E0A-2D0C-4A56-8899-502E3DFC9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A14859-3652-4E47-B635-B7423193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352E2-F408-4FAD-A36A-FFAA3B51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5B949-8E6D-4CDE-9098-157EBCAE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96CD8-DA90-42AA-831B-156377C1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6C9A8C-6984-492C-B03C-0335DA34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70187-2653-42F1-81FE-7F1A5F8B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8E2F0-2B64-47AE-80EA-5E68394C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C2092-DE77-4357-96C4-106870F1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F6CCCE-71A0-44D4-81B1-3961D91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C30ACA-E9FA-4B15-9905-97EBC0D6D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DF179-4AF6-44A5-9B36-DC3D96C6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727F0-B272-44A0-8282-F3A1F7C2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91C2B-ADFF-4E9D-B13A-9989CC26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88E02-17F1-4F69-BE0D-E5C9C9FC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B2911-099C-41F8-92FF-85FBEB0F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8869D-370D-45F5-9EEC-8D5A19AA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1305E-0953-418A-831C-308A355C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3F477-7E7A-4BF1-9452-1D4E26BF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2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34AFB-3AE6-4A76-ACA1-CBBE7E9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2127F2-2EC5-4759-9864-181D4F2C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83916-4E76-4FD4-A68B-9F61130C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A77F8-2DEA-4765-B576-2AF90299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36044-8916-40E5-BF93-E6FA335D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B8427-37F3-448A-B3D3-96C512BD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86648-319C-43A1-9CBE-B9B8FBF7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545059-47D3-4F37-9BF8-60400E8E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1DF318-43AC-4404-80FD-607E8F21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685AF9-7064-434A-9B2B-BD07B842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64A552-9B6F-4B40-89ED-7944576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9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0A548-7A25-4E44-BEEE-BE380204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442A2D-EBE7-4D69-997C-CF29AD5C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EC975-8157-4F57-A7E9-56BAB461B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46771F-699D-4395-981D-A48FE12C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C6B4F1-C58C-4A83-BEA0-215BF21E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EC098F-7E1F-4D94-BC68-2BB4898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965FCD-464E-418E-843A-AD6FA6AC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AF85C7-6B6D-4510-B6B8-3FD30990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D5C4-68A0-4A22-960F-C881A317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BE99A7-23E2-41E0-A031-2CDB6E95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C6C71-4B60-4474-B87D-D0D3B8B8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3D0EC8-52CB-49FA-BDB9-DC035EA0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6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5CFF0A-19A8-4E5C-8F58-50473060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F9343E-DD00-43E0-AE35-6F080A8D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D624B3-3108-4DA7-9832-67946F74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3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17CD2-7FBA-43AD-A458-9C9DCC7F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5BF0D-15A2-4953-896F-74E4F923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C15955-7624-4982-AE75-7A79E631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9E0DC8-426C-4B31-B8B7-3354099E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157A4D-B5D7-423A-B201-9431719E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B68D40-F538-44F3-863F-AD99A64E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7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60DB8-C845-4459-B5F1-D239E00B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DC06E7-6447-46FE-8ECE-B5362A0F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A27E70-C187-4192-91F3-D37F6D07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579368-0DC0-4B1E-A254-F0B48926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49180-AEDC-4A5B-B99C-3DFF8567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4E1D8-CA18-4B5D-871B-46784748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E6C860-1A0E-4575-8708-6FC0DB58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5DBF5F-0BD8-479A-8495-117F8C4EC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8220B-7618-4D46-903C-E6C75F9B9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0ACC-0358-4B4D-A4E1-79F0505E82AD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82D4F-90A0-44DD-8998-17CAEF04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A5C2E-BA1A-41A6-9080-46E8C5ACC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51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D2535A1-D7BD-47A9-84D4-68DC42B1DA6E}"/>
              </a:ext>
            </a:extLst>
          </p:cNvPr>
          <p:cNvSpPr/>
          <p:nvPr/>
        </p:nvSpPr>
        <p:spPr>
          <a:xfrm>
            <a:off x="324000" y="397412"/>
            <a:ext cx="11465170" cy="6063176"/>
          </a:xfrm>
          <a:prstGeom prst="roundRect">
            <a:avLst/>
          </a:prstGeom>
          <a:noFill/>
          <a:ln w="38100" cmpd="sng">
            <a:solidFill>
              <a:srgbClr val="0070C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B8D54B-DB33-4332-9632-136196B8D055}"/>
              </a:ext>
            </a:extLst>
          </p:cNvPr>
          <p:cNvSpPr/>
          <p:nvPr/>
        </p:nvSpPr>
        <p:spPr>
          <a:xfrm>
            <a:off x="1383864" y="1052730"/>
            <a:ext cx="1012350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500" dirty="0">
                <a:solidFill>
                  <a:schemeClr val="bg1"/>
                </a:solidFill>
              </a:rPr>
              <a:t>BDD</a:t>
            </a:r>
          </a:p>
          <a:p>
            <a:r>
              <a:rPr lang="pt-BR" sz="6000" dirty="0">
                <a:solidFill>
                  <a:schemeClr val="bg1"/>
                </a:solidFill>
              </a:rPr>
              <a:t>Behavior Driven Development</a:t>
            </a:r>
          </a:p>
          <a:p>
            <a:r>
              <a:rPr lang="pt-BR" dirty="0"/>
              <a:t>(Desenvolvimento Guiado por Comportamento)</a:t>
            </a:r>
          </a:p>
          <a:p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733F3-549E-4E9F-AF6E-919C7BB8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148" y="1507573"/>
            <a:ext cx="8464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600" b="1" dirty="0"/>
              <a:t>Escrever features </a:t>
            </a:r>
          </a:p>
          <a:p>
            <a:pPr marL="0" indent="0">
              <a:buNone/>
            </a:pPr>
            <a:r>
              <a:rPr lang="pt-BR" sz="6600" b="1" dirty="0"/>
              <a:t>muito </a:t>
            </a:r>
            <a:r>
              <a:rPr lang="pt-BR" sz="6600" b="1" dirty="0">
                <a:solidFill>
                  <a:srgbClr val="FFC000"/>
                </a:solidFill>
              </a:rPr>
              <a:t>técnicas</a:t>
            </a:r>
            <a:r>
              <a:rPr lang="pt-BR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8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FCE69-2ACB-43FF-8BD0-C6132549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BDD de uma maneira não recomendada!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03518-8E0E-4961-AB12-E92E2714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18"/>
            <a:ext cx="10515600" cy="501939"/>
          </a:xfrm>
        </p:spPr>
        <p:txBody>
          <a:bodyPr/>
          <a:lstStyle/>
          <a:p>
            <a:r>
              <a:rPr lang="pt-BR" b="1" dirty="0"/>
              <a:t>Escrever features muito técnicas</a:t>
            </a:r>
          </a:p>
          <a:p>
            <a:pPr marL="0" indent="0">
              <a:buNone/>
            </a:pPr>
            <a:endParaRPr lang="pt-BR" b="1" dirty="0"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94D2B2-8EF3-467A-A135-E54D3D16E0A8}"/>
              </a:ext>
            </a:extLst>
          </p:cNvPr>
          <p:cNvSpPr/>
          <p:nvPr/>
        </p:nvSpPr>
        <p:spPr>
          <a:xfrm>
            <a:off x="838200" y="2133599"/>
            <a:ext cx="10515600" cy="4230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# EXEMPLO RUIM! Não faça isso!</a:t>
            </a:r>
            <a:endParaRPr lang="pt-BR" dirty="0"/>
          </a:p>
          <a:p>
            <a:br>
              <a:rPr lang="pt-BR" dirty="0"/>
            </a:br>
            <a:r>
              <a:rPr lang="pt-BR" dirty="0" err="1"/>
              <a:t>language</a:t>
            </a:r>
            <a:r>
              <a:rPr lang="pt-BR" dirty="0"/>
              <a:t>: </a:t>
            </a:r>
            <a:r>
              <a:rPr lang="pt-BR" dirty="0" err="1"/>
              <a:t>pt</a:t>
            </a:r>
            <a:endParaRPr lang="pt-BR" dirty="0"/>
          </a:p>
          <a:p>
            <a:br>
              <a:rPr lang="pt-BR" dirty="0"/>
            </a:br>
            <a:r>
              <a:rPr lang="pt-BR" dirty="0">
                <a:solidFill>
                  <a:srgbClr val="9966FF"/>
                </a:solidFill>
              </a:rPr>
              <a:t>Funcionalidade</a:t>
            </a:r>
            <a:r>
              <a:rPr lang="pt-BR" dirty="0"/>
              <a:t>: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 de produtos</a:t>
            </a:r>
          </a:p>
          <a:p>
            <a:b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dirty="0" err="1">
                <a:solidFill>
                  <a:srgbClr val="9966FF"/>
                </a:solidFill>
              </a:rPr>
              <a:t>Cenario</a:t>
            </a:r>
            <a:r>
              <a:rPr lang="pt-BR" dirty="0"/>
              <a:t>: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 de um produto com frete grátis em região específica</a:t>
            </a:r>
          </a:p>
          <a:p>
            <a:b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dirty="0"/>
              <a:t>    </a:t>
            </a:r>
            <a:r>
              <a:rPr lang="pt-BR" dirty="0">
                <a:solidFill>
                  <a:srgbClr val="9966FF"/>
                </a:solidFill>
              </a:rPr>
              <a:t>Dado</a:t>
            </a:r>
            <a:r>
              <a:rPr lang="pt-BR" dirty="0"/>
              <a:t> que eu sou um cliente da região Sudeste</a:t>
            </a:r>
          </a:p>
          <a:p>
            <a:r>
              <a:rPr lang="pt-BR" dirty="0"/>
              <a:t>    </a:t>
            </a:r>
            <a:r>
              <a:rPr lang="pt-BR" dirty="0">
                <a:solidFill>
                  <a:srgbClr val="9966FF"/>
                </a:solidFill>
              </a:rPr>
              <a:t>Quando</a:t>
            </a:r>
            <a:r>
              <a:rPr lang="pt-BR" dirty="0"/>
              <a:t> eu clico no menu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"eletrônicos"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clico no item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"TVs 49" </a:t>
            </a:r>
            <a:r>
              <a:rPr lang="pt-BR" dirty="0"/>
              <a:t>no canto esquerdo da tela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clico na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"TV LG 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Smart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49"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preencho meu CEP com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"91010-000"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clico no botão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"Calcular frete"</a:t>
            </a:r>
          </a:p>
          <a:p>
            <a:r>
              <a:rPr lang="pt-BR" dirty="0"/>
              <a:t>    </a:t>
            </a:r>
            <a:r>
              <a:rPr lang="pt-BR" dirty="0">
                <a:solidFill>
                  <a:srgbClr val="9966FF"/>
                </a:solidFill>
              </a:rPr>
              <a:t>Então</a:t>
            </a:r>
            <a:r>
              <a:rPr lang="pt-BR" dirty="0"/>
              <a:t> eu vejo a mensagem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"Frete Grátis!" </a:t>
            </a:r>
            <a:r>
              <a:rPr lang="pt-BR" dirty="0"/>
              <a:t>abaixo do botão</a:t>
            </a:r>
          </a:p>
        </p:txBody>
      </p:sp>
      <p:pic>
        <p:nvPicPr>
          <p:cNvPr id="3074" name="Picture 2" descr="bonecos brancos engraçados - Pesquisa do Google | Como fazer um ...">
            <a:extLst>
              <a:ext uri="{FF2B5EF4-FFF2-40B4-BE49-F238E27FC236}">
                <a16:creationId xmlns:a16="http://schemas.microsoft.com/office/drawing/2014/main" id="{75DA4F10-70B4-4320-97E7-902A1978E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7" y="246278"/>
            <a:ext cx="1563255" cy="156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9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2E383-F8FC-449C-9A62-9E22523C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bom exemplo de BDD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98444-71F9-4C91-9ED3-B3172431892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</a:rPr>
              <a:t># EXEMPLO BOM! Faça isso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9966FF"/>
                </a:solidFill>
              </a:rPr>
              <a:t>Funcionalidade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 de produtos</a:t>
            </a:r>
            <a:endParaRPr lang="pt-BR" b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0" dirty="0">
                <a:solidFill>
                  <a:schemeClr val="bg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9966FF"/>
                </a:solidFill>
              </a:rPr>
              <a:t>Cenario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 de um produto com frete grátis em região específica</a:t>
            </a:r>
            <a:endParaRPr lang="pt-BR" b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</a:t>
            </a:r>
            <a:r>
              <a:rPr lang="pt-BR" b="1" dirty="0">
                <a:solidFill>
                  <a:srgbClr val="9966FF"/>
                </a:solidFill>
              </a:rPr>
              <a:t>Dado</a:t>
            </a:r>
            <a:r>
              <a:rPr lang="pt-BR" b="1" dirty="0">
                <a:solidFill>
                  <a:schemeClr val="bg1"/>
                </a:solidFill>
              </a:rPr>
              <a:t> que eu sou um cliente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</a:t>
            </a:r>
            <a:r>
              <a:rPr lang="pt-BR" b="1" dirty="0">
                <a:solidFill>
                  <a:srgbClr val="9966FF"/>
                </a:solidFill>
              </a:rPr>
              <a:t>Quando</a:t>
            </a:r>
            <a:r>
              <a:rPr lang="pt-BR" b="1" dirty="0">
                <a:solidFill>
                  <a:schemeClr val="bg1"/>
                </a:solidFill>
              </a:rPr>
              <a:t> eu comprar um produto de qualquer categoria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    </a:t>
            </a:r>
            <a:r>
              <a:rPr lang="pt-BR" b="1" dirty="0">
                <a:solidFill>
                  <a:srgbClr val="9966FF"/>
                </a:solidFill>
              </a:rPr>
              <a:t>E</a:t>
            </a:r>
            <a:r>
              <a:rPr lang="pt-BR" b="1" dirty="0">
                <a:solidFill>
                  <a:schemeClr val="bg1"/>
                </a:solidFill>
              </a:rPr>
              <a:t> o valor total da compra for igual ou maior a R$ 100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    </a:t>
            </a:r>
            <a:r>
              <a:rPr lang="pt-BR" b="1" dirty="0">
                <a:solidFill>
                  <a:srgbClr val="9966FF"/>
                </a:solidFill>
              </a:rPr>
              <a:t>E</a:t>
            </a:r>
            <a:r>
              <a:rPr lang="pt-BR" b="1" dirty="0">
                <a:solidFill>
                  <a:schemeClr val="bg1"/>
                </a:solidFill>
              </a:rPr>
              <a:t> meu CEP pertencer a região Sudeste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</a:t>
            </a:r>
            <a:r>
              <a:rPr lang="pt-BR" b="1" dirty="0" err="1">
                <a:solidFill>
                  <a:srgbClr val="9966FF"/>
                </a:solidFill>
              </a:rPr>
              <a:t>Entao</a:t>
            </a:r>
            <a:r>
              <a:rPr lang="pt-BR" b="1" dirty="0">
                <a:solidFill>
                  <a:schemeClr val="bg1"/>
                </a:solidFill>
              </a:rPr>
              <a:t> eu vejo o frete grátis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0" dirty="0">
                <a:solidFill>
                  <a:schemeClr val="bg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pt-BR" b="1" i="1" dirty="0">
                <a:solidFill>
                  <a:schemeClr val="bg1">
                    <a:lumMod val="65000"/>
                  </a:schemeClr>
                </a:solidFill>
              </a:rPr>
              <a:t>    # a região é composta pelas seguintes faixas e cep:</a:t>
            </a:r>
            <a:endParaRPr lang="pt-BR" b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bg1">
                    <a:lumMod val="65000"/>
                  </a:schemeClr>
                </a:solidFill>
              </a:rPr>
              <a:t>    #   PR | 80000-000  a 87999-999</a:t>
            </a:r>
            <a:endParaRPr lang="pt-BR" b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bg1">
                    <a:lumMod val="65000"/>
                  </a:schemeClr>
                </a:solidFill>
              </a:rPr>
              <a:t>    #   SC | 88000-000  a 89999-999</a:t>
            </a:r>
            <a:endParaRPr lang="pt-BR" b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bg1">
                    <a:lumMod val="65000"/>
                  </a:schemeClr>
                </a:solidFill>
              </a:rPr>
              <a:t>    #   RS | 90000-000  a 99999-99</a:t>
            </a:r>
            <a:endParaRPr lang="pt-BR" b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boneco branco template - Pesquisa Google | Software, Tudo sobre ...">
            <a:extLst>
              <a:ext uri="{FF2B5EF4-FFF2-40B4-BE49-F238E27FC236}">
                <a16:creationId xmlns:a16="http://schemas.microsoft.com/office/drawing/2014/main" id="{81FEA69A-254E-4C57-8929-27BA404E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560" y="192593"/>
            <a:ext cx="1570089" cy="156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2D4A9-F7F9-45E2-A6A9-0A83D89D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063"/>
            <a:ext cx="10515600" cy="781948"/>
          </a:xfrm>
        </p:spPr>
        <p:txBody>
          <a:bodyPr/>
          <a:lstStyle/>
          <a:p>
            <a:r>
              <a:rPr lang="pt-BR" dirty="0"/>
              <a:t>O Que é </a:t>
            </a:r>
            <a:r>
              <a:rPr lang="pt-BR" b="1" dirty="0">
                <a:solidFill>
                  <a:srgbClr val="FFC000"/>
                </a:solidFill>
              </a:rPr>
              <a:t>BDD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2DAA5-C693-4C46-B5F6-EFB83A133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675" y="1253331"/>
            <a:ext cx="5772325" cy="4351338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BDD é um </a:t>
            </a:r>
            <a:r>
              <a:rPr lang="pt-BR" dirty="0">
                <a:solidFill>
                  <a:schemeClr val="accent2"/>
                </a:solidFill>
              </a:rPr>
              <a:t>processo colaborativo </a:t>
            </a:r>
            <a:r>
              <a:rPr lang="pt-BR" dirty="0"/>
              <a:t>que envolve </a:t>
            </a:r>
            <a:r>
              <a:rPr lang="pt-BR" dirty="0">
                <a:solidFill>
                  <a:schemeClr val="accent2"/>
                </a:solidFill>
              </a:rPr>
              <a:t>múltiplos membros do time trabalhando em conjunto </a:t>
            </a:r>
            <a:r>
              <a:rPr lang="pt-BR" dirty="0"/>
              <a:t>com Product Owner para descobrir e refinar requisitos usando conversas de forma estruturada sobre </a:t>
            </a:r>
            <a:r>
              <a:rPr lang="pt-BR" dirty="0">
                <a:solidFill>
                  <a:schemeClr val="accent2"/>
                </a:solidFill>
              </a:rPr>
              <a:t>exemplos de uso e comportamento do sistema.</a:t>
            </a:r>
          </a:p>
        </p:txBody>
      </p:sp>
      <p:pic>
        <p:nvPicPr>
          <p:cNvPr id="1026" name="Picture 2" descr="Ilustração Do Ponto De Interrogação E Do Conceito 3d Do Homem ...">
            <a:extLst>
              <a:ext uri="{FF2B5EF4-FFF2-40B4-BE49-F238E27FC236}">
                <a16:creationId xmlns:a16="http://schemas.microsoft.com/office/drawing/2014/main" id="{AF6FCB37-B887-4A1A-905D-722D3640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290" y="290063"/>
            <a:ext cx="1745662" cy="135417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A75A35F-2AC7-47F6-868B-AAD41D4D8A44}"/>
              </a:ext>
            </a:extLst>
          </p:cNvPr>
          <p:cNvSpPr/>
          <p:nvPr/>
        </p:nvSpPr>
        <p:spPr>
          <a:xfrm>
            <a:off x="3093409" y="1450308"/>
            <a:ext cx="6253791" cy="3315655"/>
          </a:xfrm>
          <a:prstGeom prst="roundRect">
            <a:avLst/>
          </a:prstGeom>
          <a:noFill/>
          <a:ln w="25400"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8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39356-A433-4BCD-9682-A4382BA9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/>
              <a:t>	Você pode me </a:t>
            </a:r>
          </a:p>
          <a:p>
            <a:pPr marL="0" indent="0">
              <a:buNone/>
            </a:pPr>
            <a:r>
              <a:rPr lang="pt-BR" sz="3600" b="1" dirty="0"/>
              <a:t>	dar um </a:t>
            </a:r>
            <a:r>
              <a:rPr lang="pt-BR" sz="3600" b="1" dirty="0">
                <a:solidFill>
                  <a:schemeClr val="accent4"/>
                </a:solidFill>
              </a:rPr>
              <a:t>exemplo</a:t>
            </a:r>
            <a:r>
              <a:rPr lang="pt-BR" sz="3600" b="1" dirty="0"/>
              <a:t> </a:t>
            </a:r>
          </a:p>
          <a:p>
            <a:pPr marL="0" indent="0">
              <a:buNone/>
            </a:pPr>
            <a:r>
              <a:rPr lang="pt-BR" sz="3600" b="1" dirty="0"/>
              <a:t>	deste requisito?</a:t>
            </a:r>
          </a:p>
        </p:txBody>
      </p:sp>
      <p:pic>
        <p:nvPicPr>
          <p:cNvPr id="5124" name="Picture 4" descr="Homem 3d Que Pensa Com Ponto De Interrogação Vermelho Na Bolha Do ...">
            <a:extLst>
              <a:ext uri="{FF2B5EF4-FFF2-40B4-BE49-F238E27FC236}">
                <a16:creationId xmlns:a16="http://schemas.microsoft.com/office/drawing/2014/main" id="{DC8D2066-E584-4DC0-8380-8FABBCC6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52" y="2168965"/>
            <a:ext cx="4747848" cy="41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2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3043A5B-9406-40C5-85B6-A4EFF33D1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661203"/>
              </p:ext>
            </p:extLst>
          </p:nvPr>
        </p:nvGraphicFramePr>
        <p:xfrm>
          <a:off x="838200" y="1825625"/>
          <a:ext cx="10515600" cy="360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eta: Curva para a Esquerda 5">
            <a:extLst>
              <a:ext uri="{FF2B5EF4-FFF2-40B4-BE49-F238E27FC236}">
                <a16:creationId xmlns:a16="http://schemas.microsoft.com/office/drawing/2014/main" id="{1D28677C-8F74-43B5-8103-BAC57E50D3F5}"/>
              </a:ext>
            </a:extLst>
          </p:cNvPr>
          <p:cNvSpPr/>
          <p:nvPr/>
        </p:nvSpPr>
        <p:spPr>
          <a:xfrm rot="11065038">
            <a:off x="3656132" y="2672806"/>
            <a:ext cx="1026942" cy="9524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29316FEC-DF8E-4F7D-A17E-AC8793D4D2E1}"/>
              </a:ext>
            </a:extLst>
          </p:cNvPr>
          <p:cNvSpPr/>
          <p:nvPr/>
        </p:nvSpPr>
        <p:spPr>
          <a:xfrm rot="10800000">
            <a:off x="7473773" y="2599140"/>
            <a:ext cx="883340" cy="1028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Curva para a Esquerda 8">
            <a:extLst>
              <a:ext uri="{FF2B5EF4-FFF2-40B4-BE49-F238E27FC236}">
                <a16:creationId xmlns:a16="http://schemas.microsoft.com/office/drawing/2014/main" id="{B29CEE4D-DA41-4EAD-AEA2-BC4863635068}"/>
              </a:ext>
            </a:extLst>
          </p:cNvPr>
          <p:cNvSpPr/>
          <p:nvPr/>
        </p:nvSpPr>
        <p:spPr>
          <a:xfrm rot="5400000">
            <a:off x="5802968" y="5014139"/>
            <a:ext cx="586063" cy="15120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5F3897-0962-4419-B3BF-755A0F5A0722}"/>
              </a:ext>
            </a:extLst>
          </p:cNvPr>
          <p:cNvSpPr txBox="1"/>
          <p:nvPr/>
        </p:nvSpPr>
        <p:spPr>
          <a:xfrm>
            <a:off x="8357113" y="4248443"/>
            <a:ext cx="1912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Mas, e se</a:t>
            </a:r>
          </a:p>
          <a:p>
            <a:r>
              <a:rPr lang="pt-BR" dirty="0"/>
              <a:t>Me dá um exemplo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B88D3E-1A0C-480E-B869-E5ECD433D691}"/>
              </a:ext>
            </a:extLst>
          </p:cNvPr>
          <p:cNvSpPr txBox="1"/>
          <p:nvPr/>
        </p:nvSpPr>
        <p:spPr>
          <a:xfrm>
            <a:off x="8357113" y="2634673"/>
            <a:ext cx="96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Porque?</a:t>
            </a:r>
          </a:p>
          <a:p>
            <a:r>
              <a:rPr lang="pt-BR" dirty="0"/>
              <a:t>E se...?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335C5F-F08E-44EB-8512-40208DF2E65F}"/>
              </a:ext>
            </a:extLst>
          </p:cNvPr>
          <p:cNvSpPr txBox="1"/>
          <p:nvPr/>
        </p:nvSpPr>
        <p:spPr>
          <a:xfrm>
            <a:off x="5767754" y="6372665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 se?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BABFFE-45C2-4866-B2A6-EA7E9CFBAA5E}"/>
              </a:ext>
            </a:extLst>
          </p:cNvPr>
          <p:cNvSpPr txBox="1"/>
          <p:nvPr/>
        </p:nvSpPr>
        <p:spPr>
          <a:xfrm>
            <a:off x="1922585" y="4340776"/>
            <a:ext cx="237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nós podemos...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69F741-1B52-4759-BA21-376949B718B1}"/>
              </a:ext>
            </a:extLst>
          </p:cNvPr>
          <p:cNvSpPr txBox="1"/>
          <p:nvPr/>
        </p:nvSpPr>
        <p:spPr>
          <a:xfrm>
            <a:off x="2405575" y="2599140"/>
            <a:ext cx="132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Porque?</a:t>
            </a:r>
          </a:p>
          <a:p>
            <a:r>
              <a:rPr lang="pt-BR" dirty="0"/>
              <a:t>E se...?</a:t>
            </a:r>
          </a:p>
        </p:txBody>
      </p:sp>
    </p:spTree>
    <p:extLst>
      <p:ext uri="{BB962C8B-B14F-4D97-AF65-F5344CB8AC3E}">
        <p14:creationId xmlns:p14="http://schemas.microsoft.com/office/powerpoint/2010/main" val="7291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961B4-C2C5-4D14-80C8-7427D590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Example </a:t>
            </a:r>
            <a:r>
              <a:rPr lang="pt-BR" sz="6000" b="1" dirty="0">
                <a:solidFill>
                  <a:srgbClr val="FFC000"/>
                </a:solidFill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268069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3A7B725F-D699-478B-9AD7-DA93665F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306168"/>
              </p:ext>
            </p:extLst>
          </p:nvPr>
        </p:nvGraphicFramePr>
        <p:xfrm>
          <a:off x="838200" y="706437"/>
          <a:ext cx="10515600" cy="54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5D2211CE-2849-4180-A699-0034822967A9}"/>
              </a:ext>
            </a:extLst>
          </p:cNvPr>
          <p:cNvSpPr/>
          <p:nvPr/>
        </p:nvSpPr>
        <p:spPr>
          <a:xfrm>
            <a:off x="1583737" y="2373922"/>
            <a:ext cx="2228608" cy="1269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700" b="1" dirty="0">
                <a:solidFill>
                  <a:schemeClr val="tx1"/>
                </a:solidFill>
              </a:rPr>
              <a:t>Regra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2FB52E-4E7B-4278-8E8B-6DC28D813A3B}"/>
              </a:ext>
            </a:extLst>
          </p:cNvPr>
          <p:cNvSpPr/>
          <p:nvPr/>
        </p:nvSpPr>
        <p:spPr>
          <a:xfrm>
            <a:off x="4098388" y="2373922"/>
            <a:ext cx="2228608" cy="1269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700" b="1" dirty="0">
                <a:solidFill>
                  <a:schemeClr val="tx1"/>
                </a:solidFill>
              </a:rPr>
              <a:t>Regra</a:t>
            </a:r>
          </a:p>
        </p:txBody>
      </p:sp>
      <p:pic>
        <p:nvPicPr>
          <p:cNvPr id="4098" name="Picture 2" descr="Quebra-cabeça, homem. Pessoas, quebra-cabeça, dois pedaços, mãos ...">
            <a:extLst>
              <a:ext uri="{FF2B5EF4-FFF2-40B4-BE49-F238E27FC236}">
                <a16:creationId xmlns:a16="http://schemas.microsoft.com/office/drawing/2014/main" id="{BCAF261D-3B33-4263-93EE-5DC510A7E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7" b="7427"/>
          <a:stretch/>
        </p:blipFill>
        <p:spPr bwMode="auto">
          <a:xfrm>
            <a:off x="9959110" y="255878"/>
            <a:ext cx="1788125" cy="131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833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EA3072D-4AF2-4CF1-A9BB-459180E95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162707"/>
              </p:ext>
            </p:extLst>
          </p:nvPr>
        </p:nvGraphicFramePr>
        <p:xfrm>
          <a:off x="838200" y="633413"/>
          <a:ext cx="10515600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4" descr="3d Männchen Puzzlebau | Trabalho em equipe, Imagens 3d e Trabalho tcc">
            <a:extLst>
              <a:ext uri="{FF2B5EF4-FFF2-40B4-BE49-F238E27FC236}">
                <a16:creationId xmlns:a16="http://schemas.microsoft.com/office/drawing/2014/main" id="{E9957B56-E462-40BE-BA91-8B7878C9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465" y="411018"/>
            <a:ext cx="1735167" cy="156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49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BC031-15D9-448A-B19B-C8BCD7EC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Gherkin linguagem de escrita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65D1F-AFAA-41C8-BEB6-916191C2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Palavras chaves</a:t>
            </a:r>
          </a:p>
          <a:p>
            <a:pPr lvl="1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</a:p>
          <a:p>
            <a:pPr lvl="1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Given</a:t>
            </a:r>
          </a:p>
          <a:p>
            <a:pPr lvl="1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When</a:t>
            </a:r>
          </a:p>
          <a:p>
            <a:pPr lvl="1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Then</a:t>
            </a:r>
          </a:p>
          <a:p>
            <a:pPr lvl="1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And</a:t>
            </a:r>
          </a:p>
        </p:txBody>
      </p:sp>
      <p:pic>
        <p:nvPicPr>
          <p:cNvPr id="5" name="Picture 2" descr="Homem 3d Branco Com Uma Chave De Fenda Vermelha Nas Mãos ...">
            <a:extLst>
              <a:ext uri="{FF2B5EF4-FFF2-40B4-BE49-F238E27FC236}">
                <a16:creationId xmlns:a16="http://schemas.microsoft.com/office/drawing/2014/main" id="{E8412996-EF3E-4F84-8008-E11939D4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564" y="365125"/>
            <a:ext cx="1360055" cy="136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1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9D3FB-3527-4058-9BA9-63E0B933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escrita </a:t>
            </a:r>
            <a:r>
              <a:rPr lang="pt-BR" b="1" dirty="0">
                <a:solidFill>
                  <a:srgbClr val="FFC000"/>
                </a:solidFill>
              </a:rPr>
              <a:t>BDD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BC1EB3-7B3E-4275-8F43-90F021C8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Título (uma linha descrevendo a história)</a:t>
            </a:r>
          </a:p>
          <a:p>
            <a:pPr marL="0" indent="0">
              <a:buNone/>
            </a:pPr>
            <a:r>
              <a:rPr lang="pt-BR" sz="2000" dirty="0"/>
              <a:t>Narrativa: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Como [o papel]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Eu quero [recurso]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Assim que [benefício]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Critérios de Aceitação: (apresentado como Cenários)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Cenário 1: Título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Dado contexto [Pré-condições]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     E [um pouco mais de contexto]...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Quando [eventos, ações]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Então [resultado]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    E [outro resultado ...]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Picture 6" descr="3D human (Picasa ウェブ アルバム - jill_desaculaから) (com imagens ...">
            <a:extLst>
              <a:ext uri="{FF2B5EF4-FFF2-40B4-BE49-F238E27FC236}">
                <a16:creationId xmlns:a16="http://schemas.microsoft.com/office/drawing/2014/main" id="{8433E9CD-CC23-42F9-94D3-76172DA8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893" y="365125"/>
            <a:ext cx="1522370" cy="16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38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540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O Que é BDD?</vt:lpstr>
      <vt:lpstr>Apresentação do PowerPoint</vt:lpstr>
      <vt:lpstr>Apresentação do PowerPoint</vt:lpstr>
      <vt:lpstr>Example Mapping</vt:lpstr>
      <vt:lpstr>Apresentação do PowerPoint</vt:lpstr>
      <vt:lpstr>Apresentação do PowerPoint</vt:lpstr>
      <vt:lpstr>Gherkin linguagem de escrita</vt:lpstr>
      <vt:lpstr>Padrão de escrita BDD</vt:lpstr>
      <vt:lpstr>Apresentação do PowerPoint</vt:lpstr>
      <vt:lpstr>BDD de uma maneira não recomendada!</vt:lpstr>
      <vt:lpstr>Um bom exemplo de BDD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carlos</dc:creator>
  <cp:lastModifiedBy>carlos</cp:lastModifiedBy>
  <cp:revision>58</cp:revision>
  <dcterms:created xsi:type="dcterms:W3CDTF">2020-04-10T19:46:12Z</dcterms:created>
  <dcterms:modified xsi:type="dcterms:W3CDTF">2020-04-14T02:54:52Z</dcterms:modified>
</cp:coreProperties>
</file>