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a41fa7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bca41fa7d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a41fa7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ca41fa7d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a41fa7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bca41fa7d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a41fa7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ca41fa7d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a41fa7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bca41fa7d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ceee19b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bceee19b1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a41fa7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ca41fa7d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ceee19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bceee19b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a41fa7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ca41fa7d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hyperlink" Target="https://estudiosdemograficosyurbanos.colmex.mx/index.php/edu/article/download/977/970" TargetMode="External"/><Relationship Id="rId9" Type="http://schemas.openxmlformats.org/officeDocument/2006/relationships/hyperlink" Target="https://www.coursera.org/lecture/computer-simulations/sugarscape-7-10-pressured-to-move-6a4VF" TargetMode="External"/><Relationship Id="rId5" Type="http://schemas.openxmlformats.org/officeDocument/2006/relationships/hyperlink" Target="https://www.agenciasinc.es/Noticias/Los-sistemas-inteligentes-buscan-simular-los-procesos-migratorios" TargetMode="External"/><Relationship Id="rId6" Type="http://schemas.openxmlformats.org/officeDocument/2006/relationships/hyperlink" Target="https://dialnet.unirioja.es/descarga/articulo/4902829.pdf" TargetMode="External"/><Relationship Id="rId7" Type="http://schemas.openxmlformats.org/officeDocument/2006/relationships/hyperlink" Target="https://dialnet.unirioja.es/servlet/tesis?codigo=80555" TargetMode="External"/><Relationship Id="rId8" Type="http://schemas.openxmlformats.org/officeDocument/2006/relationships/hyperlink" Target="http://sugarscape.sourceforge.n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560156" y="316493"/>
            <a:ext cx="766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Disposición inicial (sin clasificación)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525" y="1172327"/>
            <a:ext cx="8767576" cy="52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1560156" y="316493"/>
            <a:ext cx="766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Disposición final (sin clasificación)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150" y="1151352"/>
            <a:ext cx="9028200" cy="5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1560156" y="316493"/>
            <a:ext cx="766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Disposición final (Agentes con visión)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150" y="988428"/>
            <a:ext cx="9393400" cy="5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1560149" y="316500"/>
            <a:ext cx="910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Disposición final (Agentes con metabolismo)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150" y="1004725"/>
            <a:ext cx="9109800" cy="546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1560149" y="316500"/>
            <a:ext cx="910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comparativos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100" y="972125"/>
            <a:ext cx="7839050" cy="56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Modelos Utilizados</a:t>
            </a:r>
            <a:endParaRPr b="1" sz="32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694150" y="1482375"/>
            <a:ext cx="9187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Dinámico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: Las interacciones de la población se ven afectadas por el tiempo de evolución.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Modelo estocástico: Existen funciones de densidad de población y elementos que se involucran con la evolución del sistema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Modelo Continuo: Afectaciones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climáticas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, administración pública. Importante por los ciclos de realimentación.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1498231" y="740018"/>
            <a:ext cx="766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1905900" y="1743000"/>
            <a:ext cx="8617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https://estudiosdemograficosyurbanos.colmex.mx/index.php/edu/article/download/977/970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https://www.agenciasinc.es/Noticias/Los-sistemas-inteligentes-buscan-simular-los-procesos-migratorios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https://dialnet.unirioja.es/descarga/articulo/4902829.pdf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https://dialnet.unirioja.es/servlet/tesis?codigo=80555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http://sugarscape.sourceforge.net/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https://www.coursera.org/lecture/computer-simulations/sugarscape-7-10-pressured-to-move-6a4VF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783771" y="3834881"/>
            <a:ext cx="10767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Simulación desplazamiento de Población </a:t>
            </a:r>
            <a:endParaRPr b="1" i="0" sz="6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xxxxxxxx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xxxxxxxx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8000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931437" y="2239348"/>
            <a:ext cx="78283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Sistema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 del Sistema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del Sistema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del Sistema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utilizados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Descripción del Sistema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614200" y="1726725"/>
            <a:ext cx="98880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Una población es una colección de personas o animales de la misma especie que se encuentran en un momento y lugar determinados.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Es decir, aunque el término "población" se usa más comúnmente para referirse a comunidades humanas, también se puede aplicar a otros animales.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Cabe señalar que se puede decir que la población de un país, una región o cualquier límite geográfico con autonomía política. Por eso, es muy importante conocer la población de una ciudad, por ejemplo, para saber cuántas personas tienen derecho a voto.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Sugarscape 1 Immediate Growback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563825" y="1563825"/>
            <a:ext cx="98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471075" y="1810550"/>
            <a:ext cx="89706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Sugarscape es un modelo para la simulación social basada en agentes artificiales. Todos los modelos de Sugarscape incluyen los agentes (habitantes), el entorno (una cuadrícula bidimensional) y las reglas que rigen la interacción de los agentes entre sí y con el entorno. En cada paso, los agentes miran a su alrededor,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encuentra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la célula más cercana llena de azúcar, se mueven y metabolizan. Pueden dejar contaminación, morir, reproducirse, heredar fuentes, transferir información, comerciar o tomar prestado azúcar, generar inmunidad o transmitir enfermedades, según el escenario específico y las variables definidas en la configuración del modelo.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del Sistema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677850" y="1563825"/>
            <a:ext cx="954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Físico Concreto, puesto que se compone de elementos tangibles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Sistema Complejo Abierto, por la aparición de sinergias como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consecuencia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de la interacción de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componentes, y que no se lograrían interpretar de manera aislada.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, en el caso de estudio de desplazamientos humanos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Sistema Multiagente, interacción de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agentes inteligentes.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del Sistema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741700" y="1060550"/>
            <a:ext cx="90735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Un </a:t>
            </a:r>
            <a:r>
              <a:rPr b="1" i="1" lang="es-ES" sz="2400"/>
              <a:t>agente inteligente</a:t>
            </a:r>
            <a:r>
              <a:rPr lang="es-ES" sz="2400"/>
              <a:t> es un proceso computacional capaz de realizar tareas de forma autónoma y que se comunica con otros agentes para resolver problemas mediante cooperación, coordinación y negociación.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Los agentes dependiendo el modelo se van a mover en </a:t>
            </a:r>
            <a:r>
              <a:rPr lang="es-ES" sz="2400"/>
              <a:t>dirección</a:t>
            </a:r>
            <a:r>
              <a:rPr lang="es-ES" sz="2400"/>
              <a:t> horizontal y vertical.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agente tiene las </a:t>
            </a:r>
            <a:r>
              <a:rPr lang="es-ES" sz="2400"/>
              <a:t>siguientes</a:t>
            </a:r>
            <a:r>
              <a:rPr lang="es-ES" sz="2400"/>
              <a:t> </a:t>
            </a:r>
            <a:r>
              <a:rPr lang="es-ES" sz="2400"/>
              <a:t>características</a:t>
            </a:r>
            <a:r>
              <a:rPr lang="es-ES" sz="2400"/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Aprendizaje                                            Percepción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/>
              <a:t>Abstracción                                             Actuación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/>
              <a:t>Razonamiento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/>
              <a:t>Solución de problemas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/>
              <a:t>Conciencia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Entradas y Salidas</a:t>
            </a:r>
            <a:endParaRPr b="1" sz="32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614200" y="1812750"/>
            <a:ext cx="9203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Como dato de entrada definimos 1000 agentes, y la simulación regresa una población sobreviviente en un rango de 550 - 610. Esto se debe a que si los agentes no logran alcanzar el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azúcar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mueren. Los factores que influyen a esta condición, son la visión y el metabolismo. Si los agentes tienen una buena visión, pueden llegar a acercarse con facilidad al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azúcar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, en caso de que no la alcancen, requieren de un metabolismo alto para poder sobrevivir.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Si el metabolismo de un agente es fuerte, puede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reproducirse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heredarlo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a uno cercano.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Entradas y Salidas</a:t>
            </a:r>
            <a:endParaRPr b="1" sz="32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614200" y="2151450"/>
            <a:ext cx="9203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Según las gráficas, con el transcurso del tiempo el promedio de agentes con visión aumenta, mientras que los agentes con metabolismo disminuye.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A partir de los 26 ticks (aproximadamente), la población se estabiliza en cantidad, visión y metabolismo.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Pero los rangos de distribución de salud se mantienen variantes frente a la cantidad de ticks, tomando picos que alternan entre valores de 0 y 213 puntos.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