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71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9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6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27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185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74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67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2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42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64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60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FB29-93B8-4235-9A11-6FDE5EE8ADC5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9B8A-EE52-49C8-BB1B-01DB1B3E80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68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428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35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88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2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24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5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07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</a:t>
            </a:r>
            <a:r>
              <a:rPr lang="es-CO" dirty="0" smtClean="0"/>
              <a:t>resentar la situación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26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Agente inteligente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6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un agente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8" y="1514225"/>
            <a:ext cx="7603085" cy="4517607"/>
          </a:xfrm>
        </p:spPr>
      </p:pic>
    </p:spTree>
    <p:extLst>
      <p:ext uri="{BB962C8B-B14F-4D97-AF65-F5344CB8AC3E}">
        <p14:creationId xmlns:p14="http://schemas.microsoft.com/office/powerpoint/2010/main" val="15012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6425" cy="6781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69400" y="4006432"/>
            <a:ext cx="2370585" cy="2585323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CO" sz="2400" dirty="0" smtClean="0">
                <a:solidFill>
                  <a:schemeClr val="bg1"/>
                </a:solidFill>
                <a:latin typeface="Barlow Condensed" panose="00000506000000000000" pitchFamily="2" charset="0"/>
              </a:rPr>
              <a:t>Aprendizaje</a:t>
            </a:r>
          </a:p>
          <a:p>
            <a:pPr algn="r"/>
            <a:r>
              <a:rPr lang="es-CO" sz="2400" dirty="0" smtClean="0">
                <a:solidFill>
                  <a:schemeClr val="bg1"/>
                </a:solidFill>
                <a:latin typeface="Barlow Condensed" panose="00000506000000000000" pitchFamily="2" charset="0"/>
              </a:rPr>
              <a:t>abstracción</a:t>
            </a:r>
          </a:p>
          <a:p>
            <a:pPr algn="r"/>
            <a:r>
              <a:rPr lang="es-CO" sz="2400" dirty="0" smtClean="0">
                <a:solidFill>
                  <a:schemeClr val="bg1"/>
                </a:solidFill>
                <a:latin typeface="Barlow Condensed" panose="00000506000000000000" pitchFamily="2" charset="0"/>
              </a:rPr>
              <a:t>razonamiento</a:t>
            </a:r>
          </a:p>
          <a:p>
            <a:pPr algn="r"/>
            <a:r>
              <a:rPr lang="es-CO" sz="2400" dirty="0" smtClean="0">
                <a:solidFill>
                  <a:schemeClr val="bg1"/>
                </a:solidFill>
                <a:latin typeface="Barlow Condensed" panose="00000506000000000000" pitchFamily="2" charset="0"/>
              </a:rPr>
              <a:t>solución de problemas </a:t>
            </a:r>
          </a:p>
          <a:p>
            <a:pPr algn="r"/>
            <a:r>
              <a:rPr lang="es-CO" sz="2400" dirty="0" smtClean="0">
                <a:solidFill>
                  <a:schemeClr val="bg1"/>
                </a:solidFill>
                <a:latin typeface="Barlow Condensed" panose="00000506000000000000" pitchFamily="2" charset="0"/>
              </a:rPr>
              <a:t>conciencia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4807855" y="4951214"/>
            <a:ext cx="1354317" cy="461665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CO" sz="2400" dirty="0" smtClean="0">
                <a:solidFill>
                  <a:schemeClr val="bg1"/>
                </a:solidFill>
                <a:latin typeface="Barlow Condensed" panose="00000506000000000000" pitchFamily="2" charset="0"/>
              </a:rPr>
              <a:t>percepción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07855" y="6017716"/>
            <a:ext cx="1354317" cy="461665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Barlow Condensed" panose="00000506000000000000" pitchFamily="2" charset="0"/>
              </a:rPr>
              <a:t>actuación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07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</a:t>
            </a:r>
            <a:r>
              <a:rPr lang="es-CO" dirty="0" smtClean="0"/>
              <a:t>lasificaciones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8434137" cy="4351338"/>
          </a:xfrm>
        </p:spPr>
        <p:txBody>
          <a:bodyPr>
            <a:normAutofit fontScale="62500" lnSpcReduction="20000"/>
          </a:bodyPr>
          <a:lstStyle/>
          <a:p>
            <a:r>
              <a:rPr lang="es-CO" dirty="0"/>
              <a:t>Observable vs parcialmente observable</a:t>
            </a:r>
          </a:p>
          <a:p>
            <a:pPr marL="0" indent="0">
              <a:buNone/>
            </a:pPr>
            <a:r>
              <a:rPr lang="es-CO" dirty="0"/>
              <a:t>Momento de percibir, el agente es capaz de ver los cambios de acuerdo a las acciones. 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Determinista y estocástico </a:t>
            </a:r>
          </a:p>
          <a:p>
            <a:pPr marL="0" indent="0">
              <a:buNone/>
            </a:pPr>
            <a:r>
              <a:rPr lang="es-CO" dirty="0"/>
              <a:t>El agente puede saber si tiene una consecuencia directa, o si no tiene control sobre los casos. 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r>
              <a:rPr lang="es-CO" dirty="0"/>
              <a:t>Episódico vs secuencial </a:t>
            </a:r>
          </a:p>
          <a:p>
            <a:pPr marL="0" indent="0">
              <a:buNone/>
            </a:pPr>
            <a:r>
              <a:rPr lang="es-CO" dirty="0"/>
              <a:t>Una serie de procesos que busca resolver un problema, </a:t>
            </a:r>
          </a:p>
          <a:p>
            <a:pPr marL="0" indent="0">
              <a:buNone/>
            </a:pPr>
            <a:r>
              <a:rPr lang="es-CO" dirty="0"/>
              <a:t>El agente no es capaz de identificar el estado del ambiente ni el historial 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r>
              <a:rPr lang="es-CO" dirty="0" smtClean="0"/>
              <a:t>single y </a:t>
            </a:r>
            <a:r>
              <a:rPr lang="es-CO" dirty="0" err="1" smtClean="0"/>
              <a:t>multi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48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de ambientes</a:t>
            </a:r>
            <a:br>
              <a:rPr lang="es-CO" dirty="0" smtClean="0"/>
            </a:b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7849"/>
            <a:ext cx="9517442" cy="35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Medida de desempeño </a:t>
            </a:r>
          </a:p>
          <a:p>
            <a:pPr marL="0" indent="0">
              <a:buNone/>
            </a:pPr>
            <a:r>
              <a:rPr lang="es-CO" dirty="0" smtClean="0"/>
              <a:t>minimizar el consumo de energía, maximizar la limpieza del polvo. </a:t>
            </a:r>
          </a:p>
          <a:p>
            <a:pPr marL="0" indent="0">
              <a:buNone/>
            </a:pPr>
            <a:r>
              <a:rPr lang="es-CO" dirty="0" smtClean="0"/>
              <a:t>Ambiente</a:t>
            </a:r>
          </a:p>
          <a:p>
            <a:pPr marL="0" indent="0">
              <a:buNone/>
            </a:pPr>
            <a:r>
              <a:rPr lang="es-CO" dirty="0" smtClean="0"/>
              <a:t>2 cuadrados, distribución de polvo desconocida, las acciones son determinísticas y el ambiente es estático .</a:t>
            </a:r>
          </a:p>
          <a:p>
            <a:pPr marL="0" indent="0">
              <a:buNone/>
            </a:pPr>
            <a:r>
              <a:rPr lang="es-CO" dirty="0" smtClean="0"/>
              <a:t>acciones: izquierda, derecha, no-</a:t>
            </a:r>
            <a:r>
              <a:rPr lang="es-CO" dirty="0" err="1" smtClean="0"/>
              <a:t>op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Sensores: el agente puede percibir su ubicación y polvo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28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Simulación de sugarspace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36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121</Words>
  <Application>Microsoft Office PowerPoint</Application>
  <PresentationFormat>Panorámica</PresentationFormat>
  <Paragraphs>33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Barlow Condensed</vt:lpstr>
      <vt:lpstr>Calibri</vt:lpstr>
      <vt:lpstr>Calibri Light</vt:lpstr>
      <vt:lpstr>Tema de Office</vt:lpstr>
      <vt:lpstr>Presentación de PowerPoint</vt:lpstr>
      <vt:lpstr>Presentar la situación </vt:lpstr>
      <vt:lpstr>Agente inteligente</vt:lpstr>
      <vt:lpstr>Diagrama de un agente</vt:lpstr>
      <vt:lpstr>Presentación de PowerPoint</vt:lpstr>
      <vt:lpstr>Clasificaciones </vt:lpstr>
      <vt:lpstr>Ejemplo de ambientes </vt:lpstr>
      <vt:lpstr>PEAS</vt:lpstr>
      <vt:lpstr>Simulación de sugarspace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fonseca</dc:creator>
  <cp:lastModifiedBy>ivan fonseca</cp:lastModifiedBy>
  <cp:revision>6</cp:revision>
  <dcterms:created xsi:type="dcterms:W3CDTF">2021-02-10T10:16:59Z</dcterms:created>
  <dcterms:modified xsi:type="dcterms:W3CDTF">2021-02-10T12:30:54Z</dcterms:modified>
</cp:coreProperties>
</file>