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74" r:id="rId2"/>
    <p:sldMasterId id="2147483734" r:id="rId3"/>
    <p:sldMasterId id="2147483715" r:id="rId4"/>
  </p:sldMasterIdLst>
  <p:notesMasterIdLst>
    <p:notesMasterId r:id="rId36"/>
  </p:notesMasterIdLst>
  <p:handoutMasterIdLst>
    <p:handoutMasterId r:id="rId37"/>
  </p:handoutMasterIdLst>
  <p:sldIdLst>
    <p:sldId id="564" r:id="rId5"/>
    <p:sldId id="543" r:id="rId6"/>
    <p:sldId id="517" r:id="rId7"/>
    <p:sldId id="518" r:id="rId8"/>
    <p:sldId id="519" r:id="rId9"/>
    <p:sldId id="520" r:id="rId10"/>
    <p:sldId id="571" r:id="rId11"/>
    <p:sldId id="701" r:id="rId12"/>
    <p:sldId id="706" r:id="rId13"/>
    <p:sldId id="707" r:id="rId14"/>
    <p:sldId id="732" r:id="rId15"/>
    <p:sldId id="735" r:id="rId16"/>
    <p:sldId id="685" r:id="rId17"/>
    <p:sldId id="549" r:id="rId18"/>
    <p:sldId id="739" r:id="rId19"/>
    <p:sldId id="724" r:id="rId20"/>
    <p:sldId id="761" r:id="rId21"/>
    <p:sldId id="760" r:id="rId22"/>
    <p:sldId id="766" r:id="rId23"/>
    <p:sldId id="767" r:id="rId24"/>
    <p:sldId id="721" r:id="rId25"/>
    <p:sldId id="725" r:id="rId26"/>
    <p:sldId id="769" r:id="rId27"/>
    <p:sldId id="770" r:id="rId28"/>
    <p:sldId id="530" r:id="rId29"/>
    <p:sldId id="740" r:id="rId30"/>
    <p:sldId id="746" r:id="rId31"/>
    <p:sldId id="747" r:id="rId32"/>
    <p:sldId id="749" r:id="rId33"/>
    <p:sldId id="752" r:id="rId34"/>
    <p:sldId id="757" r:id="rId35"/>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9FCC3B"/>
          </p15:clr>
        </p15:guide>
        <p15:guide id="2" pos="4608" userDrawn="1">
          <p15:clr>
            <a:srgbClr val="9FCC3B"/>
          </p15:clr>
        </p15:guide>
        <p15:guide id="3" pos="6912" userDrawn="1">
          <p15:clr>
            <a:srgbClr val="9FCC3B"/>
          </p15:clr>
        </p15:guide>
        <p15:guide id="4" pos="2304" userDrawn="1">
          <p15:clr>
            <a:srgbClr val="9FCC3B"/>
          </p15:clr>
        </p15:guide>
        <p15:guide id="5" orient="horz" pos="1296" userDrawn="1">
          <p15:clr>
            <a:srgbClr val="FDE53C"/>
          </p15:clr>
        </p15:guide>
        <p15:guide id="6" orient="horz" pos="3888" userDrawn="1">
          <p15:clr>
            <a:srgbClr val="9FCC3B"/>
          </p15:clr>
        </p15:guide>
        <p15:guide id="7" userDrawn="1">
          <p15:clr>
            <a:srgbClr val="9FCC3B"/>
          </p15:clr>
        </p15:guide>
        <p15:guide id="8" pos="9216" userDrawn="1">
          <p15:clr>
            <a:srgbClr val="9FCC3B"/>
          </p15:clr>
        </p15:guide>
        <p15:guide id="9" orient="horz" userDrawn="1">
          <p15:clr>
            <a:srgbClr val="9FCC3B"/>
          </p15:clr>
        </p15:guide>
        <p15:guide id="10" orient="horz" pos="5184" userDrawn="1">
          <p15:clr>
            <a:srgbClr val="9FCC3B"/>
          </p15:clr>
        </p15:guide>
        <p15:guide id="11" pos="288" userDrawn="1">
          <p15:clr>
            <a:srgbClr val="547EBF"/>
          </p15:clr>
        </p15:guide>
        <p15:guide id="12" pos="2448" userDrawn="1">
          <p15:clr>
            <a:srgbClr val="547EBF"/>
          </p15:clr>
        </p15:guide>
        <p15:guide id="13" pos="2160" userDrawn="1">
          <p15:clr>
            <a:srgbClr val="547EBF"/>
          </p15:clr>
        </p15:guide>
        <p15:guide id="14" pos="4752" userDrawn="1">
          <p15:clr>
            <a:srgbClr val="547EBF"/>
          </p15:clr>
        </p15:guide>
        <p15:guide id="15" pos="4440" userDrawn="1">
          <p15:clr>
            <a:srgbClr val="547EBF"/>
          </p15:clr>
        </p15:guide>
        <p15:guide id="16" pos="6768" userDrawn="1">
          <p15:clr>
            <a:srgbClr val="547EBF"/>
          </p15:clr>
        </p15:guide>
        <p15:guide id="17" pos="7056" userDrawn="1">
          <p15:clr>
            <a:srgbClr val="547EBF"/>
          </p15:clr>
        </p15:guide>
        <p15:guide id="18" pos="8928" userDrawn="1">
          <p15:clr>
            <a:srgbClr val="547EBF"/>
          </p15:clr>
        </p15:guide>
        <p15:guide id="19" orient="horz" pos="1440" userDrawn="1">
          <p15:clr>
            <a:srgbClr val="547EBF"/>
          </p15:clr>
        </p15:guide>
        <p15:guide id="20" orient="horz" pos="4896" userDrawn="1">
          <p15:clr>
            <a:srgbClr val="547EBF"/>
          </p15:clr>
        </p15:guide>
        <p15:guide id="21" orient="horz" pos="288" userDrawn="1">
          <p15:clr>
            <a:srgbClr val="547EBF"/>
          </p15:clr>
        </p15:guide>
        <p15:guide id="22" orient="horz" pos="432" userDrawn="1">
          <p15:clr>
            <a:srgbClr val="547EBF"/>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ADA"/>
    <a:srgbClr val="0F6DFF"/>
    <a:srgbClr val="418CFF"/>
    <a:srgbClr val="8CB9FF"/>
    <a:srgbClr val="000E5E"/>
    <a:srgbClr val="97C1FF"/>
    <a:srgbClr val="6EA6FF"/>
    <a:srgbClr val="F7F3F1"/>
    <a:srgbClr val="DBFBFB"/>
    <a:srgbClr val="EDF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20" autoAdjust="0"/>
    <p:restoredTop sz="91680"/>
  </p:normalViewPr>
  <p:slideViewPr>
    <p:cSldViewPr snapToObjects="1">
      <p:cViewPr varScale="1">
        <p:scale>
          <a:sx n="85" d="100"/>
          <a:sy n="85" d="100"/>
        </p:scale>
        <p:origin x="176" y="232"/>
      </p:cViewPr>
      <p:guideLst>
        <p:guide orient="horz" pos="2592"/>
        <p:guide pos="4608"/>
        <p:guide pos="6912"/>
        <p:guide pos="2304"/>
        <p:guide orient="horz" pos="1296"/>
        <p:guide orient="horz" pos="3888"/>
        <p:guide/>
        <p:guide pos="9216"/>
        <p:guide orient="horz"/>
        <p:guide orient="horz" pos="5184"/>
        <p:guide pos="288"/>
        <p:guide pos="2448"/>
        <p:guide pos="2160"/>
        <p:guide pos="4752"/>
        <p:guide pos="4440"/>
        <p:guide pos="6768"/>
        <p:guide pos="7056"/>
        <p:guide pos="8928"/>
        <p:guide orient="horz" pos="1440"/>
        <p:guide orient="horz" pos="4896"/>
        <p:guide orient="horz" pos="288"/>
        <p:guide orient="horz" pos="43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92" d="100"/>
          <a:sy n="92" d="100"/>
        </p:scale>
        <p:origin x="2016" y="192"/>
      </p:cViewPr>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17E9-8A40-851C-D2B7C4614CA8}"/>
              </c:ext>
            </c:extLst>
          </c:dPt>
          <c:dPt>
            <c:idx val="1"/>
            <c:bubble3D val="0"/>
            <c:spPr>
              <a:solidFill>
                <a:schemeClr val="accent1">
                  <a:lumMod val="20000"/>
                  <a:lumOff val="80000"/>
                </a:schemeClr>
              </a:solidFill>
              <a:ln w="19050">
                <a:noFill/>
              </a:ln>
              <a:effectLst/>
            </c:spPr>
            <c:extLst>
              <c:ext xmlns:c16="http://schemas.microsoft.com/office/drawing/2014/chart" uri="{C3380CC4-5D6E-409C-BE32-E72D297353CC}">
                <c16:uniqueId val="{00000003-17E9-8A40-851C-D2B7C4614CA8}"/>
              </c:ext>
            </c:extLst>
          </c:dPt>
          <c:dPt>
            <c:idx val="2"/>
            <c:bubble3D val="0"/>
            <c:spPr>
              <a:solidFill>
                <a:schemeClr val="tx1"/>
              </a:solidFill>
              <a:ln w="19050">
                <a:noFill/>
              </a:ln>
              <a:effectLst/>
            </c:spPr>
            <c:extLst>
              <c:ext xmlns:c16="http://schemas.microsoft.com/office/drawing/2014/chart" uri="{C3380CC4-5D6E-409C-BE32-E72D297353CC}">
                <c16:uniqueId val="{00000005-17E9-8A40-851C-D2B7C4614CA8}"/>
              </c:ext>
            </c:extLst>
          </c:dPt>
          <c:dPt>
            <c:idx val="3"/>
            <c:bubble3D val="0"/>
            <c:spPr>
              <a:solidFill>
                <a:schemeClr val="accent1"/>
              </a:solidFill>
              <a:ln w="19050">
                <a:noFill/>
              </a:ln>
              <a:effectLst/>
            </c:spPr>
            <c:extLst>
              <c:ext xmlns:c16="http://schemas.microsoft.com/office/drawing/2014/chart" uri="{C3380CC4-5D6E-409C-BE32-E72D297353CC}">
                <c16:uniqueId val="{00000007-17E9-8A40-851C-D2B7C4614CA8}"/>
              </c:ext>
            </c:extLst>
          </c:dPt>
          <c:dPt>
            <c:idx val="4"/>
            <c:bubble3D val="0"/>
            <c:spPr>
              <a:solidFill>
                <a:schemeClr val="tx1"/>
              </a:solidFill>
              <a:ln w="19050">
                <a:noFill/>
              </a:ln>
              <a:effectLst/>
            </c:spPr>
            <c:extLst>
              <c:ext xmlns:c16="http://schemas.microsoft.com/office/drawing/2014/chart" uri="{C3380CC4-5D6E-409C-BE32-E72D297353CC}">
                <c16:uniqueId val="{00000009-17E9-8A40-851C-D2B7C4614CA8}"/>
              </c:ext>
            </c:extLst>
          </c:dPt>
          <c:dPt>
            <c:idx val="5"/>
            <c:bubble3D val="0"/>
            <c:spPr>
              <a:solidFill>
                <a:schemeClr val="accent4">
                  <a:lumMod val="75000"/>
                </a:schemeClr>
              </a:solidFill>
              <a:ln w="19050">
                <a:noFill/>
              </a:ln>
              <a:effectLst/>
            </c:spPr>
            <c:extLst>
              <c:ext xmlns:c16="http://schemas.microsoft.com/office/drawing/2014/chart" uri="{C3380CC4-5D6E-409C-BE32-E72D297353CC}">
                <c16:uniqueId val="{0000000B-17E9-8A40-851C-D2B7C4614CA8}"/>
              </c:ext>
            </c:extLst>
          </c:dPt>
          <c:dPt>
            <c:idx val="6"/>
            <c:bubble3D val="0"/>
            <c:spPr>
              <a:solidFill>
                <a:schemeClr val="tx1"/>
              </a:solidFill>
              <a:ln w="19050">
                <a:noFill/>
              </a:ln>
              <a:effectLst/>
            </c:spPr>
            <c:extLst>
              <c:ext xmlns:c16="http://schemas.microsoft.com/office/drawing/2014/chart" uri="{C3380CC4-5D6E-409C-BE32-E72D297353CC}">
                <c16:uniqueId val="{0000000D-17E9-8A40-851C-D2B7C4614CA8}"/>
              </c:ext>
            </c:extLst>
          </c:dPt>
          <c:dPt>
            <c:idx val="7"/>
            <c:bubble3D val="0"/>
            <c:spPr>
              <a:solidFill>
                <a:schemeClr val="accent5"/>
              </a:solidFill>
              <a:ln w="19050">
                <a:noFill/>
              </a:ln>
              <a:effectLst/>
            </c:spPr>
            <c:extLst>
              <c:ext xmlns:c16="http://schemas.microsoft.com/office/drawing/2014/chart" uri="{C3380CC4-5D6E-409C-BE32-E72D297353CC}">
                <c16:uniqueId val="{0000000F-17E9-8A40-851C-D2B7C4614CA8}"/>
              </c:ext>
            </c:extLst>
          </c:dPt>
          <c:dPt>
            <c:idx val="8"/>
            <c:bubble3D val="0"/>
            <c:spPr>
              <a:solidFill>
                <a:schemeClr val="tx1"/>
              </a:solidFill>
              <a:ln w="19050">
                <a:noFill/>
              </a:ln>
              <a:effectLst/>
            </c:spPr>
            <c:extLst>
              <c:ext xmlns:c16="http://schemas.microsoft.com/office/drawing/2014/chart" uri="{C3380CC4-5D6E-409C-BE32-E72D297353CC}">
                <c16:uniqueId val="{00000011-17E9-8A40-851C-D2B7C4614CA8}"/>
              </c:ext>
            </c:extLst>
          </c:dPt>
          <c:dPt>
            <c:idx val="9"/>
            <c:bubble3D val="0"/>
            <c:spPr>
              <a:solidFill>
                <a:schemeClr val="accent1"/>
              </a:solidFill>
              <a:ln w="19050">
                <a:noFill/>
              </a:ln>
              <a:effectLst/>
            </c:spPr>
            <c:extLst>
              <c:ext xmlns:c16="http://schemas.microsoft.com/office/drawing/2014/chart" uri="{C3380CC4-5D6E-409C-BE32-E72D297353CC}">
                <c16:uniqueId val="{00000013-17E9-8A40-851C-D2B7C4614CA8}"/>
              </c:ext>
            </c:extLst>
          </c:dPt>
          <c:dPt>
            <c:idx val="10"/>
            <c:bubble3D val="0"/>
            <c:spPr>
              <a:solidFill>
                <a:schemeClr val="tx1"/>
              </a:solidFill>
              <a:ln w="19050">
                <a:noFill/>
              </a:ln>
              <a:effectLst/>
            </c:spPr>
            <c:extLst>
              <c:ext xmlns:c16="http://schemas.microsoft.com/office/drawing/2014/chart" uri="{C3380CC4-5D6E-409C-BE32-E72D297353CC}">
                <c16:uniqueId val="{00000015-17E9-8A40-851C-D2B7C4614CA8}"/>
              </c:ext>
            </c:extLst>
          </c:dPt>
          <c:dPt>
            <c:idx val="11"/>
            <c:bubble3D val="0"/>
            <c:spPr>
              <a:solidFill>
                <a:schemeClr val="accent1"/>
              </a:solidFill>
              <a:ln w="19050">
                <a:noFill/>
              </a:ln>
              <a:effectLst/>
            </c:spPr>
            <c:extLst>
              <c:ext xmlns:c16="http://schemas.microsoft.com/office/drawing/2014/chart" uri="{C3380CC4-5D6E-409C-BE32-E72D297353CC}">
                <c16:uniqueId val="{00000017-17E9-8A40-851C-D2B7C4614CA8}"/>
              </c:ext>
            </c:extLst>
          </c:dPt>
          <c:dPt>
            <c:idx val="12"/>
            <c:bubble3D val="0"/>
            <c:spPr>
              <a:solidFill>
                <a:schemeClr val="tx1"/>
              </a:solidFill>
              <a:ln w="19050">
                <a:noFill/>
              </a:ln>
              <a:effectLst/>
            </c:spPr>
            <c:extLst>
              <c:ext xmlns:c16="http://schemas.microsoft.com/office/drawing/2014/chart" uri="{C3380CC4-5D6E-409C-BE32-E72D297353CC}">
                <c16:uniqueId val="{00000019-17E9-8A40-851C-D2B7C4614CA8}"/>
              </c:ext>
            </c:extLst>
          </c:dPt>
          <c:dPt>
            <c:idx val="13"/>
            <c:bubble3D val="0"/>
            <c:spPr>
              <a:solidFill>
                <a:schemeClr val="accent1"/>
              </a:solidFill>
              <a:ln w="19050">
                <a:noFill/>
              </a:ln>
              <a:effectLst/>
            </c:spPr>
            <c:extLst>
              <c:ext xmlns:c16="http://schemas.microsoft.com/office/drawing/2014/chart" uri="{C3380CC4-5D6E-409C-BE32-E72D297353CC}">
                <c16:uniqueId val="{0000001B-17E9-8A40-851C-D2B7C4614CA8}"/>
              </c:ext>
            </c:extLst>
          </c:dPt>
          <c:dPt>
            <c:idx val="14"/>
            <c:bubble3D val="0"/>
            <c:spPr>
              <a:solidFill>
                <a:schemeClr val="tx1"/>
              </a:solidFill>
              <a:ln w="19050">
                <a:noFill/>
              </a:ln>
              <a:effectLst/>
            </c:spPr>
            <c:extLst>
              <c:ext xmlns:c16="http://schemas.microsoft.com/office/drawing/2014/chart" uri="{C3380CC4-5D6E-409C-BE32-E72D297353CC}">
                <c16:uniqueId val="{0000001D-17E9-8A40-851C-D2B7C4614CA8}"/>
              </c:ext>
            </c:extLst>
          </c:dPt>
          <c:dPt>
            <c:idx val="15"/>
            <c:bubble3D val="0"/>
            <c:spPr>
              <a:solidFill>
                <a:schemeClr val="accent1"/>
              </a:solidFill>
              <a:ln w="19050">
                <a:noFill/>
              </a:ln>
              <a:effectLst/>
            </c:spPr>
            <c:extLst>
              <c:ext xmlns:c16="http://schemas.microsoft.com/office/drawing/2014/chart" uri="{C3380CC4-5D6E-409C-BE32-E72D297353CC}">
                <c16:uniqueId val="{0000001F-17E9-8A40-851C-D2B7C4614CA8}"/>
              </c:ext>
            </c:extLst>
          </c:dPt>
          <c:dPt>
            <c:idx val="16"/>
            <c:bubble3D val="0"/>
            <c:spPr>
              <a:solidFill>
                <a:schemeClr val="tx1"/>
              </a:solidFill>
              <a:ln w="19050">
                <a:noFill/>
              </a:ln>
              <a:effectLst/>
            </c:spPr>
            <c:extLst>
              <c:ext xmlns:c16="http://schemas.microsoft.com/office/drawing/2014/chart" uri="{C3380CC4-5D6E-409C-BE32-E72D297353CC}">
                <c16:uniqueId val="{00000021-17E9-8A40-851C-D2B7C4614CA8}"/>
              </c:ext>
            </c:extLst>
          </c:dPt>
          <c:cat>
            <c:strRef>
              <c:f>Sheet1!$A$2:$A$10</c:f>
              <c:strCache>
                <c:ptCount val="4"/>
                <c:pt idx="0">
                  <c:v>1st Qtr</c:v>
                </c:pt>
                <c:pt idx="1">
                  <c:v>2nd Qtr</c:v>
                </c:pt>
                <c:pt idx="2">
                  <c:v>3rd Qtr</c:v>
                </c:pt>
                <c:pt idx="3">
                  <c:v>4th Qtr</c:v>
                </c:pt>
              </c:strCache>
            </c:strRef>
          </c:cat>
          <c:val>
            <c:numRef>
              <c:f>Sheet1!$B$2:$B$10</c:f>
              <c:numCache>
                <c:formatCode>General</c:formatCode>
                <c:ptCount val="9"/>
                <c:pt idx="0">
                  <c:v>0.5</c:v>
                </c:pt>
                <c:pt idx="1">
                  <c:v>10</c:v>
                </c:pt>
                <c:pt idx="2">
                  <c:v>1</c:v>
                </c:pt>
                <c:pt idx="3">
                  <c:v>10</c:v>
                </c:pt>
                <c:pt idx="4">
                  <c:v>1</c:v>
                </c:pt>
                <c:pt idx="5">
                  <c:v>10</c:v>
                </c:pt>
                <c:pt idx="6">
                  <c:v>1</c:v>
                </c:pt>
                <c:pt idx="7">
                  <c:v>10</c:v>
                </c:pt>
                <c:pt idx="8">
                  <c:v>0.5</c:v>
                </c:pt>
              </c:numCache>
            </c:numRef>
          </c:val>
          <c:extLst>
            <c:ext xmlns:c16="http://schemas.microsoft.com/office/drawing/2014/chart" uri="{C3380CC4-5D6E-409C-BE32-E72D297353CC}">
              <c16:uniqueId val="{00000022-17E9-8A40-851C-D2B7C4614CA8}"/>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9E2D-D244-A668-EAFBBFCD445D}"/>
              </c:ext>
            </c:extLst>
          </c:dPt>
          <c:dPt>
            <c:idx val="1"/>
            <c:bubble3D val="0"/>
            <c:spPr>
              <a:solidFill>
                <a:schemeClr val="accent4"/>
              </a:solidFill>
              <a:ln w="19050">
                <a:noFill/>
              </a:ln>
              <a:effectLst/>
            </c:spPr>
            <c:extLst>
              <c:ext xmlns:c16="http://schemas.microsoft.com/office/drawing/2014/chart" uri="{C3380CC4-5D6E-409C-BE32-E72D297353CC}">
                <c16:uniqueId val="{00000003-9E2D-D244-A668-EAFBBFCD445D}"/>
              </c:ext>
            </c:extLst>
          </c:dPt>
          <c:dPt>
            <c:idx val="2"/>
            <c:bubble3D val="0"/>
            <c:spPr>
              <a:solidFill>
                <a:schemeClr val="tx1"/>
              </a:solidFill>
              <a:ln w="19050">
                <a:noFill/>
              </a:ln>
              <a:effectLst/>
            </c:spPr>
            <c:extLst>
              <c:ext xmlns:c16="http://schemas.microsoft.com/office/drawing/2014/chart" uri="{C3380CC4-5D6E-409C-BE32-E72D297353CC}">
                <c16:uniqueId val="{00000005-9E2D-D244-A668-EAFBBFCD445D}"/>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9E2D-D244-A668-EAFBBFCD445D}"/>
              </c:ext>
            </c:extLst>
          </c:dPt>
          <c:dPt>
            <c:idx val="4"/>
            <c:bubble3D val="0"/>
            <c:spPr>
              <a:solidFill>
                <a:schemeClr val="tx1"/>
              </a:solidFill>
              <a:ln w="19050">
                <a:noFill/>
              </a:ln>
              <a:effectLst/>
            </c:spPr>
            <c:extLst>
              <c:ext xmlns:c16="http://schemas.microsoft.com/office/drawing/2014/chart" uri="{C3380CC4-5D6E-409C-BE32-E72D297353CC}">
                <c16:uniqueId val="{00000009-9E2D-D244-A668-EAFBBFCD445D}"/>
              </c:ext>
            </c:extLst>
          </c:dPt>
          <c:dPt>
            <c:idx val="5"/>
            <c:bubble3D val="0"/>
            <c:spPr>
              <a:solidFill>
                <a:schemeClr val="accent1"/>
              </a:solidFill>
              <a:ln w="19050">
                <a:noFill/>
              </a:ln>
              <a:effectLst/>
            </c:spPr>
            <c:extLst>
              <c:ext xmlns:c16="http://schemas.microsoft.com/office/drawing/2014/chart" uri="{C3380CC4-5D6E-409C-BE32-E72D297353CC}">
                <c16:uniqueId val="{0000000B-9E2D-D244-A668-EAFBBFCD445D}"/>
              </c:ext>
            </c:extLst>
          </c:dPt>
          <c:dPt>
            <c:idx val="6"/>
            <c:bubble3D val="0"/>
            <c:spPr>
              <a:solidFill>
                <a:schemeClr val="tx1"/>
              </a:solidFill>
              <a:ln w="19050">
                <a:noFill/>
              </a:ln>
              <a:effectLst/>
            </c:spPr>
            <c:extLst>
              <c:ext xmlns:c16="http://schemas.microsoft.com/office/drawing/2014/chart" uri="{C3380CC4-5D6E-409C-BE32-E72D297353CC}">
                <c16:uniqueId val="{0000000D-9E2D-D244-A668-EAFBBFCD445D}"/>
              </c:ext>
            </c:extLst>
          </c:dPt>
          <c:dPt>
            <c:idx val="7"/>
            <c:bubble3D val="0"/>
            <c:spPr>
              <a:solidFill>
                <a:schemeClr val="accent4">
                  <a:lumMod val="75000"/>
                </a:schemeClr>
              </a:solidFill>
              <a:ln w="19050">
                <a:noFill/>
              </a:ln>
              <a:effectLst/>
            </c:spPr>
            <c:extLst>
              <c:ext xmlns:c16="http://schemas.microsoft.com/office/drawing/2014/chart" uri="{C3380CC4-5D6E-409C-BE32-E72D297353CC}">
                <c16:uniqueId val="{0000000F-9E2D-D244-A668-EAFBBFCD445D}"/>
              </c:ext>
            </c:extLst>
          </c:dPt>
          <c:dPt>
            <c:idx val="8"/>
            <c:bubble3D val="0"/>
            <c:spPr>
              <a:solidFill>
                <a:schemeClr val="tx1"/>
              </a:solidFill>
              <a:ln w="19050">
                <a:noFill/>
              </a:ln>
              <a:effectLst/>
            </c:spPr>
            <c:extLst>
              <c:ext xmlns:c16="http://schemas.microsoft.com/office/drawing/2014/chart" uri="{C3380CC4-5D6E-409C-BE32-E72D297353CC}">
                <c16:uniqueId val="{00000011-9E2D-D244-A668-EAFBBFCD445D}"/>
              </c:ext>
            </c:extLst>
          </c:dPt>
          <c:dPt>
            <c:idx val="9"/>
            <c:bubble3D val="0"/>
            <c:spPr>
              <a:solidFill>
                <a:schemeClr val="accent5"/>
              </a:solidFill>
              <a:ln w="19050">
                <a:noFill/>
              </a:ln>
              <a:effectLst/>
            </c:spPr>
            <c:extLst>
              <c:ext xmlns:c16="http://schemas.microsoft.com/office/drawing/2014/chart" uri="{C3380CC4-5D6E-409C-BE32-E72D297353CC}">
                <c16:uniqueId val="{00000013-9E2D-D244-A668-EAFBBFCD445D}"/>
              </c:ext>
            </c:extLst>
          </c:dPt>
          <c:dPt>
            <c:idx val="10"/>
            <c:bubble3D val="0"/>
            <c:spPr>
              <a:solidFill>
                <a:schemeClr val="tx1"/>
              </a:solidFill>
              <a:ln w="19050">
                <a:noFill/>
              </a:ln>
              <a:effectLst/>
            </c:spPr>
            <c:extLst>
              <c:ext xmlns:c16="http://schemas.microsoft.com/office/drawing/2014/chart" uri="{C3380CC4-5D6E-409C-BE32-E72D297353CC}">
                <c16:uniqueId val="{00000015-9E2D-D244-A668-EAFBBFCD445D}"/>
              </c:ext>
            </c:extLst>
          </c:dPt>
          <c:dPt>
            <c:idx val="11"/>
            <c:bubble3D val="0"/>
            <c:spPr>
              <a:solidFill>
                <a:schemeClr val="accent1"/>
              </a:solidFill>
              <a:ln w="19050">
                <a:noFill/>
              </a:ln>
              <a:effectLst/>
            </c:spPr>
            <c:extLst>
              <c:ext xmlns:c16="http://schemas.microsoft.com/office/drawing/2014/chart" uri="{C3380CC4-5D6E-409C-BE32-E72D297353CC}">
                <c16:uniqueId val="{00000017-9E2D-D244-A668-EAFBBFCD445D}"/>
              </c:ext>
            </c:extLst>
          </c:dPt>
          <c:dPt>
            <c:idx val="12"/>
            <c:bubble3D val="0"/>
            <c:spPr>
              <a:solidFill>
                <a:schemeClr val="tx1"/>
              </a:solidFill>
              <a:ln w="19050">
                <a:noFill/>
              </a:ln>
              <a:effectLst/>
            </c:spPr>
            <c:extLst>
              <c:ext xmlns:c16="http://schemas.microsoft.com/office/drawing/2014/chart" uri="{C3380CC4-5D6E-409C-BE32-E72D297353CC}">
                <c16:uniqueId val="{00000019-9E2D-D244-A668-EAFBBFCD445D}"/>
              </c:ext>
            </c:extLst>
          </c:dPt>
          <c:dPt>
            <c:idx val="13"/>
            <c:bubble3D val="0"/>
            <c:spPr>
              <a:solidFill>
                <a:schemeClr val="accent1"/>
              </a:solidFill>
              <a:ln w="19050">
                <a:noFill/>
              </a:ln>
              <a:effectLst/>
            </c:spPr>
            <c:extLst>
              <c:ext xmlns:c16="http://schemas.microsoft.com/office/drawing/2014/chart" uri="{C3380CC4-5D6E-409C-BE32-E72D297353CC}">
                <c16:uniqueId val="{0000001B-9E2D-D244-A668-EAFBBFCD445D}"/>
              </c:ext>
            </c:extLst>
          </c:dPt>
          <c:dPt>
            <c:idx val="14"/>
            <c:bubble3D val="0"/>
            <c:spPr>
              <a:solidFill>
                <a:schemeClr val="tx1"/>
              </a:solidFill>
              <a:ln w="19050">
                <a:noFill/>
              </a:ln>
              <a:effectLst/>
            </c:spPr>
            <c:extLst>
              <c:ext xmlns:c16="http://schemas.microsoft.com/office/drawing/2014/chart" uri="{C3380CC4-5D6E-409C-BE32-E72D297353CC}">
                <c16:uniqueId val="{0000001D-9E2D-D244-A668-EAFBBFCD445D}"/>
              </c:ext>
            </c:extLst>
          </c:dPt>
          <c:dPt>
            <c:idx val="15"/>
            <c:bubble3D val="0"/>
            <c:spPr>
              <a:solidFill>
                <a:schemeClr val="accent1"/>
              </a:solidFill>
              <a:ln w="19050">
                <a:noFill/>
              </a:ln>
              <a:effectLst/>
            </c:spPr>
            <c:extLst>
              <c:ext xmlns:c16="http://schemas.microsoft.com/office/drawing/2014/chart" uri="{C3380CC4-5D6E-409C-BE32-E72D297353CC}">
                <c16:uniqueId val="{0000001F-9E2D-D244-A668-EAFBBFCD445D}"/>
              </c:ext>
            </c:extLst>
          </c:dPt>
          <c:dPt>
            <c:idx val="16"/>
            <c:bubble3D val="0"/>
            <c:spPr>
              <a:solidFill>
                <a:schemeClr val="tx1"/>
              </a:solidFill>
              <a:ln w="19050">
                <a:noFill/>
              </a:ln>
              <a:effectLst/>
            </c:spPr>
            <c:extLst>
              <c:ext xmlns:c16="http://schemas.microsoft.com/office/drawing/2014/chart" uri="{C3380CC4-5D6E-409C-BE32-E72D297353CC}">
                <c16:uniqueId val="{00000021-9E2D-D244-A668-EAFBBFCD445D}"/>
              </c:ext>
            </c:extLst>
          </c:dPt>
          <c:cat>
            <c:strRef>
              <c:f>Sheet1!$A$2:$A$12</c:f>
              <c:strCache>
                <c:ptCount val="4"/>
                <c:pt idx="0">
                  <c:v>1st Qtr</c:v>
                </c:pt>
                <c:pt idx="1">
                  <c:v>2nd Qtr</c:v>
                </c:pt>
                <c:pt idx="2">
                  <c:v>3rd Qtr</c:v>
                </c:pt>
                <c:pt idx="3">
                  <c:v>4th Qtr</c:v>
                </c:pt>
              </c:strCache>
            </c:strRef>
          </c:cat>
          <c:val>
            <c:numRef>
              <c:f>Sheet1!$B$2:$B$12</c:f>
              <c:numCache>
                <c:formatCode>General</c:formatCode>
                <c:ptCount val="11"/>
                <c:pt idx="0">
                  <c:v>0.5</c:v>
                </c:pt>
                <c:pt idx="1">
                  <c:v>9</c:v>
                </c:pt>
                <c:pt idx="2">
                  <c:v>1</c:v>
                </c:pt>
                <c:pt idx="3">
                  <c:v>9</c:v>
                </c:pt>
                <c:pt idx="4">
                  <c:v>1</c:v>
                </c:pt>
                <c:pt idx="5">
                  <c:v>9</c:v>
                </c:pt>
                <c:pt idx="6">
                  <c:v>1</c:v>
                </c:pt>
                <c:pt idx="7">
                  <c:v>9</c:v>
                </c:pt>
                <c:pt idx="8">
                  <c:v>1</c:v>
                </c:pt>
                <c:pt idx="9">
                  <c:v>9</c:v>
                </c:pt>
                <c:pt idx="10">
                  <c:v>0.5</c:v>
                </c:pt>
              </c:numCache>
            </c:numRef>
          </c:val>
          <c:extLst>
            <c:ext xmlns:c16="http://schemas.microsoft.com/office/drawing/2014/chart" uri="{C3380CC4-5D6E-409C-BE32-E72D297353CC}">
              <c16:uniqueId val="{00000022-9E2D-D244-A668-EAFBBFCD445D}"/>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CEC4-7C45-9E4F-BA28AE3E9FB7}"/>
              </c:ext>
            </c:extLst>
          </c:dPt>
          <c:dPt>
            <c:idx val="1"/>
            <c:bubble3D val="0"/>
            <c:spPr>
              <a:solidFill>
                <a:schemeClr val="accent4"/>
              </a:solidFill>
              <a:ln w="19050">
                <a:noFill/>
              </a:ln>
              <a:effectLst/>
            </c:spPr>
            <c:extLst>
              <c:ext xmlns:c16="http://schemas.microsoft.com/office/drawing/2014/chart" uri="{C3380CC4-5D6E-409C-BE32-E72D297353CC}">
                <c16:uniqueId val="{00000003-CEC4-7C45-9E4F-BA28AE3E9FB7}"/>
              </c:ext>
            </c:extLst>
          </c:dPt>
          <c:dPt>
            <c:idx val="2"/>
            <c:bubble3D val="0"/>
            <c:spPr>
              <a:solidFill>
                <a:schemeClr val="tx1"/>
              </a:solidFill>
              <a:ln w="19050">
                <a:noFill/>
              </a:ln>
              <a:effectLst/>
            </c:spPr>
            <c:extLst>
              <c:ext xmlns:c16="http://schemas.microsoft.com/office/drawing/2014/chart" uri="{C3380CC4-5D6E-409C-BE32-E72D297353CC}">
                <c16:uniqueId val="{00000005-CEC4-7C45-9E4F-BA28AE3E9FB7}"/>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CEC4-7C45-9E4F-BA28AE3E9FB7}"/>
              </c:ext>
            </c:extLst>
          </c:dPt>
          <c:dPt>
            <c:idx val="4"/>
            <c:bubble3D val="0"/>
            <c:spPr>
              <a:solidFill>
                <a:schemeClr val="tx1"/>
              </a:solidFill>
              <a:ln w="19050">
                <a:noFill/>
              </a:ln>
              <a:effectLst/>
            </c:spPr>
            <c:extLst>
              <c:ext xmlns:c16="http://schemas.microsoft.com/office/drawing/2014/chart" uri="{C3380CC4-5D6E-409C-BE32-E72D297353CC}">
                <c16:uniqueId val="{00000009-CEC4-7C45-9E4F-BA28AE3E9FB7}"/>
              </c:ext>
            </c:extLst>
          </c:dPt>
          <c:dPt>
            <c:idx val="5"/>
            <c:bubble3D val="0"/>
            <c:spPr>
              <a:solidFill>
                <a:schemeClr val="accent3"/>
              </a:solidFill>
              <a:ln w="19050">
                <a:noFill/>
              </a:ln>
              <a:effectLst/>
            </c:spPr>
            <c:extLst>
              <c:ext xmlns:c16="http://schemas.microsoft.com/office/drawing/2014/chart" uri="{C3380CC4-5D6E-409C-BE32-E72D297353CC}">
                <c16:uniqueId val="{0000000B-CEC4-7C45-9E4F-BA28AE3E9FB7}"/>
              </c:ext>
            </c:extLst>
          </c:dPt>
          <c:dPt>
            <c:idx val="6"/>
            <c:bubble3D val="0"/>
            <c:spPr>
              <a:solidFill>
                <a:schemeClr val="tx1"/>
              </a:solidFill>
              <a:ln w="19050">
                <a:noFill/>
              </a:ln>
              <a:effectLst/>
            </c:spPr>
            <c:extLst>
              <c:ext xmlns:c16="http://schemas.microsoft.com/office/drawing/2014/chart" uri="{C3380CC4-5D6E-409C-BE32-E72D297353CC}">
                <c16:uniqueId val="{0000000D-CEC4-7C45-9E4F-BA28AE3E9FB7}"/>
              </c:ext>
            </c:extLst>
          </c:dPt>
          <c:dPt>
            <c:idx val="7"/>
            <c:bubble3D val="0"/>
            <c:spPr>
              <a:solidFill>
                <a:schemeClr val="accent2"/>
              </a:solidFill>
              <a:ln w="19050">
                <a:noFill/>
              </a:ln>
              <a:effectLst/>
            </c:spPr>
            <c:extLst>
              <c:ext xmlns:c16="http://schemas.microsoft.com/office/drawing/2014/chart" uri="{C3380CC4-5D6E-409C-BE32-E72D297353CC}">
                <c16:uniqueId val="{0000000F-CEC4-7C45-9E4F-BA28AE3E9FB7}"/>
              </c:ext>
            </c:extLst>
          </c:dPt>
          <c:dPt>
            <c:idx val="8"/>
            <c:bubble3D val="0"/>
            <c:spPr>
              <a:solidFill>
                <a:schemeClr val="tx1"/>
              </a:solidFill>
              <a:ln w="19050">
                <a:noFill/>
              </a:ln>
              <a:effectLst/>
            </c:spPr>
            <c:extLst>
              <c:ext xmlns:c16="http://schemas.microsoft.com/office/drawing/2014/chart" uri="{C3380CC4-5D6E-409C-BE32-E72D297353CC}">
                <c16:uniqueId val="{00000011-CEC4-7C45-9E4F-BA28AE3E9FB7}"/>
              </c:ext>
            </c:extLst>
          </c:dPt>
          <c:dPt>
            <c:idx val="9"/>
            <c:bubble3D val="0"/>
            <c:spPr>
              <a:solidFill>
                <a:schemeClr val="accent1"/>
              </a:solidFill>
              <a:ln w="19050">
                <a:noFill/>
              </a:ln>
              <a:effectLst/>
            </c:spPr>
            <c:extLst>
              <c:ext xmlns:c16="http://schemas.microsoft.com/office/drawing/2014/chart" uri="{C3380CC4-5D6E-409C-BE32-E72D297353CC}">
                <c16:uniqueId val="{00000013-CEC4-7C45-9E4F-BA28AE3E9FB7}"/>
              </c:ext>
            </c:extLst>
          </c:dPt>
          <c:dPt>
            <c:idx val="10"/>
            <c:bubble3D val="0"/>
            <c:spPr>
              <a:solidFill>
                <a:schemeClr val="tx1"/>
              </a:solidFill>
              <a:ln w="19050">
                <a:noFill/>
              </a:ln>
              <a:effectLst/>
            </c:spPr>
            <c:extLst>
              <c:ext xmlns:c16="http://schemas.microsoft.com/office/drawing/2014/chart" uri="{C3380CC4-5D6E-409C-BE32-E72D297353CC}">
                <c16:uniqueId val="{00000015-CEC4-7C45-9E4F-BA28AE3E9FB7}"/>
              </c:ext>
            </c:extLst>
          </c:dPt>
          <c:dPt>
            <c:idx val="11"/>
            <c:bubble3D val="0"/>
            <c:spPr>
              <a:solidFill>
                <a:schemeClr val="accent4">
                  <a:lumMod val="75000"/>
                </a:schemeClr>
              </a:solidFill>
              <a:ln w="19050">
                <a:noFill/>
              </a:ln>
              <a:effectLst/>
            </c:spPr>
            <c:extLst>
              <c:ext xmlns:c16="http://schemas.microsoft.com/office/drawing/2014/chart" uri="{C3380CC4-5D6E-409C-BE32-E72D297353CC}">
                <c16:uniqueId val="{00000017-CEC4-7C45-9E4F-BA28AE3E9FB7}"/>
              </c:ext>
            </c:extLst>
          </c:dPt>
          <c:dPt>
            <c:idx val="12"/>
            <c:bubble3D val="0"/>
            <c:spPr>
              <a:solidFill>
                <a:schemeClr val="tx1"/>
              </a:solidFill>
              <a:ln w="19050">
                <a:noFill/>
              </a:ln>
              <a:effectLst/>
            </c:spPr>
            <c:extLst>
              <c:ext xmlns:c16="http://schemas.microsoft.com/office/drawing/2014/chart" uri="{C3380CC4-5D6E-409C-BE32-E72D297353CC}">
                <c16:uniqueId val="{00000019-CEC4-7C45-9E4F-BA28AE3E9FB7}"/>
              </c:ext>
            </c:extLst>
          </c:dPt>
          <c:dPt>
            <c:idx val="13"/>
            <c:bubble3D val="0"/>
            <c:spPr>
              <a:solidFill>
                <a:schemeClr val="accent5"/>
              </a:solidFill>
              <a:ln w="19050">
                <a:noFill/>
              </a:ln>
              <a:effectLst/>
            </c:spPr>
            <c:extLst>
              <c:ext xmlns:c16="http://schemas.microsoft.com/office/drawing/2014/chart" uri="{C3380CC4-5D6E-409C-BE32-E72D297353CC}">
                <c16:uniqueId val="{0000001B-CEC4-7C45-9E4F-BA28AE3E9FB7}"/>
              </c:ext>
            </c:extLst>
          </c:dPt>
          <c:dPt>
            <c:idx val="14"/>
            <c:bubble3D val="0"/>
            <c:spPr>
              <a:solidFill>
                <a:schemeClr val="tx1"/>
              </a:solidFill>
              <a:ln w="19050">
                <a:noFill/>
              </a:ln>
              <a:effectLst/>
            </c:spPr>
            <c:extLst>
              <c:ext xmlns:c16="http://schemas.microsoft.com/office/drawing/2014/chart" uri="{C3380CC4-5D6E-409C-BE32-E72D297353CC}">
                <c16:uniqueId val="{0000001D-CEC4-7C45-9E4F-BA28AE3E9FB7}"/>
              </c:ext>
            </c:extLst>
          </c:dPt>
          <c:dPt>
            <c:idx val="15"/>
            <c:bubble3D val="0"/>
            <c:spPr>
              <a:solidFill>
                <a:schemeClr val="accent1"/>
              </a:solidFill>
              <a:ln w="19050">
                <a:noFill/>
              </a:ln>
              <a:effectLst/>
            </c:spPr>
            <c:extLst>
              <c:ext xmlns:c16="http://schemas.microsoft.com/office/drawing/2014/chart" uri="{C3380CC4-5D6E-409C-BE32-E72D297353CC}">
                <c16:uniqueId val="{0000001F-CEC4-7C45-9E4F-BA28AE3E9FB7}"/>
              </c:ext>
            </c:extLst>
          </c:dPt>
          <c:dPt>
            <c:idx val="16"/>
            <c:bubble3D val="0"/>
            <c:spPr>
              <a:solidFill>
                <a:schemeClr val="tx1"/>
              </a:solidFill>
              <a:ln w="19050">
                <a:noFill/>
              </a:ln>
              <a:effectLst/>
            </c:spPr>
            <c:extLst>
              <c:ext xmlns:c16="http://schemas.microsoft.com/office/drawing/2014/chart" uri="{C3380CC4-5D6E-409C-BE32-E72D297353CC}">
                <c16:uniqueId val="{00000021-CEC4-7C45-9E4F-BA28AE3E9FB7}"/>
              </c:ext>
            </c:extLst>
          </c:dPt>
          <c:cat>
            <c:strRef>
              <c:f>Sheet1!$A$2:$A$16</c:f>
              <c:strCache>
                <c:ptCount val="4"/>
                <c:pt idx="0">
                  <c:v>1st Qtr</c:v>
                </c:pt>
                <c:pt idx="1">
                  <c:v>2nd Qtr</c:v>
                </c:pt>
                <c:pt idx="2">
                  <c:v>3rd Qtr</c:v>
                </c:pt>
                <c:pt idx="3">
                  <c:v>4th Qtr</c:v>
                </c:pt>
              </c:strCache>
            </c:strRef>
          </c:cat>
          <c:val>
            <c:numRef>
              <c:f>Sheet1!$B$2:$B$16</c:f>
              <c:numCache>
                <c:formatCode>General</c:formatCode>
                <c:ptCount val="15"/>
                <c:pt idx="0">
                  <c:v>0.5</c:v>
                </c:pt>
                <c:pt idx="1">
                  <c:v>7</c:v>
                </c:pt>
                <c:pt idx="2">
                  <c:v>1</c:v>
                </c:pt>
                <c:pt idx="3">
                  <c:v>7</c:v>
                </c:pt>
                <c:pt idx="4">
                  <c:v>1</c:v>
                </c:pt>
                <c:pt idx="5">
                  <c:v>7</c:v>
                </c:pt>
                <c:pt idx="6">
                  <c:v>1</c:v>
                </c:pt>
                <c:pt idx="7">
                  <c:v>7</c:v>
                </c:pt>
                <c:pt idx="8">
                  <c:v>1</c:v>
                </c:pt>
                <c:pt idx="9">
                  <c:v>7</c:v>
                </c:pt>
                <c:pt idx="10">
                  <c:v>1</c:v>
                </c:pt>
                <c:pt idx="11">
                  <c:v>7</c:v>
                </c:pt>
                <c:pt idx="12">
                  <c:v>1</c:v>
                </c:pt>
                <c:pt idx="13">
                  <c:v>7</c:v>
                </c:pt>
                <c:pt idx="14">
                  <c:v>0.5</c:v>
                </c:pt>
              </c:numCache>
            </c:numRef>
          </c:val>
          <c:extLst>
            <c:ext xmlns:c16="http://schemas.microsoft.com/office/drawing/2014/chart" uri="{C3380CC4-5D6E-409C-BE32-E72D297353CC}">
              <c16:uniqueId val="{00000022-CEC4-7C45-9E4F-BA28AE3E9FB7}"/>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5D94-904A-A483-3E069DB033B5}"/>
              </c:ext>
            </c:extLst>
          </c:dPt>
          <c:dPt>
            <c:idx val="1"/>
            <c:bubble3D val="0"/>
            <c:spPr>
              <a:solidFill>
                <a:schemeClr val="accent4"/>
              </a:solidFill>
              <a:ln w="19050">
                <a:noFill/>
              </a:ln>
              <a:effectLst/>
            </c:spPr>
            <c:extLst>
              <c:ext xmlns:c16="http://schemas.microsoft.com/office/drawing/2014/chart" uri="{C3380CC4-5D6E-409C-BE32-E72D297353CC}">
                <c16:uniqueId val="{00000003-5D94-904A-A483-3E069DB033B5}"/>
              </c:ext>
            </c:extLst>
          </c:dPt>
          <c:dPt>
            <c:idx val="2"/>
            <c:bubble3D val="0"/>
            <c:spPr>
              <a:solidFill>
                <a:schemeClr val="tx1"/>
              </a:solidFill>
              <a:ln w="19050">
                <a:noFill/>
              </a:ln>
              <a:effectLst/>
            </c:spPr>
            <c:extLst>
              <c:ext xmlns:c16="http://schemas.microsoft.com/office/drawing/2014/chart" uri="{C3380CC4-5D6E-409C-BE32-E72D297353CC}">
                <c16:uniqueId val="{00000005-5D94-904A-A483-3E069DB033B5}"/>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5D94-904A-A483-3E069DB033B5}"/>
              </c:ext>
            </c:extLst>
          </c:dPt>
          <c:dPt>
            <c:idx val="4"/>
            <c:bubble3D val="0"/>
            <c:spPr>
              <a:solidFill>
                <a:schemeClr val="tx1"/>
              </a:solidFill>
              <a:ln w="19050">
                <a:noFill/>
              </a:ln>
              <a:effectLst/>
            </c:spPr>
            <c:extLst>
              <c:ext xmlns:c16="http://schemas.microsoft.com/office/drawing/2014/chart" uri="{C3380CC4-5D6E-409C-BE32-E72D297353CC}">
                <c16:uniqueId val="{00000009-5D94-904A-A483-3E069DB033B5}"/>
              </c:ext>
            </c:extLst>
          </c:dPt>
          <c:dPt>
            <c:idx val="5"/>
            <c:bubble3D val="0"/>
            <c:spPr>
              <a:solidFill>
                <a:srgbClr val="6E3AC6"/>
              </a:solidFill>
              <a:ln w="19050">
                <a:noFill/>
              </a:ln>
              <a:effectLst/>
            </c:spPr>
            <c:extLst>
              <c:ext xmlns:c16="http://schemas.microsoft.com/office/drawing/2014/chart" uri="{C3380CC4-5D6E-409C-BE32-E72D297353CC}">
                <c16:uniqueId val="{0000000B-5D94-904A-A483-3E069DB033B5}"/>
              </c:ext>
            </c:extLst>
          </c:dPt>
          <c:dPt>
            <c:idx val="6"/>
            <c:bubble3D val="0"/>
            <c:spPr>
              <a:solidFill>
                <a:schemeClr val="tx1"/>
              </a:solidFill>
              <a:ln w="19050">
                <a:noFill/>
              </a:ln>
              <a:effectLst/>
            </c:spPr>
            <c:extLst>
              <c:ext xmlns:c16="http://schemas.microsoft.com/office/drawing/2014/chart" uri="{C3380CC4-5D6E-409C-BE32-E72D297353CC}">
                <c16:uniqueId val="{0000000D-5D94-904A-A483-3E069DB033B5}"/>
              </c:ext>
            </c:extLst>
          </c:dPt>
          <c:dPt>
            <c:idx val="7"/>
            <c:bubble3D val="0"/>
            <c:spPr>
              <a:solidFill>
                <a:schemeClr val="accent3"/>
              </a:solidFill>
              <a:ln w="19050">
                <a:noFill/>
              </a:ln>
              <a:effectLst/>
            </c:spPr>
            <c:extLst>
              <c:ext xmlns:c16="http://schemas.microsoft.com/office/drawing/2014/chart" uri="{C3380CC4-5D6E-409C-BE32-E72D297353CC}">
                <c16:uniqueId val="{0000000F-5D94-904A-A483-3E069DB033B5}"/>
              </c:ext>
            </c:extLst>
          </c:dPt>
          <c:dPt>
            <c:idx val="8"/>
            <c:bubble3D val="0"/>
            <c:spPr>
              <a:solidFill>
                <a:schemeClr val="tx1"/>
              </a:solidFill>
              <a:ln w="19050">
                <a:noFill/>
              </a:ln>
              <a:effectLst/>
            </c:spPr>
            <c:extLst>
              <c:ext xmlns:c16="http://schemas.microsoft.com/office/drawing/2014/chart" uri="{C3380CC4-5D6E-409C-BE32-E72D297353CC}">
                <c16:uniqueId val="{00000011-5D94-904A-A483-3E069DB033B5}"/>
              </c:ext>
            </c:extLst>
          </c:dPt>
          <c:dPt>
            <c:idx val="9"/>
            <c:bubble3D val="0"/>
            <c:spPr>
              <a:solidFill>
                <a:schemeClr val="accent2"/>
              </a:solidFill>
              <a:ln w="19050">
                <a:noFill/>
              </a:ln>
              <a:effectLst/>
            </c:spPr>
            <c:extLst>
              <c:ext xmlns:c16="http://schemas.microsoft.com/office/drawing/2014/chart" uri="{C3380CC4-5D6E-409C-BE32-E72D297353CC}">
                <c16:uniqueId val="{00000013-5D94-904A-A483-3E069DB033B5}"/>
              </c:ext>
            </c:extLst>
          </c:dPt>
          <c:dPt>
            <c:idx val="10"/>
            <c:bubble3D val="0"/>
            <c:spPr>
              <a:solidFill>
                <a:schemeClr val="tx1"/>
              </a:solidFill>
              <a:ln w="19050">
                <a:noFill/>
              </a:ln>
              <a:effectLst/>
            </c:spPr>
            <c:extLst>
              <c:ext xmlns:c16="http://schemas.microsoft.com/office/drawing/2014/chart" uri="{C3380CC4-5D6E-409C-BE32-E72D297353CC}">
                <c16:uniqueId val="{00000015-5D94-904A-A483-3E069DB033B5}"/>
              </c:ext>
            </c:extLst>
          </c:dPt>
          <c:dPt>
            <c:idx val="11"/>
            <c:bubble3D val="0"/>
            <c:spPr>
              <a:solidFill>
                <a:schemeClr val="accent1"/>
              </a:solidFill>
              <a:ln w="19050">
                <a:noFill/>
              </a:ln>
              <a:effectLst/>
            </c:spPr>
            <c:extLst>
              <c:ext xmlns:c16="http://schemas.microsoft.com/office/drawing/2014/chart" uri="{C3380CC4-5D6E-409C-BE32-E72D297353CC}">
                <c16:uniqueId val="{00000017-5D94-904A-A483-3E069DB033B5}"/>
              </c:ext>
            </c:extLst>
          </c:dPt>
          <c:dPt>
            <c:idx val="12"/>
            <c:bubble3D val="0"/>
            <c:spPr>
              <a:solidFill>
                <a:schemeClr val="tx1"/>
              </a:solidFill>
              <a:ln w="19050">
                <a:noFill/>
              </a:ln>
              <a:effectLst/>
            </c:spPr>
            <c:extLst>
              <c:ext xmlns:c16="http://schemas.microsoft.com/office/drawing/2014/chart" uri="{C3380CC4-5D6E-409C-BE32-E72D297353CC}">
                <c16:uniqueId val="{00000019-5D94-904A-A483-3E069DB033B5}"/>
              </c:ext>
            </c:extLst>
          </c:dPt>
          <c:dPt>
            <c:idx val="13"/>
            <c:bubble3D val="0"/>
            <c:spPr>
              <a:solidFill>
                <a:schemeClr val="accent4">
                  <a:lumMod val="75000"/>
                </a:schemeClr>
              </a:solidFill>
              <a:ln w="19050">
                <a:noFill/>
              </a:ln>
              <a:effectLst/>
            </c:spPr>
            <c:extLst>
              <c:ext xmlns:c16="http://schemas.microsoft.com/office/drawing/2014/chart" uri="{C3380CC4-5D6E-409C-BE32-E72D297353CC}">
                <c16:uniqueId val="{0000001B-5D94-904A-A483-3E069DB033B5}"/>
              </c:ext>
            </c:extLst>
          </c:dPt>
          <c:dPt>
            <c:idx val="14"/>
            <c:bubble3D val="0"/>
            <c:spPr>
              <a:solidFill>
                <a:schemeClr val="tx1"/>
              </a:solidFill>
              <a:ln w="19050">
                <a:noFill/>
              </a:ln>
              <a:effectLst/>
            </c:spPr>
            <c:extLst>
              <c:ext xmlns:c16="http://schemas.microsoft.com/office/drawing/2014/chart" uri="{C3380CC4-5D6E-409C-BE32-E72D297353CC}">
                <c16:uniqueId val="{0000001D-5D94-904A-A483-3E069DB033B5}"/>
              </c:ext>
            </c:extLst>
          </c:dPt>
          <c:dPt>
            <c:idx val="15"/>
            <c:bubble3D val="0"/>
            <c:spPr>
              <a:solidFill>
                <a:schemeClr val="accent5"/>
              </a:solidFill>
              <a:ln w="19050">
                <a:noFill/>
              </a:ln>
              <a:effectLst/>
            </c:spPr>
            <c:extLst>
              <c:ext xmlns:c16="http://schemas.microsoft.com/office/drawing/2014/chart" uri="{C3380CC4-5D6E-409C-BE32-E72D297353CC}">
                <c16:uniqueId val="{0000001F-5D94-904A-A483-3E069DB033B5}"/>
              </c:ext>
            </c:extLst>
          </c:dPt>
          <c:dPt>
            <c:idx val="16"/>
            <c:bubble3D val="0"/>
            <c:spPr>
              <a:solidFill>
                <a:schemeClr val="tx1"/>
              </a:solidFill>
              <a:ln w="19050">
                <a:noFill/>
              </a:ln>
              <a:effectLst/>
            </c:spPr>
            <c:extLst>
              <c:ext xmlns:c16="http://schemas.microsoft.com/office/drawing/2014/chart" uri="{C3380CC4-5D6E-409C-BE32-E72D297353CC}">
                <c16:uniqueId val="{00000021-5D94-904A-A483-3E069DB033B5}"/>
              </c:ext>
            </c:extLst>
          </c:dPt>
          <c:cat>
            <c:strRef>
              <c:f>Sheet1!$A$2:$A$18</c:f>
              <c:strCache>
                <c:ptCount val="4"/>
                <c:pt idx="0">
                  <c:v>1st Qtr</c:v>
                </c:pt>
                <c:pt idx="1">
                  <c:v>2nd Qtr</c:v>
                </c:pt>
                <c:pt idx="2">
                  <c:v>3rd Qtr</c:v>
                </c:pt>
                <c:pt idx="3">
                  <c:v>4th Qtr</c:v>
                </c:pt>
              </c:strCache>
            </c:strRef>
          </c:cat>
          <c:val>
            <c:numRef>
              <c:f>Sheet1!$B$2:$B$18</c:f>
              <c:numCache>
                <c:formatCode>General</c:formatCode>
                <c:ptCount val="17"/>
                <c:pt idx="0">
                  <c:v>0.5</c:v>
                </c:pt>
                <c:pt idx="1">
                  <c:v>5</c:v>
                </c:pt>
                <c:pt idx="2">
                  <c:v>1</c:v>
                </c:pt>
                <c:pt idx="3">
                  <c:v>5</c:v>
                </c:pt>
                <c:pt idx="4">
                  <c:v>1</c:v>
                </c:pt>
                <c:pt idx="5">
                  <c:v>5</c:v>
                </c:pt>
                <c:pt idx="6">
                  <c:v>1</c:v>
                </c:pt>
                <c:pt idx="7">
                  <c:v>5</c:v>
                </c:pt>
                <c:pt idx="8">
                  <c:v>1</c:v>
                </c:pt>
                <c:pt idx="9">
                  <c:v>5</c:v>
                </c:pt>
                <c:pt idx="10">
                  <c:v>1</c:v>
                </c:pt>
                <c:pt idx="11">
                  <c:v>5</c:v>
                </c:pt>
                <c:pt idx="12">
                  <c:v>1</c:v>
                </c:pt>
                <c:pt idx="13">
                  <c:v>5</c:v>
                </c:pt>
                <c:pt idx="14">
                  <c:v>1</c:v>
                </c:pt>
                <c:pt idx="15">
                  <c:v>5</c:v>
                </c:pt>
                <c:pt idx="16">
                  <c:v>0.5</c:v>
                </c:pt>
              </c:numCache>
            </c:numRef>
          </c:val>
          <c:extLst>
            <c:ext xmlns:c16="http://schemas.microsoft.com/office/drawing/2014/chart" uri="{C3380CC4-5D6E-409C-BE32-E72D297353CC}">
              <c16:uniqueId val="{00000022-5D94-904A-A483-3E069DB033B5}"/>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explosion val="15"/>
          <c:dPt>
            <c:idx val="0"/>
            <c:bubble3D val="0"/>
            <c:spPr>
              <a:solidFill>
                <a:schemeClr val="tx1"/>
              </a:solidFill>
              <a:ln w="19050">
                <a:noFill/>
              </a:ln>
              <a:effectLst/>
            </c:spPr>
            <c:extLst>
              <c:ext xmlns:c16="http://schemas.microsoft.com/office/drawing/2014/chart" uri="{C3380CC4-5D6E-409C-BE32-E72D297353CC}">
                <c16:uniqueId val="{00000001-E203-9A49-AF40-04B905D49C7B}"/>
              </c:ext>
            </c:extLst>
          </c:dPt>
          <c:dPt>
            <c:idx val="1"/>
            <c:bubble3D val="0"/>
            <c:spPr>
              <a:solidFill>
                <a:schemeClr val="accent4"/>
              </a:solidFill>
              <a:ln w="19050">
                <a:noFill/>
              </a:ln>
              <a:effectLst/>
            </c:spPr>
            <c:extLst>
              <c:ext xmlns:c16="http://schemas.microsoft.com/office/drawing/2014/chart" uri="{C3380CC4-5D6E-409C-BE32-E72D297353CC}">
                <c16:uniqueId val="{00000003-E203-9A49-AF40-04B905D49C7B}"/>
              </c:ext>
            </c:extLst>
          </c:dPt>
          <c:dPt>
            <c:idx val="2"/>
            <c:bubble3D val="0"/>
            <c:spPr>
              <a:solidFill>
                <a:schemeClr val="tx1"/>
              </a:solidFill>
              <a:ln w="19050">
                <a:noFill/>
              </a:ln>
              <a:effectLst/>
            </c:spPr>
            <c:extLst>
              <c:ext xmlns:c16="http://schemas.microsoft.com/office/drawing/2014/chart" uri="{C3380CC4-5D6E-409C-BE32-E72D297353CC}">
                <c16:uniqueId val="{00000005-E203-9A49-AF40-04B905D49C7B}"/>
              </c:ext>
            </c:extLst>
          </c:dPt>
          <c:dPt>
            <c:idx val="3"/>
            <c:bubble3D val="0"/>
            <c:spPr>
              <a:solidFill>
                <a:schemeClr val="accent1">
                  <a:lumMod val="20000"/>
                  <a:lumOff val="80000"/>
                </a:schemeClr>
              </a:solidFill>
              <a:ln w="19050">
                <a:noFill/>
              </a:ln>
              <a:effectLst/>
            </c:spPr>
            <c:extLst>
              <c:ext xmlns:c16="http://schemas.microsoft.com/office/drawing/2014/chart" uri="{C3380CC4-5D6E-409C-BE32-E72D297353CC}">
                <c16:uniqueId val="{00000007-E203-9A49-AF40-04B905D49C7B}"/>
              </c:ext>
            </c:extLst>
          </c:dPt>
          <c:dPt>
            <c:idx val="4"/>
            <c:bubble3D val="0"/>
            <c:spPr>
              <a:solidFill>
                <a:schemeClr val="tx1"/>
              </a:solidFill>
              <a:ln w="19050">
                <a:noFill/>
              </a:ln>
              <a:effectLst/>
            </c:spPr>
            <c:extLst>
              <c:ext xmlns:c16="http://schemas.microsoft.com/office/drawing/2014/chart" uri="{C3380CC4-5D6E-409C-BE32-E72D297353CC}">
                <c16:uniqueId val="{00000009-E203-9A49-AF40-04B905D49C7B}"/>
              </c:ext>
            </c:extLst>
          </c:dPt>
          <c:dPt>
            <c:idx val="5"/>
            <c:bubble3D val="0"/>
            <c:spPr>
              <a:solidFill>
                <a:schemeClr val="accent3"/>
              </a:solidFill>
              <a:ln w="19050">
                <a:noFill/>
              </a:ln>
              <a:effectLst/>
            </c:spPr>
            <c:extLst>
              <c:ext xmlns:c16="http://schemas.microsoft.com/office/drawing/2014/chart" uri="{C3380CC4-5D6E-409C-BE32-E72D297353CC}">
                <c16:uniqueId val="{0000000B-E203-9A49-AF40-04B905D49C7B}"/>
              </c:ext>
            </c:extLst>
          </c:dPt>
          <c:dPt>
            <c:idx val="6"/>
            <c:bubble3D val="0"/>
            <c:spPr>
              <a:solidFill>
                <a:schemeClr val="tx1"/>
              </a:solidFill>
              <a:ln w="19050">
                <a:noFill/>
              </a:ln>
              <a:effectLst/>
            </c:spPr>
            <c:extLst>
              <c:ext xmlns:c16="http://schemas.microsoft.com/office/drawing/2014/chart" uri="{C3380CC4-5D6E-409C-BE32-E72D297353CC}">
                <c16:uniqueId val="{0000000D-E203-9A49-AF40-04B905D49C7B}"/>
              </c:ext>
            </c:extLst>
          </c:dPt>
          <c:dPt>
            <c:idx val="7"/>
            <c:bubble3D val="0"/>
            <c:spPr>
              <a:solidFill>
                <a:schemeClr val="accent2"/>
              </a:solidFill>
              <a:ln w="19050">
                <a:noFill/>
              </a:ln>
              <a:effectLst/>
            </c:spPr>
            <c:extLst>
              <c:ext xmlns:c16="http://schemas.microsoft.com/office/drawing/2014/chart" uri="{C3380CC4-5D6E-409C-BE32-E72D297353CC}">
                <c16:uniqueId val="{0000000F-E203-9A49-AF40-04B905D49C7B}"/>
              </c:ext>
            </c:extLst>
          </c:dPt>
          <c:dPt>
            <c:idx val="8"/>
            <c:bubble3D val="0"/>
            <c:spPr>
              <a:solidFill>
                <a:schemeClr val="tx1"/>
              </a:solidFill>
              <a:ln w="19050">
                <a:noFill/>
              </a:ln>
              <a:effectLst/>
            </c:spPr>
            <c:extLst>
              <c:ext xmlns:c16="http://schemas.microsoft.com/office/drawing/2014/chart" uri="{C3380CC4-5D6E-409C-BE32-E72D297353CC}">
                <c16:uniqueId val="{00000011-E203-9A49-AF40-04B905D49C7B}"/>
              </c:ext>
            </c:extLst>
          </c:dPt>
          <c:dPt>
            <c:idx val="9"/>
            <c:bubble3D val="0"/>
            <c:spPr>
              <a:solidFill>
                <a:schemeClr val="accent1"/>
              </a:solidFill>
              <a:ln w="19050">
                <a:noFill/>
              </a:ln>
              <a:effectLst/>
            </c:spPr>
            <c:extLst>
              <c:ext xmlns:c16="http://schemas.microsoft.com/office/drawing/2014/chart" uri="{C3380CC4-5D6E-409C-BE32-E72D297353CC}">
                <c16:uniqueId val="{00000013-E203-9A49-AF40-04B905D49C7B}"/>
              </c:ext>
            </c:extLst>
          </c:dPt>
          <c:dPt>
            <c:idx val="10"/>
            <c:bubble3D val="0"/>
            <c:spPr>
              <a:solidFill>
                <a:schemeClr val="tx1"/>
              </a:solidFill>
              <a:ln w="19050">
                <a:noFill/>
              </a:ln>
              <a:effectLst/>
            </c:spPr>
            <c:extLst>
              <c:ext xmlns:c16="http://schemas.microsoft.com/office/drawing/2014/chart" uri="{C3380CC4-5D6E-409C-BE32-E72D297353CC}">
                <c16:uniqueId val="{00000015-E203-9A49-AF40-04B905D49C7B}"/>
              </c:ext>
            </c:extLst>
          </c:dPt>
          <c:dPt>
            <c:idx val="11"/>
            <c:bubble3D val="0"/>
            <c:spPr>
              <a:solidFill>
                <a:schemeClr val="accent4">
                  <a:lumMod val="75000"/>
                </a:schemeClr>
              </a:solidFill>
              <a:ln w="19050">
                <a:noFill/>
              </a:ln>
              <a:effectLst/>
            </c:spPr>
            <c:extLst>
              <c:ext xmlns:c16="http://schemas.microsoft.com/office/drawing/2014/chart" uri="{C3380CC4-5D6E-409C-BE32-E72D297353CC}">
                <c16:uniqueId val="{00000017-E203-9A49-AF40-04B905D49C7B}"/>
              </c:ext>
            </c:extLst>
          </c:dPt>
          <c:dPt>
            <c:idx val="12"/>
            <c:bubble3D val="0"/>
            <c:spPr>
              <a:solidFill>
                <a:schemeClr val="tx1"/>
              </a:solidFill>
              <a:ln w="19050">
                <a:noFill/>
              </a:ln>
              <a:effectLst/>
            </c:spPr>
            <c:extLst>
              <c:ext xmlns:c16="http://schemas.microsoft.com/office/drawing/2014/chart" uri="{C3380CC4-5D6E-409C-BE32-E72D297353CC}">
                <c16:uniqueId val="{00000019-E203-9A49-AF40-04B905D49C7B}"/>
              </c:ext>
            </c:extLst>
          </c:dPt>
          <c:dPt>
            <c:idx val="13"/>
            <c:bubble3D val="0"/>
            <c:spPr>
              <a:solidFill>
                <a:schemeClr val="accent5"/>
              </a:solidFill>
              <a:ln w="19050">
                <a:noFill/>
              </a:ln>
              <a:effectLst/>
            </c:spPr>
            <c:extLst>
              <c:ext xmlns:c16="http://schemas.microsoft.com/office/drawing/2014/chart" uri="{C3380CC4-5D6E-409C-BE32-E72D297353CC}">
                <c16:uniqueId val="{0000001B-E203-9A49-AF40-04B905D49C7B}"/>
              </c:ext>
            </c:extLst>
          </c:dPt>
          <c:dPt>
            <c:idx val="14"/>
            <c:bubble3D val="0"/>
            <c:spPr>
              <a:solidFill>
                <a:schemeClr val="tx1"/>
              </a:solidFill>
              <a:ln w="19050">
                <a:noFill/>
              </a:ln>
              <a:effectLst/>
            </c:spPr>
            <c:extLst>
              <c:ext xmlns:c16="http://schemas.microsoft.com/office/drawing/2014/chart" uri="{C3380CC4-5D6E-409C-BE32-E72D297353CC}">
                <c16:uniqueId val="{0000001D-E203-9A49-AF40-04B905D49C7B}"/>
              </c:ext>
            </c:extLst>
          </c:dPt>
          <c:dPt>
            <c:idx val="15"/>
            <c:bubble3D val="0"/>
            <c:spPr>
              <a:solidFill>
                <a:schemeClr val="accent1"/>
              </a:solidFill>
              <a:ln w="19050">
                <a:noFill/>
              </a:ln>
              <a:effectLst/>
            </c:spPr>
            <c:extLst>
              <c:ext xmlns:c16="http://schemas.microsoft.com/office/drawing/2014/chart" uri="{C3380CC4-5D6E-409C-BE32-E72D297353CC}">
                <c16:uniqueId val="{0000001F-E203-9A49-AF40-04B905D49C7B}"/>
              </c:ext>
            </c:extLst>
          </c:dPt>
          <c:dPt>
            <c:idx val="16"/>
            <c:bubble3D val="0"/>
            <c:spPr>
              <a:solidFill>
                <a:schemeClr val="tx1"/>
              </a:solidFill>
              <a:ln w="19050">
                <a:noFill/>
              </a:ln>
              <a:effectLst/>
            </c:spPr>
            <c:extLst>
              <c:ext xmlns:c16="http://schemas.microsoft.com/office/drawing/2014/chart" uri="{C3380CC4-5D6E-409C-BE32-E72D297353CC}">
                <c16:uniqueId val="{00000021-E203-9A49-AF40-04B905D49C7B}"/>
              </c:ext>
            </c:extLst>
          </c:dPt>
          <c:cat>
            <c:strRef>
              <c:f>Sheet1!$A$2:$A$16</c:f>
              <c:strCache>
                <c:ptCount val="4"/>
                <c:pt idx="0">
                  <c:v>1st Qtr</c:v>
                </c:pt>
                <c:pt idx="1">
                  <c:v>2nd Qtr</c:v>
                </c:pt>
                <c:pt idx="2">
                  <c:v>3rd Qtr</c:v>
                </c:pt>
                <c:pt idx="3">
                  <c:v>4th Qtr</c:v>
                </c:pt>
              </c:strCache>
            </c:strRef>
          </c:cat>
          <c:val>
            <c:numRef>
              <c:f>Sheet1!$B$2:$B$16</c:f>
              <c:numCache>
                <c:formatCode>General</c:formatCode>
                <c:ptCount val="15"/>
                <c:pt idx="0">
                  <c:v>0.5</c:v>
                </c:pt>
                <c:pt idx="1">
                  <c:v>7</c:v>
                </c:pt>
                <c:pt idx="2">
                  <c:v>1</c:v>
                </c:pt>
                <c:pt idx="3">
                  <c:v>7</c:v>
                </c:pt>
                <c:pt idx="4">
                  <c:v>1</c:v>
                </c:pt>
                <c:pt idx="5">
                  <c:v>7</c:v>
                </c:pt>
                <c:pt idx="6">
                  <c:v>1</c:v>
                </c:pt>
                <c:pt idx="7">
                  <c:v>7</c:v>
                </c:pt>
                <c:pt idx="8">
                  <c:v>1</c:v>
                </c:pt>
                <c:pt idx="9">
                  <c:v>7</c:v>
                </c:pt>
                <c:pt idx="10">
                  <c:v>1</c:v>
                </c:pt>
                <c:pt idx="11">
                  <c:v>7</c:v>
                </c:pt>
                <c:pt idx="12">
                  <c:v>1</c:v>
                </c:pt>
                <c:pt idx="13">
                  <c:v>7</c:v>
                </c:pt>
                <c:pt idx="14">
                  <c:v>0.5</c:v>
                </c:pt>
              </c:numCache>
            </c:numRef>
          </c:val>
          <c:extLst>
            <c:ext xmlns:c16="http://schemas.microsoft.com/office/drawing/2014/chart" uri="{C3380CC4-5D6E-409C-BE32-E72D297353CC}">
              <c16:uniqueId val="{00000022-E203-9A49-AF40-04B905D49C7B}"/>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D3A1D4-C2F1-4FBA-9F37-B87A976340E2}" type="datetimeFigureOut">
              <a:rPr lang="en-US" smtClean="0"/>
              <a:t>8/7/20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101E57-0ADC-4285-9663-DD3D73EBE0D4}" type="slidenum">
              <a:rPr lang="en-US" smtClean="0"/>
              <a:t>‹#›</a:t>
            </a:fld>
            <a:endParaRPr lang="en-US"/>
          </a:p>
        </p:txBody>
      </p:sp>
    </p:spTree>
    <p:extLst>
      <p:ext uri="{BB962C8B-B14F-4D97-AF65-F5344CB8AC3E}">
        <p14:creationId xmlns:p14="http://schemas.microsoft.com/office/powerpoint/2010/main" val="1801682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charset="0"/>
              </a:defRPr>
            </a:lvl1pPr>
          </a:lstStyle>
          <a:p>
            <a:fld id="{5288BB53-F264-D84E-8876-073A512183CA}" type="datetimeFigureOut">
              <a:rPr lang="en-US" smtClean="0"/>
              <a:pPr/>
              <a:t>8/7/20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charset="0"/>
              </a:defRPr>
            </a:lvl1pPr>
          </a:lstStyle>
          <a:p>
            <a:fld id="{698D0594-4E60-8F4B-8226-C705B94694A4}" type="slidenum">
              <a:rPr lang="en-US" smtClean="0"/>
              <a:pPr/>
              <a:t>‹#›</a:t>
            </a:fld>
            <a:endParaRPr lang="en-US" dirty="0"/>
          </a:p>
        </p:txBody>
      </p:sp>
    </p:spTree>
    <p:extLst>
      <p:ext uri="{BB962C8B-B14F-4D97-AF65-F5344CB8AC3E}">
        <p14:creationId xmlns:p14="http://schemas.microsoft.com/office/powerpoint/2010/main" val="52348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charset="0"/>
        <a:ea typeface="+mn-ea"/>
        <a:cs typeface="+mn-cs"/>
      </a:defRPr>
    </a:lvl1pPr>
    <a:lvl2pPr marL="457200" algn="l" defTabSz="914400" rtl="0" eaLnBrk="1" latinLnBrk="0" hangingPunct="1">
      <a:defRPr sz="1200" b="0" i="0" kern="1200">
        <a:solidFill>
          <a:schemeClr val="tx1"/>
        </a:solidFill>
        <a:latin typeface="Arial Regular" charset="0"/>
        <a:ea typeface="+mn-ea"/>
        <a:cs typeface="+mn-cs"/>
      </a:defRPr>
    </a:lvl2pPr>
    <a:lvl3pPr marL="914400" algn="l" defTabSz="914400" rtl="0" eaLnBrk="1" latinLnBrk="0" hangingPunct="1">
      <a:defRPr sz="1200" b="0" i="0" kern="1200">
        <a:solidFill>
          <a:schemeClr val="tx1"/>
        </a:solidFill>
        <a:latin typeface="Arial Regular" charset="0"/>
        <a:ea typeface="+mn-ea"/>
        <a:cs typeface="+mn-cs"/>
      </a:defRPr>
    </a:lvl3pPr>
    <a:lvl4pPr marL="1371600" algn="l" defTabSz="914400" rtl="0" eaLnBrk="1" latinLnBrk="0" hangingPunct="1">
      <a:defRPr sz="1200" b="0" i="0" kern="1200">
        <a:solidFill>
          <a:schemeClr val="tx1"/>
        </a:solidFill>
        <a:latin typeface="Arial Regular" charset="0"/>
        <a:ea typeface="+mn-ea"/>
        <a:cs typeface="+mn-cs"/>
      </a:defRPr>
    </a:lvl4pPr>
    <a:lvl5pPr marL="1828800" algn="l" defTabSz="914400" rtl="0" eaLnBrk="1" latinLnBrk="0" hangingPunct="1">
      <a:defRPr sz="1200" b="0" i="0" kern="1200">
        <a:solidFill>
          <a:schemeClr val="tx1"/>
        </a:solidFill>
        <a:latin typeface="Arial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1</a:t>
            </a:fld>
            <a:endParaRPr lang="en-US" dirty="0"/>
          </a:p>
        </p:txBody>
      </p:sp>
    </p:spTree>
    <p:extLst>
      <p:ext uri="{BB962C8B-B14F-4D97-AF65-F5344CB8AC3E}">
        <p14:creationId xmlns:p14="http://schemas.microsoft.com/office/powerpoint/2010/main" val="398062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2</a:t>
            </a:fld>
            <a:endParaRPr lang="en-US" dirty="0"/>
          </a:p>
        </p:txBody>
      </p:sp>
    </p:spTree>
    <p:extLst>
      <p:ext uri="{BB962C8B-B14F-4D97-AF65-F5344CB8AC3E}">
        <p14:creationId xmlns:p14="http://schemas.microsoft.com/office/powerpoint/2010/main" val="83770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6</a:t>
            </a:fld>
            <a:endParaRPr lang="en-US" dirty="0"/>
          </a:p>
        </p:txBody>
      </p:sp>
    </p:spTree>
    <p:extLst>
      <p:ext uri="{BB962C8B-B14F-4D97-AF65-F5344CB8AC3E}">
        <p14:creationId xmlns:p14="http://schemas.microsoft.com/office/powerpoint/2010/main" val="316504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7</a:t>
            </a:fld>
            <a:endParaRPr lang="en-US" dirty="0"/>
          </a:p>
        </p:txBody>
      </p:sp>
    </p:spTree>
    <p:extLst>
      <p:ext uri="{BB962C8B-B14F-4D97-AF65-F5344CB8AC3E}">
        <p14:creationId xmlns:p14="http://schemas.microsoft.com/office/powerpoint/2010/main" val="37137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10</a:t>
            </a:fld>
            <a:endParaRPr lang="en-US" dirty="0"/>
          </a:p>
        </p:txBody>
      </p:sp>
    </p:spTree>
    <p:extLst>
      <p:ext uri="{BB962C8B-B14F-4D97-AF65-F5344CB8AC3E}">
        <p14:creationId xmlns:p14="http://schemas.microsoft.com/office/powerpoint/2010/main" val="385010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13</a:t>
            </a:fld>
            <a:endParaRPr lang="en-US" dirty="0"/>
          </a:p>
        </p:txBody>
      </p:sp>
    </p:spTree>
    <p:extLst>
      <p:ext uri="{BB962C8B-B14F-4D97-AF65-F5344CB8AC3E}">
        <p14:creationId xmlns:p14="http://schemas.microsoft.com/office/powerpoint/2010/main" val="74672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14</a:t>
            </a:fld>
            <a:endParaRPr lang="en-US" dirty="0"/>
          </a:p>
        </p:txBody>
      </p:sp>
    </p:spTree>
    <p:extLst>
      <p:ext uri="{BB962C8B-B14F-4D97-AF65-F5344CB8AC3E}">
        <p14:creationId xmlns:p14="http://schemas.microsoft.com/office/powerpoint/2010/main" val="261637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D0594-4E60-8F4B-8226-C705B94694A4}" type="slidenum">
              <a:rPr lang="en-US" smtClean="0"/>
              <a:pPr/>
              <a:t>21</a:t>
            </a:fld>
            <a:endParaRPr lang="en-US" dirty="0"/>
          </a:p>
        </p:txBody>
      </p:sp>
    </p:spTree>
    <p:extLst>
      <p:ext uri="{BB962C8B-B14F-4D97-AF65-F5344CB8AC3E}">
        <p14:creationId xmlns:p14="http://schemas.microsoft.com/office/powerpoint/2010/main" val="42590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D0594-4E60-8F4B-8226-C705B94694A4}" type="slidenum">
              <a:rPr lang="en-US" smtClean="0"/>
              <a:pPr/>
              <a:t>25</a:t>
            </a:fld>
            <a:endParaRPr lang="en-US" dirty="0"/>
          </a:p>
        </p:txBody>
      </p:sp>
    </p:spTree>
    <p:extLst>
      <p:ext uri="{BB962C8B-B14F-4D97-AF65-F5344CB8AC3E}">
        <p14:creationId xmlns:p14="http://schemas.microsoft.com/office/powerpoint/2010/main" val="412202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64" name="Group 463"/>
          <p:cNvGrpSpPr/>
          <p:nvPr userDrawn="1"/>
        </p:nvGrpSpPr>
        <p:grpSpPr>
          <a:xfrm>
            <a:off x="2540" y="-2542"/>
            <a:ext cx="14630400" cy="8229600"/>
            <a:chOff x="0" y="0"/>
            <a:chExt cx="14630400" cy="8229600"/>
          </a:xfrm>
        </p:grpSpPr>
        <p:cxnSp>
          <p:nvCxnSpPr>
            <p:cNvPr id="465" name="Straight Connector 464"/>
            <p:cNvCxnSpPr/>
            <p:nvPr userDrawn="1"/>
          </p:nvCxnSpPr>
          <p:spPr>
            <a:xfrm>
              <a:off x="457200" y="457200"/>
              <a:ext cx="137160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flipV="1">
              <a:off x="457200" y="457200"/>
              <a:ext cx="0" cy="73152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flipV="1">
              <a:off x="14173200" y="457200"/>
              <a:ext cx="0" cy="73152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457200" y="7772400"/>
              <a:ext cx="137160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0" y="41148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0" y="20574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0" y="6172200"/>
              <a:ext cx="14630400" cy="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userDrawn="1"/>
          </p:nvCxnSpPr>
          <p:spPr>
            <a:xfrm flipV="1">
              <a:off x="7315200" y="0"/>
              <a:ext cx="0" cy="822960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userDrawn="1"/>
          </p:nvCxnSpPr>
          <p:spPr>
            <a:xfrm flipV="1">
              <a:off x="3657600" y="0"/>
              <a:ext cx="0" cy="8229295"/>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userDrawn="1"/>
          </p:nvCxnSpPr>
          <p:spPr>
            <a:xfrm flipV="1">
              <a:off x="10972800" y="0"/>
              <a:ext cx="0" cy="8229600"/>
            </a:xfrm>
            <a:prstGeom prst="line">
              <a:avLst/>
            </a:prstGeom>
            <a:ln w="6350">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Rectangle 6"/>
          <p:cNvSpPr/>
          <p:nvPr userDrawn="1"/>
        </p:nvSpPr>
        <p:spPr>
          <a:xfrm>
            <a:off x="7315167" y="920978"/>
            <a:ext cx="65" cy="215444"/>
          </a:xfrm>
          <a:prstGeom prst="rect">
            <a:avLst/>
          </a:prstGeom>
          <a:solidFill>
            <a:schemeClr val="tx1"/>
          </a:solidFill>
        </p:spPr>
        <p:txBody>
          <a:bodyPr wrap="none" lIns="0" tIns="0" rIns="0" bIns="0" rtlCol="0" anchor="ctr">
            <a:spAutoFit/>
          </a:bodyPr>
          <a:lstStyle/>
          <a:p>
            <a:pPr algn="ctr"/>
            <a:endParaRPr lang="en-US" sz="1400" b="0" i="0" dirty="0">
              <a:solidFill>
                <a:schemeClr val="bg2"/>
              </a:solidFill>
              <a:latin typeface="Arial Regular" charset="0"/>
            </a:endParaRPr>
          </a:p>
        </p:txBody>
      </p:sp>
      <p:cxnSp>
        <p:nvCxnSpPr>
          <p:cNvPr id="8" name="Straight Connector 7"/>
          <p:cNvCxnSpPr/>
          <p:nvPr userDrawn="1"/>
        </p:nvCxnSpPr>
        <p:spPr>
          <a:xfrm flipV="1">
            <a:off x="2286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548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640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731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22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05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1097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188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280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1463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1554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1645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flipV="1">
            <a:off x="1737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914400" y="-2"/>
            <a:ext cx="0" cy="822960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1371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828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2743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3200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V="1">
            <a:off x="1920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2011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2103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2194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2377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2468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2560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2651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V="1">
            <a:off x="2834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flipV="1">
            <a:off x="2926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V="1">
            <a:off x="3017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flipV="1">
            <a:off x="3108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V="1">
            <a:off x="3291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3383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3474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3566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3749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3840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3931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4023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4114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4206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flipV="1">
            <a:off x="4297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flipV="1">
            <a:off x="4389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flipV="1">
            <a:off x="4480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flipV="1">
            <a:off x="4572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flipV="1">
            <a:off x="4663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flipV="1">
            <a:off x="4754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flipV="1">
            <a:off x="4846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flipV="1">
            <a:off x="4937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flipV="1">
            <a:off x="5029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flipV="1">
            <a:off x="5120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flipV="1">
            <a:off x="5212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flipV="1">
            <a:off x="5303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flipV="1">
            <a:off x="5394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flipV="1">
            <a:off x="5486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flipV="1">
            <a:off x="5577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flipV="1">
            <a:off x="5669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flipV="1">
            <a:off x="5760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flipV="1">
            <a:off x="5852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flipV="1">
            <a:off x="5943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flipV="1">
            <a:off x="6035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userDrawn="1"/>
        </p:nvCxnSpPr>
        <p:spPr>
          <a:xfrm flipV="1">
            <a:off x="6126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userDrawn="1"/>
        </p:nvCxnSpPr>
        <p:spPr>
          <a:xfrm flipV="1">
            <a:off x="6217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flipV="1">
            <a:off x="6309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flipV="1">
            <a:off x="6400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flipV="1">
            <a:off x="6492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V="1">
            <a:off x="6583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flipV="1">
            <a:off x="6675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flipV="1">
            <a:off x="6766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flipV="1">
            <a:off x="6858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flipV="1">
            <a:off x="6949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flipV="1">
            <a:off x="7040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flipV="1">
            <a:off x="7132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flipV="1">
            <a:off x="7223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V="1">
            <a:off x="7406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flipV="1">
            <a:off x="7498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V="1">
            <a:off x="7589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flipV="1">
            <a:off x="7680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flipV="1">
            <a:off x="7772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flipV="1">
            <a:off x="7863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flipV="1">
            <a:off x="7955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flipV="1">
            <a:off x="8046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flipV="1">
            <a:off x="8138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flipV="1">
            <a:off x="8229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flipV="1">
            <a:off x="8321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flipV="1">
            <a:off x="8412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flipV="1">
            <a:off x="8503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flipV="1">
            <a:off x="8595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flipV="1">
            <a:off x="8686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flipV="1">
            <a:off x="8778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flipV="1">
            <a:off x="8869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flipV="1">
            <a:off x="8961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flipV="1">
            <a:off x="9052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flipV="1">
            <a:off x="9144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flipV="1">
            <a:off x="9235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V="1">
            <a:off x="9326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flipV="1">
            <a:off x="9418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V="1">
            <a:off x="9509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userDrawn="1"/>
        </p:nvCxnSpPr>
        <p:spPr>
          <a:xfrm flipV="1">
            <a:off x="9601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userDrawn="1"/>
        </p:nvCxnSpPr>
        <p:spPr>
          <a:xfrm flipV="1">
            <a:off x="9692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userDrawn="1"/>
        </p:nvCxnSpPr>
        <p:spPr>
          <a:xfrm flipV="1">
            <a:off x="9784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userDrawn="1"/>
        </p:nvCxnSpPr>
        <p:spPr>
          <a:xfrm flipV="1">
            <a:off x="9875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userDrawn="1"/>
        </p:nvCxnSpPr>
        <p:spPr>
          <a:xfrm flipV="1">
            <a:off x="9966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userDrawn="1"/>
        </p:nvCxnSpPr>
        <p:spPr>
          <a:xfrm flipV="1">
            <a:off x="10058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userDrawn="1"/>
        </p:nvCxnSpPr>
        <p:spPr>
          <a:xfrm flipV="1">
            <a:off x="10149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userDrawn="1"/>
        </p:nvCxnSpPr>
        <p:spPr>
          <a:xfrm flipV="1">
            <a:off x="10241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userDrawn="1"/>
        </p:nvCxnSpPr>
        <p:spPr>
          <a:xfrm flipV="1">
            <a:off x="10332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userDrawn="1"/>
        </p:nvCxnSpPr>
        <p:spPr>
          <a:xfrm flipV="1">
            <a:off x="10424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userDrawn="1"/>
        </p:nvCxnSpPr>
        <p:spPr>
          <a:xfrm flipV="1">
            <a:off x="10515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userDrawn="1"/>
        </p:nvCxnSpPr>
        <p:spPr>
          <a:xfrm flipV="1">
            <a:off x="10607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userDrawn="1"/>
        </p:nvCxnSpPr>
        <p:spPr>
          <a:xfrm flipV="1">
            <a:off x="10698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userDrawn="1"/>
        </p:nvCxnSpPr>
        <p:spPr>
          <a:xfrm flipV="1">
            <a:off x="10789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userDrawn="1"/>
        </p:nvCxnSpPr>
        <p:spPr>
          <a:xfrm flipV="1">
            <a:off x="10881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userDrawn="1"/>
        </p:nvCxnSpPr>
        <p:spPr>
          <a:xfrm flipV="1">
            <a:off x="11064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userDrawn="1"/>
        </p:nvCxnSpPr>
        <p:spPr>
          <a:xfrm flipV="1">
            <a:off x="11155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userDrawn="1"/>
        </p:nvCxnSpPr>
        <p:spPr>
          <a:xfrm flipV="1">
            <a:off x="11247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userDrawn="1"/>
        </p:nvCxnSpPr>
        <p:spPr>
          <a:xfrm flipV="1">
            <a:off x="11338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userDrawn="1"/>
        </p:nvCxnSpPr>
        <p:spPr>
          <a:xfrm flipV="1">
            <a:off x="11430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userDrawn="1"/>
        </p:nvCxnSpPr>
        <p:spPr>
          <a:xfrm flipV="1">
            <a:off x="11521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userDrawn="1"/>
        </p:nvCxnSpPr>
        <p:spPr>
          <a:xfrm flipV="1">
            <a:off x="11612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userDrawn="1"/>
        </p:nvCxnSpPr>
        <p:spPr>
          <a:xfrm flipV="1">
            <a:off x="11704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userDrawn="1"/>
        </p:nvCxnSpPr>
        <p:spPr>
          <a:xfrm flipV="1">
            <a:off x="11795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userDrawn="1"/>
        </p:nvCxnSpPr>
        <p:spPr>
          <a:xfrm flipV="1">
            <a:off x="118872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userDrawn="1"/>
        </p:nvCxnSpPr>
        <p:spPr>
          <a:xfrm flipV="1">
            <a:off x="11978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userDrawn="1"/>
        </p:nvCxnSpPr>
        <p:spPr>
          <a:xfrm flipV="1">
            <a:off x="12070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userDrawn="1"/>
        </p:nvCxnSpPr>
        <p:spPr>
          <a:xfrm flipV="1">
            <a:off x="12161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userDrawn="1"/>
        </p:nvCxnSpPr>
        <p:spPr>
          <a:xfrm flipV="1">
            <a:off x="12252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userDrawn="1"/>
        </p:nvCxnSpPr>
        <p:spPr>
          <a:xfrm flipV="1">
            <a:off x="123444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userDrawn="1"/>
        </p:nvCxnSpPr>
        <p:spPr>
          <a:xfrm flipV="1">
            <a:off x="12435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userDrawn="1"/>
        </p:nvCxnSpPr>
        <p:spPr>
          <a:xfrm flipV="1">
            <a:off x="12527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userDrawn="1"/>
        </p:nvCxnSpPr>
        <p:spPr>
          <a:xfrm flipV="1">
            <a:off x="12618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userDrawn="1"/>
        </p:nvCxnSpPr>
        <p:spPr>
          <a:xfrm flipV="1">
            <a:off x="12710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userDrawn="1"/>
        </p:nvCxnSpPr>
        <p:spPr>
          <a:xfrm flipV="1">
            <a:off x="128016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userDrawn="1"/>
        </p:nvCxnSpPr>
        <p:spPr>
          <a:xfrm flipV="1">
            <a:off x="12893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userDrawn="1"/>
        </p:nvCxnSpPr>
        <p:spPr>
          <a:xfrm flipV="1">
            <a:off x="12984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userDrawn="1"/>
        </p:nvCxnSpPr>
        <p:spPr>
          <a:xfrm flipV="1">
            <a:off x="13075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userDrawn="1"/>
        </p:nvCxnSpPr>
        <p:spPr>
          <a:xfrm flipV="1">
            <a:off x="13167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userDrawn="1"/>
        </p:nvCxnSpPr>
        <p:spPr>
          <a:xfrm flipV="1">
            <a:off x="132588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userDrawn="1"/>
        </p:nvCxnSpPr>
        <p:spPr>
          <a:xfrm flipV="1">
            <a:off x="13350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userDrawn="1"/>
        </p:nvCxnSpPr>
        <p:spPr>
          <a:xfrm flipV="1">
            <a:off x="13441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userDrawn="1"/>
        </p:nvCxnSpPr>
        <p:spPr>
          <a:xfrm flipV="1">
            <a:off x="13533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userDrawn="1"/>
        </p:nvCxnSpPr>
        <p:spPr>
          <a:xfrm flipV="1">
            <a:off x="13624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userDrawn="1"/>
        </p:nvCxnSpPr>
        <p:spPr>
          <a:xfrm flipV="1">
            <a:off x="13716000" y="0"/>
            <a:ext cx="0" cy="8229600"/>
          </a:xfrm>
          <a:prstGeom prst="line">
            <a:avLst/>
          </a:prstGeom>
          <a:ln w="3175">
            <a:solidFill>
              <a:schemeClr val="bg2">
                <a:alpha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userDrawn="1"/>
        </p:nvCxnSpPr>
        <p:spPr>
          <a:xfrm flipV="1">
            <a:off x="13807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userDrawn="1"/>
        </p:nvCxnSpPr>
        <p:spPr>
          <a:xfrm flipV="1">
            <a:off x="13898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userDrawn="1"/>
        </p:nvCxnSpPr>
        <p:spPr>
          <a:xfrm flipV="1">
            <a:off x="13990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userDrawn="1"/>
        </p:nvCxnSpPr>
        <p:spPr>
          <a:xfrm flipV="1">
            <a:off x="14081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userDrawn="1"/>
        </p:nvCxnSpPr>
        <p:spPr>
          <a:xfrm>
            <a:off x="0" y="914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userDrawn="1"/>
        </p:nvCxnSpPr>
        <p:spPr>
          <a:xfrm>
            <a:off x="457200" y="548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userDrawn="1"/>
        </p:nvCxnSpPr>
        <p:spPr>
          <a:xfrm>
            <a:off x="457200" y="640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userDrawn="1"/>
        </p:nvCxnSpPr>
        <p:spPr>
          <a:xfrm>
            <a:off x="457200" y="731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userDrawn="1"/>
        </p:nvCxnSpPr>
        <p:spPr>
          <a:xfrm>
            <a:off x="457200" y="822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userDrawn="1"/>
        </p:nvCxnSpPr>
        <p:spPr>
          <a:xfrm>
            <a:off x="0" y="1371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userDrawn="1"/>
        </p:nvCxnSpPr>
        <p:spPr>
          <a:xfrm>
            <a:off x="457200" y="1005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userDrawn="1"/>
        </p:nvCxnSpPr>
        <p:spPr>
          <a:xfrm>
            <a:off x="457200" y="1097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userDrawn="1"/>
        </p:nvCxnSpPr>
        <p:spPr>
          <a:xfrm>
            <a:off x="457200" y="1188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userDrawn="1"/>
        </p:nvCxnSpPr>
        <p:spPr>
          <a:xfrm>
            <a:off x="457200" y="1280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userDrawn="1"/>
        </p:nvCxnSpPr>
        <p:spPr>
          <a:xfrm>
            <a:off x="0" y="18288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userDrawn="1"/>
        </p:nvCxnSpPr>
        <p:spPr>
          <a:xfrm>
            <a:off x="457200" y="1463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userDrawn="1"/>
        </p:nvCxnSpPr>
        <p:spPr>
          <a:xfrm>
            <a:off x="457200" y="1554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userDrawn="1"/>
        </p:nvCxnSpPr>
        <p:spPr>
          <a:xfrm>
            <a:off x="457200" y="1645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userDrawn="1"/>
        </p:nvCxnSpPr>
        <p:spPr>
          <a:xfrm>
            <a:off x="457200" y="1737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userDrawn="1"/>
        </p:nvCxnSpPr>
        <p:spPr>
          <a:xfrm>
            <a:off x="0" y="2286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userDrawn="1"/>
        </p:nvCxnSpPr>
        <p:spPr>
          <a:xfrm>
            <a:off x="457200" y="1920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userDrawn="1"/>
        </p:nvCxnSpPr>
        <p:spPr>
          <a:xfrm>
            <a:off x="457200" y="2011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userDrawn="1"/>
        </p:nvCxnSpPr>
        <p:spPr>
          <a:xfrm>
            <a:off x="457200" y="2103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userDrawn="1"/>
        </p:nvCxnSpPr>
        <p:spPr>
          <a:xfrm>
            <a:off x="457200" y="2194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userDrawn="1"/>
        </p:nvCxnSpPr>
        <p:spPr>
          <a:xfrm>
            <a:off x="0" y="2743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userDrawn="1"/>
        </p:nvCxnSpPr>
        <p:spPr>
          <a:xfrm>
            <a:off x="457200" y="2377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userDrawn="1"/>
        </p:nvCxnSpPr>
        <p:spPr>
          <a:xfrm>
            <a:off x="457200" y="2468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userDrawn="1"/>
        </p:nvCxnSpPr>
        <p:spPr>
          <a:xfrm>
            <a:off x="457200" y="2560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userDrawn="1"/>
        </p:nvCxnSpPr>
        <p:spPr>
          <a:xfrm>
            <a:off x="457200" y="2651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userDrawn="1"/>
        </p:nvCxnSpPr>
        <p:spPr>
          <a:xfrm>
            <a:off x="0" y="3200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userDrawn="1"/>
        </p:nvCxnSpPr>
        <p:spPr>
          <a:xfrm>
            <a:off x="457200" y="2834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userDrawn="1"/>
        </p:nvCxnSpPr>
        <p:spPr>
          <a:xfrm>
            <a:off x="457200" y="2926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userDrawn="1"/>
        </p:nvCxnSpPr>
        <p:spPr>
          <a:xfrm>
            <a:off x="457200" y="3017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userDrawn="1"/>
        </p:nvCxnSpPr>
        <p:spPr>
          <a:xfrm>
            <a:off x="457200" y="3108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userDrawn="1"/>
        </p:nvCxnSpPr>
        <p:spPr>
          <a:xfrm>
            <a:off x="0" y="3657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userDrawn="1"/>
        </p:nvCxnSpPr>
        <p:spPr>
          <a:xfrm>
            <a:off x="457200" y="3291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userDrawn="1"/>
        </p:nvCxnSpPr>
        <p:spPr>
          <a:xfrm>
            <a:off x="457200" y="3383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userDrawn="1"/>
        </p:nvCxnSpPr>
        <p:spPr>
          <a:xfrm>
            <a:off x="457200" y="3474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userDrawn="1"/>
        </p:nvCxnSpPr>
        <p:spPr>
          <a:xfrm>
            <a:off x="457200" y="3566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userDrawn="1"/>
        </p:nvCxnSpPr>
        <p:spPr>
          <a:xfrm>
            <a:off x="457200" y="3749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userDrawn="1"/>
        </p:nvCxnSpPr>
        <p:spPr>
          <a:xfrm>
            <a:off x="457200" y="3840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userDrawn="1"/>
        </p:nvCxnSpPr>
        <p:spPr>
          <a:xfrm>
            <a:off x="457200" y="3931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userDrawn="1"/>
        </p:nvCxnSpPr>
        <p:spPr>
          <a:xfrm>
            <a:off x="457200" y="4023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userDrawn="1"/>
        </p:nvCxnSpPr>
        <p:spPr>
          <a:xfrm>
            <a:off x="0" y="4572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userDrawn="1"/>
        </p:nvCxnSpPr>
        <p:spPr>
          <a:xfrm>
            <a:off x="457200" y="4206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userDrawn="1"/>
        </p:nvCxnSpPr>
        <p:spPr>
          <a:xfrm>
            <a:off x="457200" y="4297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userDrawn="1"/>
        </p:nvCxnSpPr>
        <p:spPr>
          <a:xfrm>
            <a:off x="457200" y="4389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userDrawn="1"/>
        </p:nvCxnSpPr>
        <p:spPr>
          <a:xfrm>
            <a:off x="457200" y="4480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userDrawn="1"/>
        </p:nvCxnSpPr>
        <p:spPr>
          <a:xfrm>
            <a:off x="0" y="5029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userDrawn="1"/>
        </p:nvCxnSpPr>
        <p:spPr>
          <a:xfrm>
            <a:off x="457200" y="4663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userDrawn="1"/>
        </p:nvCxnSpPr>
        <p:spPr>
          <a:xfrm>
            <a:off x="457200" y="4754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userDrawn="1"/>
        </p:nvCxnSpPr>
        <p:spPr>
          <a:xfrm>
            <a:off x="457200" y="4846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userDrawn="1"/>
        </p:nvCxnSpPr>
        <p:spPr>
          <a:xfrm>
            <a:off x="457200" y="4937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userDrawn="1"/>
        </p:nvCxnSpPr>
        <p:spPr>
          <a:xfrm>
            <a:off x="0" y="54864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userDrawn="1"/>
        </p:nvCxnSpPr>
        <p:spPr>
          <a:xfrm>
            <a:off x="457200" y="5120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userDrawn="1"/>
        </p:nvCxnSpPr>
        <p:spPr>
          <a:xfrm>
            <a:off x="457200" y="5212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userDrawn="1"/>
        </p:nvCxnSpPr>
        <p:spPr>
          <a:xfrm>
            <a:off x="457200" y="5303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userDrawn="1"/>
        </p:nvCxnSpPr>
        <p:spPr>
          <a:xfrm>
            <a:off x="457200" y="5394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userDrawn="1"/>
        </p:nvCxnSpPr>
        <p:spPr>
          <a:xfrm>
            <a:off x="0" y="59436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userDrawn="1"/>
        </p:nvCxnSpPr>
        <p:spPr>
          <a:xfrm>
            <a:off x="457200" y="5577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userDrawn="1"/>
        </p:nvCxnSpPr>
        <p:spPr>
          <a:xfrm>
            <a:off x="457200" y="5669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userDrawn="1"/>
        </p:nvCxnSpPr>
        <p:spPr>
          <a:xfrm>
            <a:off x="457200" y="5760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userDrawn="1"/>
        </p:nvCxnSpPr>
        <p:spPr>
          <a:xfrm>
            <a:off x="457200" y="5852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userDrawn="1"/>
        </p:nvCxnSpPr>
        <p:spPr>
          <a:xfrm>
            <a:off x="0" y="64008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userDrawn="1"/>
        </p:nvCxnSpPr>
        <p:spPr>
          <a:xfrm>
            <a:off x="457200" y="6035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userDrawn="1"/>
        </p:nvCxnSpPr>
        <p:spPr>
          <a:xfrm>
            <a:off x="457200" y="6126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userDrawn="1"/>
        </p:nvCxnSpPr>
        <p:spPr>
          <a:xfrm>
            <a:off x="457200" y="6217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userDrawn="1"/>
        </p:nvCxnSpPr>
        <p:spPr>
          <a:xfrm>
            <a:off x="457200" y="6309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userDrawn="1"/>
        </p:nvCxnSpPr>
        <p:spPr>
          <a:xfrm>
            <a:off x="0" y="68580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userDrawn="1"/>
        </p:nvCxnSpPr>
        <p:spPr>
          <a:xfrm>
            <a:off x="457200" y="6492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userDrawn="1"/>
        </p:nvCxnSpPr>
        <p:spPr>
          <a:xfrm>
            <a:off x="457200" y="6583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userDrawn="1"/>
        </p:nvCxnSpPr>
        <p:spPr>
          <a:xfrm>
            <a:off x="457200" y="6675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userDrawn="1"/>
        </p:nvCxnSpPr>
        <p:spPr>
          <a:xfrm>
            <a:off x="457200" y="6766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userDrawn="1"/>
        </p:nvCxnSpPr>
        <p:spPr>
          <a:xfrm>
            <a:off x="0" y="7315200"/>
            <a:ext cx="14630400" cy="0"/>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userDrawn="1"/>
        </p:nvCxnSpPr>
        <p:spPr>
          <a:xfrm>
            <a:off x="457200" y="6949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userDrawn="1"/>
        </p:nvCxnSpPr>
        <p:spPr>
          <a:xfrm>
            <a:off x="457200" y="7040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userDrawn="1"/>
        </p:nvCxnSpPr>
        <p:spPr>
          <a:xfrm>
            <a:off x="457200" y="7132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userDrawn="1"/>
        </p:nvCxnSpPr>
        <p:spPr>
          <a:xfrm>
            <a:off x="457200" y="7223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userDrawn="1"/>
        </p:nvCxnSpPr>
        <p:spPr>
          <a:xfrm>
            <a:off x="457200" y="7406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userDrawn="1"/>
        </p:nvCxnSpPr>
        <p:spPr>
          <a:xfrm>
            <a:off x="457200" y="7498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userDrawn="1"/>
        </p:nvCxnSpPr>
        <p:spPr>
          <a:xfrm>
            <a:off x="457200" y="7589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userDrawn="1"/>
        </p:nvCxnSpPr>
        <p:spPr>
          <a:xfrm>
            <a:off x="457200" y="7680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userDrawn="1"/>
        </p:nvCxnSpPr>
        <p:spPr>
          <a:xfrm>
            <a:off x="457200" y="8046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userDrawn="1"/>
        </p:nvCxnSpPr>
        <p:spPr>
          <a:xfrm flipV="1">
            <a:off x="502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userDrawn="1"/>
        </p:nvCxnSpPr>
        <p:spPr>
          <a:xfrm flipV="1">
            <a:off x="594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userDrawn="1"/>
        </p:nvCxnSpPr>
        <p:spPr>
          <a:xfrm flipV="1">
            <a:off x="685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userDrawn="1"/>
        </p:nvCxnSpPr>
        <p:spPr>
          <a:xfrm flipV="1">
            <a:off x="777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userDrawn="1"/>
        </p:nvCxnSpPr>
        <p:spPr>
          <a:xfrm flipV="1">
            <a:off x="868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userDrawn="1"/>
        </p:nvCxnSpPr>
        <p:spPr>
          <a:xfrm flipV="1">
            <a:off x="960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userDrawn="1"/>
        </p:nvCxnSpPr>
        <p:spPr>
          <a:xfrm flipV="1">
            <a:off x="1051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userDrawn="1"/>
        </p:nvCxnSpPr>
        <p:spPr>
          <a:xfrm flipV="1">
            <a:off x="1143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userDrawn="1"/>
        </p:nvCxnSpPr>
        <p:spPr>
          <a:xfrm flipV="1">
            <a:off x="1234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userDrawn="1"/>
        </p:nvCxnSpPr>
        <p:spPr>
          <a:xfrm flipV="1">
            <a:off x="1325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userDrawn="1"/>
        </p:nvCxnSpPr>
        <p:spPr>
          <a:xfrm flipV="1">
            <a:off x="1417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userDrawn="1"/>
        </p:nvCxnSpPr>
        <p:spPr>
          <a:xfrm flipV="1">
            <a:off x="1508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userDrawn="1"/>
        </p:nvCxnSpPr>
        <p:spPr>
          <a:xfrm flipV="1">
            <a:off x="1600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userDrawn="1"/>
        </p:nvCxnSpPr>
        <p:spPr>
          <a:xfrm flipV="1">
            <a:off x="1691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userDrawn="1"/>
        </p:nvCxnSpPr>
        <p:spPr>
          <a:xfrm flipV="1">
            <a:off x="1783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userDrawn="1"/>
        </p:nvCxnSpPr>
        <p:spPr>
          <a:xfrm flipV="1">
            <a:off x="1874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userDrawn="1"/>
        </p:nvCxnSpPr>
        <p:spPr>
          <a:xfrm flipV="1">
            <a:off x="1965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userDrawn="1"/>
        </p:nvCxnSpPr>
        <p:spPr>
          <a:xfrm flipV="1">
            <a:off x="2057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userDrawn="1"/>
        </p:nvCxnSpPr>
        <p:spPr>
          <a:xfrm flipV="1">
            <a:off x="2148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userDrawn="1"/>
        </p:nvCxnSpPr>
        <p:spPr>
          <a:xfrm flipV="1">
            <a:off x="2240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userDrawn="1"/>
        </p:nvCxnSpPr>
        <p:spPr>
          <a:xfrm flipV="1">
            <a:off x="2331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userDrawn="1"/>
        </p:nvCxnSpPr>
        <p:spPr>
          <a:xfrm flipV="1">
            <a:off x="2423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userDrawn="1"/>
        </p:nvCxnSpPr>
        <p:spPr>
          <a:xfrm flipV="1">
            <a:off x="2514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userDrawn="1"/>
        </p:nvCxnSpPr>
        <p:spPr>
          <a:xfrm flipV="1">
            <a:off x="2606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userDrawn="1"/>
        </p:nvCxnSpPr>
        <p:spPr>
          <a:xfrm flipV="1">
            <a:off x="2697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userDrawn="1"/>
        </p:nvCxnSpPr>
        <p:spPr>
          <a:xfrm flipV="1">
            <a:off x="2788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userDrawn="1"/>
        </p:nvCxnSpPr>
        <p:spPr>
          <a:xfrm flipV="1">
            <a:off x="2880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userDrawn="1"/>
        </p:nvCxnSpPr>
        <p:spPr>
          <a:xfrm flipV="1">
            <a:off x="2971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userDrawn="1"/>
        </p:nvCxnSpPr>
        <p:spPr>
          <a:xfrm flipV="1">
            <a:off x="3063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userDrawn="1"/>
        </p:nvCxnSpPr>
        <p:spPr>
          <a:xfrm flipV="1">
            <a:off x="3154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userDrawn="1"/>
        </p:nvCxnSpPr>
        <p:spPr>
          <a:xfrm flipV="1">
            <a:off x="3246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p:cNvCxnSpPr/>
          <p:nvPr userDrawn="1"/>
        </p:nvCxnSpPr>
        <p:spPr>
          <a:xfrm flipV="1">
            <a:off x="3337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userDrawn="1"/>
        </p:nvCxnSpPr>
        <p:spPr>
          <a:xfrm flipV="1">
            <a:off x="3429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userDrawn="1"/>
        </p:nvCxnSpPr>
        <p:spPr>
          <a:xfrm flipV="1">
            <a:off x="3520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userDrawn="1"/>
        </p:nvCxnSpPr>
        <p:spPr>
          <a:xfrm flipV="1">
            <a:off x="3611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userDrawn="1"/>
        </p:nvCxnSpPr>
        <p:spPr>
          <a:xfrm flipV="1">
            <a:off x="3703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userDrawn="1"/>
        </p:nvCxnSpPr>
        <p:spPr>
          <a:xfrm flipV="1">
            <a:off x="3794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userDrawn="1"/>
        </p:nvCxnSpPr>
        <p:spPr>
          <a:xfrm flipV="1">
            <a:off x="3886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userDrawn="1"/>
        </p:nvCxnSpPr>
        <p:spPr>
          <a:xfrm flipV="1">
            <a:off x="3977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userDrawn="1"/>
        </p:nvCxnSpPr>
        <p:spPr>
          <a:xfrm flipV="1">
            <a:off x="4069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p:nvPr userDrawn="1"/>
        </p:nvCxnSpPr>
        <p:spPr>
          <a:xfrm flipV="1">
            <a:off x="4160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userDrawn="1"/>
        </p:nvCxnSpPr>
        <p:spPr>
          <a:xfrm flipV="1">
            <a:off x="4251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userDrawn="1"/>
        </p:nvCxnSpPr>
        <p:spPr>
          <a:xfrm flipV="1">
            <a:off x="4343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userDrawn="1"/>
        </p:nvCxnSpPr>
        <p:spPr>
          <a:xfrm flipV="1">
            <a:off x="4434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userDrawn="1"/>
        </p:nvCxnSpPr>
        <p:spPr>
          <a:xfrm flipV="1">
            <a:off x="4526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userDrawn="1"/>
        </p:nvCxnSpPr>
        <p:spPr>
          <a:xfrm flipV="1">
            <a:off x="4617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userDrawn="1"/>
        </p:nvCxnSpPr>
        <p:spPr>
          <a:xfrm flipV="1">
            <a:off x="4709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userDrawn="1"/>
        </p:nvCxnSpPr>
        <p:spPr>
          <a:xfrm flipV="1">
            <a:off x="4800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userDrawn="1"/>
        </p:nvCxnSpPr>
        <p:spPr>
          <a:xfrm flipV="1">
            <a:off x="4892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2" name="Straight Connector 281"/>
          <p:cNvCxnSpPr/>
          <p:nvPr userDrawn="1"/>
        </p:nvCxnSpPr>
        <p:spPr>
          <a:xfrm flipV="1">
            <a:off x="4983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userDrawn="1"/>
        </p:nvCxnSpPr>
        <p:spPr>
          <a:xfrm flipV="1">
            <a:off x="5074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userDrawn="1"/>
        </p:nvCxnSpPr>
        <p:spPr>
          <a:xfrm flipV="1">
            <a:off x="5166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userDrawn="1"/>
        </p:nvCxnSpPr>
        <p:spPr>
          <a:xfrm flipV="1">
            <a:off x="5257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userDrawn="1"/>
        </p:nvCxnSpPr>
        <p:spPr>
          <a:xfrm flipV="1">
            <a:off x="5349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userDrawn="1"/>
        </p:nvCxnSpPr>
        <p:spPr>
          <a:xfrm flipV="1">
            <a:off x="5440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userDrawn="1"/>
        </p:nvCxnSpPr>
        <p:spPr>
          <a:xfrm flipV="1">
            <a:off x="5532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userDrawn="1"/>
        </p:nvCxnSpPr>
        <p:spPr>
          <a:xfrm flipV="1">
            <a:off x="5623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userDrawn="1"/>
        </p:nvCxnSpPr>
        <p:spPr>
          <a:xfrm flipV="1">
            <a:off x="5715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userDrawn="1"/>
        </p:nvCxnSpPr>
        <p:spPr>
          <a:xfrm flipV="1">
            <a:off x="5806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userDrawn="1"/>
        </p:nvCxnSpPr>
        <p:spPr>
          <a:xfrm flipV="1">
            <a:off x="5897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userDrawn="1"/>
        </p:nvCxnSpPr>
        <p:spPr>
          <a:xfrm flipV="1">
            <a:off x="5989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userDrawn="1"/>
        </p:nvCxnSpPr>
        <p:spPr>
          <a:xfrm flipV="1">
            <a:off x="6080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userDrawn="1"/>
        </p:nvCxnSpPr>
        <p:spPr>
          <a:xfrm flipV="1">
            <a:off x="6172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userDrawn="1"/>
        </p:nvCxnSpPr>
        <p:spPr>
          <a:xfrm flipV="1">
            <a:off x="6263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userDrawn="1"/>
        </p:nvCxnSpPr>
        <p:spPr>
          <a:xfrm flipV="1">
            <a:off x="6355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p:cNvCxnSpPr/>
          <p:nvPr userDrawn="1"/>
        </p:nvCxnSpPr>
        <p:spPr>
          <a:xfrm flipV="1">
            <a:off x="6446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userDrawn="1"/>
        </p:nvCxnSpPr>
        <p:spPr>
          <a:xfrm flipV="1">
            <a:off x="6537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p:cNvCxnSpPr/>
          <p:nvPr userDrawn="1"/>
        </p:nvCxnSpPr>
        <p:spPr>
          <a:xfrm flipV="1">
            <a:off x="6629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userDrawn="1"/>
        </p:nvCxnSpPr>
        <p:spPr>
          <a:xfrm flipV="1">
            <a:off x="6720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userDrawn="1"/>
        </p:nvCxnSpPr>
        <p:spPr>
          <a:xfrm flipV="1">
            <a:off x="6812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p:nvPr userDrawn="1"/>
        </p:nvCxnSpPr>
        <p:spPr>
          <a:xfrm flipV="1">
            <a:off x="6903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p:nvPr userDrawn="1"/>
        </p:nvCxnSpPr>
        <p:spPr>
          <a:xfrm flipV="1">
            <a:off x="6995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userDrawn="1"/>
        </p:nvCxnSpPr>
        <p:spPr>
          <a:xfrm flipV="1">
            <a:off x="7086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userDrawn="1"/>
        </p:nvCxnSpPr>
        <p:spPr>
          <a:xfrm flipV="1">
            <a:off x="7178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userDrawn="1"/>
        </p:nvCxnSpPr>
        <p:spPr>
          <a:xfrm flipV="1">
            <a:off x="7269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userDrawn="1"/>
        </p:nvCxnSpPr>
        <p:spPr>
          <a:xfrm flipV="1">
            <a:off x="7360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userDrawn="1"/>
        </p:nvCxnSpPr>
        <p:spPr>
          <a:xfrm flipV="1">
            <a:off x="7452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userDrawn="1"/>
        </p:nvCxnSpPr>
        <p:spPr>
          <a:xfrm flipV="1">
            <a:off x="7543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userDrawn="1"/>
        </p:nvCxnSpPr>
        <p:spPr>
          <a:xfrm flipV="1">
            <a:off x="7635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userDrawn="1"/>
        </p:nvCxnSpPr>
        <p:spPr>
          <a:xfrm flipV="1">
            <a:off x="7726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userDrawn="1"/>
        </p:nvCxnSpPr>
        <p:spPr>
          <a:xfrm flipV="1">
            <a:off x="7818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userDrawn="1"/>
        </p:nvCxnSpPr>
        <p:spPr>
          <a:xfrm flipV="1">
            <a:off x="7909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p:nvPr userDrawn="1"/>
        </p:nvCxnSpPr>
        <p:spPr>
          <a:xfrm flipV="1">
            <a:off x="8001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userDrawn="1"/>
        </p:nvCxnSpPr>
        <p:spPr>
          <a:xfrm flipV="1">
            <a:off x="8092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userDrawn="1"/>
        </p:nvCxnSpPr>
        <p:spPr>
          <a:xfrm flipV="1">
            <a:off x="8183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userDrawn="1"/>
        </p:nvCxnSpPr>
        <p:spPr>
          <a:xfrm flipV="1">
            <a:off x="8275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p:nvPr userDrawn="1"/>
        </p:nvCxnSpPr>
        <p:spPr>
          <a:xfrm flipV="1">
            <a:off x="8366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userDrawn="1"/>
        </p:nvCxnSpPr>
        <p:spPr>
          <a:xfrm flipV="1">
            <a:off x="8458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userDrawn="1"/>
        </p:nvCxnSpPr>
        <p:spPr>
          <a:xfrm flipV="1">
            <a:off x="8549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userDrawn="1"/>
        </p:nvCxnSpPr>
        <p:spPr>
          <a:xfrm flipV="1">
            <a:off x="8641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3" name="Straight Connector 322"/>
          <p:cNvCxnSpPr/>
          <p:nvPr userDrawn="1"/>
        </p:nvCxnSpPr>
        <p:spPr>
          <a:xfrm flipV="1">
            <a:off x="8732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userDrawn="1"/>
        </p:nvCxnSpPr>
        <p:spPr>
          <a:xfrm flipV="1">
            <a:off x="8823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userDrawn="1"/>
        </p:nvCxnSpPr>
        <p:spPr>
          <a:xfrm flipV="1">
            <a:off x="8915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userDrawn="1"/>
        </p:nvCxnSpPr>
        <p:spPr>
          <a:xfrm flipV="1">
            <a:off x="9006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userDrawn="1"/>
        </p:nvCxnSpPr>
        <p:spPr>
          <a:xfrm flipV="1">
            <a:off x="9098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userDrawn="1"/>
        </p:nvCxnSpPr>
        <p:spPr>
          <a:xfrm flipV="1">
            <a:off x="9189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userDrawn="1"/>
        </p:nvCxnSpPr>
        <p:spPr>
          <a:xfrm flipV="1">
            <a:off x="9281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userDrawn="1"/>
        </p:nvCxnSpPr>
        <p:spPr>
          <a:xfrm flipV="1">
            <a:off x="9372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userDrawn="1"/>
        </p:nvCxnSpPr>
        <p:spPr>
          <a:xfrm flipV="1">
            <a:off x="9464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userDrawn="1"/>
        </p:nvCxnSpPr>
        <p:spPr>
          <a:xfrm flipV="1">
            <a:off x="9555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userDrawn="1"/>
        </p:nvCxnSpPr>
        <p:spPr>
          <a:xfrm flipV="1">
            <a:off x="9646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userDrawn="1"/>
        </p:nvCxnSpPr>
        <p:spPr>
          <a:xfrm flipV="1">
            <a:off x="9738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userDrawn="1"/>
        </p:nvCxnSpPr>
        <p:spPr>
          <a:xfrm flipV="1">
            <a:off x="9829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userDrawn="1"/>
        </p:nvCxnSpPr>
        <p:spPr>
          <a:xfrm flipV="1">
            <a:off x="9921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userDrawn="1"/>
        </p:nvCxnSpPr>
        <p:spPr>
          <a:xfrm flipV="1">
            <a:off x="10012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userDrawn="1"/>
        </p:nvCxnSpPr>
        <p:spPr>
          <a:xfrm flipV="1">
            <a:off x="10104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userDrawn="1"/>
        </p:nvCxnSpPr>
        <p:spPr>
          <a:xfrm flipV="1">
            <a:off x="10195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userDrawn="1"/>
        </p:nvCxnSpPr>
        <p:spPr>
          <a:xfrm flipV="1">
            <a:off x="10287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userDrawn="1"/>
        </p:nvCxnSpPr>
        <p:spPr>
          <a:xfrm flipV="1">
            <a:off x="10378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p:nvPr userDrawn="1"/>
        </p:nvCxnSpPr>
        <p:spPr>
          <a:xfrm flipV="1">
            <a:off x="10469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p:nvPr userDrawn="1"/>
        </p:nvCxnSpPr>
        <p:spPr>
          <a:xfrm flipV="1">
            <a:off x="10561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p:cNvCxnSpPr/>
          <p:nvPr userDrawn="1"/>
        </p:nvCxnSpPr>
        <p:spPr>
          <a:xfrm flipV="1">
            <a:off x="10652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p:cNvCxnSpPr/>
          <p:nvPr userDrawn="1"/>
        </p:nvCxnSpPr>
        <p:spPr>
          <a:xfrm flipV="1">
            <a:off x="10744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userDrawn="1"/>
        </p:nvCxnSpPr>
        <p:spPr>
          <a:xfrm flipV="1">
            <a:off x="10835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userDrawn="1"/>
        </p:nvCxnSpPr>
        <p:spPr>
          <a:xfrm flipV="1">
            <a:off x="10927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userDrawn="1"/>
        </p:nvCxnSpPr>
        <p:spPr>
          <a:xfrm flipV="1">
            <a:off x="11018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userDrawn="1"/>
        </p:nvCxnSpPr>
        <p:spPr>
          <a:xfrm flipV="1">
            <a:off x="11109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userDrawn="1"/>
        </p:nvCxnSpPr>
        <p:spPr>
          <a:xfrm flipV="1">
            <a:off x="11201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userDrawn="1"/>
        </p:nvCxnSpPr>
        <p:spPr>
          <a:xfrm flipV="1">
            <a:off x="11292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2" name="Straight Connector 351"/>
          <p:cNvCxnSpPr/>
          <p:nvPr userDrawn="1"/>
        </p:nvCxnSpPr>
        <p:spPr>
          <a:xfrm flipV="1">
            <a:off x="11384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userDrawn="1"/>
        </p:nvCxnSpPr>
        <p:spPr>
          <a:xfrm flipV="1">
            <a:off x="114757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userDrawn="1"/>
        </p:nvCxnSpPr>
        <p:spPr>
          <a:xfrm flipV="1">
            <a:off x="115671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5" name="Straight Connector 354"/>
          <p:cNvCxnSpPr/>
          <p:nvPr userDrawn="1"/>
        </p:nvCxnSpPr>
        <p:spPr>
          <a:xfrm flipV="1">
            <a:off x="116586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6" name="Straight Connector 355"/>
          <p:cNvCxnSpPr/>
          <p:nvPr userDrawn="1"/>
        </p:nvCxnSpPr>
        <p:spPr>
          <a:xfrm flipV="1">
            <a:off x="117500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userDrawn="1"/>
        </p:nvCxnSpPr>
        <p:spPr>
          <a:xfrm flipV="1">
            <a:off x="118414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p:cNvCxnSpPr/>
          <p:nvPr userDrawn="1"/>
        </p:nvCxnSpPr>
        <p:spPr>
          <a:xfrm flipV="1">
            <a:off x="119329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userDrawn="1"/>
        </p:nvCxnSpPr>
        <p:spPr>
          <a:xfrm flipV="1">
            <a:off x="120243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userDrawn="1"/>
        </p:nvCxnSpPr>
        <p:spPr>
          <a:xfrm flipV="1">
            <a:off x="121158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userDrawn="1"/>
        </p:nvCxnSpPr>
        <p:spPr>
          <a:xfrm flipV="1">
            <a:off x="122072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p:cNvCxnSpPr/>
          <p:nvPr userDrawn="1"/>
        </p:nvCxnSpPr>
        <p:spPr>
          <a:xfrm flipV="1">
            <a:off x="122986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p:cNvCxnSpPr/>
          <p:nvPr userDrawn="1"/>
        </p:nvCxnSpPr>
        <p:spPr>
          <a:xfrm flipV="1">
            <a:off x="123901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4" name="Straight Connector 363"/>
          <p:cNvCxnSpPr/>
          <p:nvPr userDrawn="1"/>
        </p:nvCxnSpPr>
        <p:spPr>
          <a:xfrm flipV="1">
            <a:off x="124815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5" name="Straight Connector 364"/>
          <p:cNvCxnSpPr/>
          <p:nvPr userDrawn="1"/>
        </p:nvCxnSpPr>
        <p:spPr>
          <a:xfrm flipV="1">
            <a:off x="125730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p:cNvCxnSpPr/>
          <p:nvPr userDrawn="1"/>
        </p:nvCxnSpPr>
        <p:spPr>
          <a:xfrm flipV="1">
            <a:off x="126644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7" name="Straight Connector 366"/>
          <p:cNvCxnSpPr/>
          <p:nvPr userDrawn="1"/>
        </p:nvCxnSpPr>
        <p:spPr>
          <a:xfrm flipV="1">
            <a:off x="127558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p:cNvCxnSpPr/>
          <p:nvPr userDrawn="1"/>
        </p:nvCxnSpPr>
        <p:spPr>
          <a:xfrm flipV="1">
            <a:off x="128473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69" name="Straight Connector 368"/>
          <p:cNvCxnSpPr/>
          <p:nvPr userDrawn="1"/>
        </p:nvCxnSpPr>
        <p:spPr>
          <a:xfrm flipV="1">
            <a:off x="129387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0" name="Straight Connector 369"/>
          <p:cNvCxnSpPr/>
          <p:nvPr userDrawn="1"/>
        </p:nvCxnSpPr>
        <p:spPr>
          <a:xfrm flipV="1">
            <a:off x="130302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p:nvPr userDrawn="1"/>
        </p:nvCxnSpPr>
        <p:spPr>
          <a:xfrm flipV="1">
            <a:off x="131216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p:cNvCxnSpPr/>
          <p:nvPr userDrawn="1"/>
        </p:nvCxnSpPr>
        <p:spPr>
          <a:xfrm flipV="1">
            <a:off x="132130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3" name="Straight Connector 372"/>
          <p:cNvCxnSpPr/>
          <p:nvPr userDrawn="1"/>
        </p:nvCxnSpPr>
        <p:spPr>
          <a:xfrm flipV="1">
            <a:off x="1330452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4" name="Straight Connector 373"/>
          <p:cNvCxnSpPr/>
          <p:nvPr userDrawn="1"/>
        </p:nvCxnSpPr>
        <p:spPr>
          <a:xfrm flipV="1">
            <a:off x="1339596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userDrawn="1"/>
        </p:nvCxnSpPr>
        <p:spPr>
          <a:xfrm flipV="1">
            <a:off x="1348740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p:cNvCxnSpPr/>
          <p:nvPr userDrawn="1"/>
        </p:nvCxnSpPr>
        <p:spPr>
          <a:xfrm flipV="1">
            <a:off x="1357884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p:nvPr userDrawn="1"/>
        </p:nvCxnSpPr>
        <p:spPr>
          <a:xfrm flipV="1">
            <a:off x="13670280" y="4572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378" name="Group 377"/>
          <p:cNvGrpSpPr/>
          <p:nvPr userDrawn="1"/>
        </p:nvGrpSpPr>
        <p:grpSpPr>
          <a:xfrm>
            <a:off x="13761720" y="457200"/>
            <a:ext cx="365760" cy="7315200"/>
            <a:chOff x="12999720" y="609600"/>
            <a:chExt cx="365760" cy="7315200"/>
          </a:xfrm>
        </p:grpSpPr>
        <p:cxnSp>
          <p:nvCxnSpPr>
            <p:cNvPr id="379" name="Straight Connector 378"/>
            <p:cNvCxnSpPr/>
            <p:nvPr userDrawn="1"/>
          </p:nvCxnSpPr>
          <p:spPr>
            <a:xfrm flipV="1">
              <a:off x="1299972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0" name="Straight Connector 379"/>
            <p:cNvCxnSpPr/>
            <p:nvPr userDrawn="1"/>
          </p:nvCxnSpPr>
          <p:spPr>
            <a:xfrm flipV="1">
              <a:off x="1309116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userDrawn="1"/>
          </p:nvCxnSpPr>
          <p:spPr>
            <a:xfrm flipV="1">
              <a:off x="1318260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userDrawn="1"/>
          </p:nvCxnSpPr>
          <p:spPr>
            <a:xfrm flipV="1">
              <a:off x="1327404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userDrawn="1"/>
          </p:nvCxnSpPr>
          <p:spPr>
            <a:xfrm flipV="1">
              <a:off x="13365480" y="609600"/>
              <a:ext cx="0" cy="731520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grpSp>
      <p:cxnSp>
        <p:nvCxnSpPr>
          <p:cNvPr id="384" name="Straight Connector 383"/>
          <p:cNvCxnSpPr/>
          <p:nvPr userDrawn="1"/>
        </p:nvCxnSpPr>
        <p:spPr>
          <a:xfrm>
            <a:off x="457200" y="502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userDrawn="1"/>
        </p:nvCxnSpPr>
        <p:spPr>
          <a:xfrm>
            <a:off x="457200" y="594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userDrawn="1"/>
        </p:nvCxnSpPr>
        <p:spPr>
          <a:xfrm>
            <a:off x="457200" y="685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userDrawn="1"/>
        </p:nvCxnSpPr>
        <p:spPr>
          <a:xfrm>
            <a:off x="457200" y="777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userDrawn="1"/>
        </p:nvCxnSpPr>
        <p:spPr>
          <a:xfrm>
            <a:off x="457200" y="960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userDrawn="1"/>
        </p:nvCxnSpPr>
        <p:spPr>
          <a:xfrm>
            <a:off x="457200" y="1051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userDrawn="1"/>
        </p:nvCxnSpPr>
        <p:spPr>
          <a:xfrm>
            <a:off x="457200" y="1143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1" name="Straight Connector 390"/>
          <p:cNvCxnSpPr/>
          <p:nvPr userDrawn="1"/>
        </p:nvCxnSpPr>
        <p:spPr>
          <a:xfrm>
            <a:off x="457200" y="1234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2" name="Straight Connector 391"/>
          <p:cNvCxnSpPr/>
          <p:nvPr userDrawn="1"/>
        </p:nvCxnSpPr>
        <p:spPr>
          <a:xfrm>
            <a:off x="457200" y="868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userDrawn="1"/>
        </p:nvCxnSpPr>
        <p:spPr>
          <a:xfrm>
            <a:off x="457200" y="1325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userDrawn="1"/>
        </p:nvCxnSpPr>
        <p:spPr>
          <a:xfrm>
            <a:off x="457200" y="1417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userDrawn="1"/>
        </p:nvCxnSpPr>
        <p:spPr>
          <a:xfrm>
            <a:off x="457200" y="1508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userDrawn="1"/>
        </p:nvCxnSpPr>
        <p:spPr>
          <a:xfrm>
            <a:off x="457200" y="16002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userDrawn="1"/>
        </p:nvCxnSpPr>
        <p:spPr>
          <a:xfrm>
            <a:off x="457200" y="1691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userDrawn="1"/>
        </p:nvCxnSpPr>
        <p:spPr>
          <a:xfrm>
            <a:off x="457200" y="1874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userDrawn="1"/>
        </p:nvCxnSpPr>
        <p:spPr>
          <a:xfrm>
            <a:off x="457200" y="1965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userDrawn="1"/>
        </p:nvCxnSpPr>
        <p:spPr>
          <a:xfrm>
            <a:off x="457200" y="2148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userDrawn="1"/>
        </p:nvCxnSpPr>
        <p:spPr>
          <a:xfrm>
            <a:off x="457200" y="1783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userDrawn="1"/>
        </p:nvCxnSpPr>
        <p:spPr>
          <a:xfrm>
            <a:off x="457200" y="2240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userDrawn="1"/>
        </p:nvCxnSpPr>
        <p:spPr>
          <a:xfrm>
            <a:off x="457200" y="2331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userDrawn="1"/>
        </p:nvCxnSpPr>
        <p:spPr>
          <a:xfrm>
            <a:off x="457200" y="2423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userDrawn="1"/>
        </p:nvCxnSpPr>
        <p:spPr>
          <a:xfrm>
            <a:off x="457200" y="2514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userDrawn="1"/>
        </p:nvCxnSpPr>
        <p:spPr>
          <a:xfrm>
            <a:off x="457200" y="2606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userDrawn="1"/>
        </p:nvCxnSpPr>
        <p:spPr>
          <a:xfrm>
            <a:off x="457200" y="2788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8" name="Straight Connector 407"/>
          <p:cNvCxnSpPr/>
          <p:nvPr userDrawn="1"/>
        </p:nvCxnSpPr>
        <p:spPr>
          <a:xfrm>
            <a:off x="457200" y="2880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p:nvPr userDrawn="1"/>
        </p:nvCxnSpPr>
        <p:spPr>
          <a:xfrm>
            <a:off x="457200" y="2971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userDrawn="1"/>
        </p:nvCxnSpPr>
        <p:spPr>
          <a:xfrm>
            <a:off x="457200" y="3063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userDrawn="1"/>
        </p:nvCxnSpPr>
        <p:spPr>
          <a:xfrm>
            <a:off x="457200" y="2697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userDrawn="1"/>
        </p:nvCxnSpPr>
        <p:spPr>
          <a:xfrm>
            <a:off x="457200" y="3154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userDrawn="1"/>
        </p:nvCxnSpPr>
        <p:spPr>
          <a:xfrm>
            <a:off x="457200" y="3246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userDrawn="1"/>
        </p:nvCxnSpPr>
        <p:spPr>
          <a:xfrm>
            <a:off x="457200" y="3337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userDrawn="1"/>
        </p:nvCxnSpPr>
        <p:spPr>
          <a:xfrm>
            <a:off x="457200" y="3429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userDrawn="1"/>
        </p:nvCxnSpPr>
        <p:spPr>
          <a:xfrm>
            <a:off x="457200" y="3520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userDrawn="1"/>
        </p:nvCxnSpPr>
        <p:spPr>
          <a:xfrm>
            <a:off x="457200" y="3703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8" name="Straight Connector 417"/>
          <p:cNvCxnSpPr/>
          <p:nvPr userDrawn="1"/>
        </p:nvCxnSpPr>
        <p:spPr>
          <a:xfrm>
            <a:off x="457200" y="3794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userDrawn="1"/>
        </p:nvCxnSpPr>
        <p:spPr>
          <a:xfrm>
            <a:off x="457200" y="38862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userDrawn="1"/>
        </p:nvCxnSpPr>
        <p:spPr>
          <a:xfrm>
            <a:off x="457200" y="3977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userDrawn="1"/>
        </p:nvCxnSpPr>
        <p:spPr>
          <a:xfrm>
            <a:off x="457200" y="3611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userDrawn="1"/>
        </p:nvCxnSpPr>
        <p:spPr>
          <a:xfrm>
            <a:off x="457200" y="4069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userDrawn="1"/>
        </p:nvCxnSpPr>
        <p:spPr>
          <a:xfrm>
            <a:off x="457200" y="4160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userDrawn="1"/>
        </p:nvCxnSpPr>
        <p:spPr>
          <a:xfrm>
            <a:off x="457200" y="4251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userDrawn="1"/>
        </p:nvCxnSpPr>
        <p:spPr>
          <a:xfrm>
            <a:off x="457200" y="43434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p:nvPr userDrawn="1"/>
        </p:nvCxnSpPr>
        <p:spPr>
          <a:xfrm>
            <a:off x="457200" y="4434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7" name="Straight Connector 426"/>
          <p:cNvCxnSpPr/>
          <p:nvPr userDrawn="1"/>
        </p:nvCxnSpPr>
        <p:spPr>
          <a:xfrm>
            <a:off x="457200" y="4617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userDrawn="1"/>
        </p:nvCxnSpPr>
        <p:spPr>
          <a:xfrm>
            <a:off x="457200" y="4709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userDrawn="1"/>
        </p:nvCxnSpPr>
        <p:spPr>
          <a:xfrm>
            <a:off x="457200" y="4800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userDrawn="1"/>
        </p:nvCxnSpPr>
        <p:spPr>
          <a:xfrm>
            <a:off x="457200" y="4892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userDrawn="1"/>
        </p:nvCxnSpPr>
        <p:spPr>
          <a:xfrm>
            <a:off x="457200" y="4526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userDrawn="1"/>
        </p:nvCxnSpPr>
        <p:spPr>
          <a:xfrm>
            <a:off x="457200" y="4983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userDrawn="1"/>
        </p:nvCxnSpPr>
        <p:spPr>
          <a:xfrm>
            <a:off x="457200" y="5074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userDrawn="1"/>
        </p:nvCxnSpPr>
        <p:spPr>
          <a:xfrm>
            <a:off x="457200" y="5166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userDrawn="1"/>
        </p:nvCxnSpPr>
        <p:spPr>
          <a:xfrm>
            <a:off x="457200" y="5257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userDrawn="1"/>
        </p:nvCxnSpPr>
        <p:spPr>
          <a:xfrm>
            <a:off x="457200" y="5349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userDrawn="1"/>
        </p:nvCxnSpPr>
        <p:spPr>
          <a:xfrm>
            <a:off x="457200" y="55321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userDrawn="1"/>
        </p:nvCxnSpPr>
        <p:spPr>
          <a:xfrm>
            <a:off x="457200" y="56235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userDrawn="1"/>
        </p:nvCxnSpPr>
        <p:spPr>
          <a:xfrm>
            <a:off x="457200" y="57150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userDrawn="1"/>
        </p:nvCxnSpPr>
        <p:spPr>
          <a:xfrm>
            <a:off x="457200" y="58064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userDrawn="1"/>
        </p:nvCxnSpPr>
        <p:spPr>
          <a:xfrm>
            <a:off x="457200" y="5440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userDrawn="1"/>
        </p:nvCxnSpPr>
        <p:spPr>
          <a:xfrm>
            <a:off x="457200" y="58978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userDrawn="1"/>
        </p:nvCxnSpPr>
        <p:spPr>
          <a:xfrm>
            <a:off x="457200" y="59893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userDrawn="1"/>
        </p:nvCxnSpPr>
        <p:spPr>
          <a:xfrm>
            <a:off x="457200" y="60807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userDrawn="1"/>
        </p:nvCxnSpPr>
        <p:spPr>
          <a:xfrm>
            <a:off x="457200" y="62636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userDrawn="1"/>
        </p:nvCxnSpPr>
        <p:spPr>
          <a:xfrm>
            <a:off x="457200" y="64465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userDrawn="1"/>
        </p:nvCxnSpPr>
        <p:spPr>
          <a:xfrm>
            <a:off x="457200" y="65379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userDrawn="1"/>
        </p:nvCxnSpPr>
        <p:spPr>
          <a:xfrm>
            <a:off x="457200" y="66294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userDrawn="1"/>
        </p:nvCxnSpPr>
        <p:spPr>
          <a:xfrm>
            <a:off x="457200" y="67208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userDrawn="1"/>
        </p:nvCxnSpPr>
        <p:spPr>
          <a:xfrm>
            <a:off x="457200" y="63550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p:nvPr userDrawn="1"/>
        </p:nvCxnSpPr>
        <p:spPr>
          <a:xfrm>
            <a:off x="457200" y="68122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p:cNvCxnSpPr/>
          <p:nvPr userDrawn="1"/>
        </p:nvCxnSpPr>
        <p:spPr>
          <a:xfrm>
            <a:off x="457200" y="69037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userDrawn="1"/>
        </p:nvCxnSpPr>
        <p:spPr>
          <a:xfrm>
            <a:off x="457200" y="69951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userDrawn="1"/>
        </p:nvCxnSpPr>
        <p:spPr>
          <a:xfrm>
            <a:off x="457200" y="70866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userDrawn="1"/>
        </p:nvCxnSpPr>
        <p:spPr>
          <a:xfrm>
            <a:off x="457200" y="71780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userDrawn="1"/>
        </p:nvCxnSpPr>
        <p:spPr>
          <a:xfrm>
            <a:off x="457200" y="736092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userDrawn="1"/>
        </p:nvCxnSpPr>
        <p:spPr>
          <a:xfrm>
            <a:off x="457200" y="745236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userDrawn="1"/>
        </p:nvCxnSpPr>
        <p:spPr>
          <a:xfrm>
            <a:off x="457200" y="754380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userDrawn="1"/>
        </p:nvCxnSpPr>
        <p:spPr>
          <a:xfrm>
            <a:off x="457200" y="763524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p:cNvCxnSpPr/>
          <p:nvPr userDrawn="1"/>
        </p:nvCxnSpPr>
        <p:spPr>
          <a:xfrm>
            <a:off x="457200" y="72694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userDrawn="1"/>
        </p:nvCxnSpPr>
        <p:spPr>
          <a:xfrm>
            <a:off x="457200" y="7726680"/>
            <a:ext cx="13716000" cy="0"/>
          </a:xfrm>
          <a:prstGeom prst="line">
            <a:avLst/>
          </a:prstGeom>
          <a:ln w="3175">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62" name="Slide Number Placeholder 2"/>
          <p:cNvSpPr txBox="1">
            <a:spLocks/>
          </p:cNvSpPr>
          <p:nvPr userDrawn="1"/>
        </p:nvSpPr>
        <p:spPr>
          <a:xfrm>
            <a:off x="457200" y="7893792"/>
            <a:ext cx="54010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endParaRPr lang="en-US" sz="1119" b="0" i="0" dirty="0">
              <a:latin typeface="Arial Regular" charset="0"/>
            </a:endParaRPr>
          </a:p>
        </p:txBody>
      </p:sp>
      <p:sp>
        <p:nvSpPr>
          <p:cNvPr id="463" name="Rectangle 462"/>
          <p:cNvSpPr/>
          <p:nvPr userDrawn="1"/>
        </p:nvSpPr>
        <p:spPr>
          <a:xfrm>
            <a:off x="0" y="0"/>
            <a:ext cx="14630400" cy="8229600"/>
          </a:xfrm>
          <a:prstGeom prst="rect">
            <a:avLst/>
          </a:prstGeom>
          <a:solidFill>
            <a:schemeClr val="tx1">
              <a:alpha val="40000"/>
            </a:schemeClr>
          </a:solidFill>
        </p:spPr>
        <p:txBody>
          <a:bodyPr wrap="square" lIns="0" tIns="0" rIns="0" bIns="0" rtlCol="0" anchor="ctr">
            <a:spAutoFit/>
          </a:bodyPr>
          <a:lstStyle/>
          <a:p>
            <a:pPr algn="ctr"/>
            <a:endParaRPr lang="en-US" sz="1400" b="0" i="0" dirty="0">
              <a:solidFill>
                <a:schemeClr val="bg2"/>
              </a:solidFill>
              <a:latin typeface="Arial Regular" charset="0"/>
            </a:endParaRPr>
          </a:p>
        </p:txBody>
      </p:sp>
      <p:grpSp>
        <p:nvGrpSpPr>
          <p:cNvPr id="475" name="Group 474"/>
          <p:cNvGrpSpPr/>
          <p:nvPr userDrawn="1"/>
        </p:nvGrpSpPr>
        <p:grpSpPr>
          <a:xfrm>
            <a:off x="914400" y="7899655"/>
            <a:ext cx="2713350" cy="220571"/>
            <a:chOff x="914400" y="7899655"/>
            <a:chExt cx="2713350" cy="220571"/>
          </a:xfrm>
        </p:grpSpPr>
        <p:sp>
          <p:nvSpPr>
            <p:cNvPr id="476"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477"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479"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480"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169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18" name="Content Placeholder 2"/>
          <p:cNvSpPr>
            <a:spLocks noGrp="1"/>
          </p:cNvSpPr>
          <p:nvPr>
            <p:ph idx="17"/>
          </p:nvPr>
        </p:nvSpPr>
        <p:spPr>
          <a:xfrm>
            <a:off x="3657600" y="4114800"/>
            <a:ext cx="3657600" cy="4114800"/>
          </a:xfrm>
          <a:prstGeom prst="rect">
            <a:avLst/>
          </a:prstGeom>
          <a:no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3"/>
          </p:nvPr>
        </p:nvSpPr>
        <p:spPr>
          <a:xfrm>
            <a:off x="73152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10973773" y="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2057400"/>
            <a:ext cx="2971800" cy="36576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3" y="7818145"/>
            <a:ext cx="566118" cy="228601"/>
          </a:xfrm>
          <a:prstGeom prst="rect">
            <a:avLst/>
          </a:prstGeom>
        </p:spPr>
      </p:pic>
      <p:cxnSp>
        <p:nvCxnSpPr>
          <p:cNvPr id="19" name="Straight Connector 18"/>
          <p:cNvCxnSpPr/>
          <p:nvPr userDrawn="1"/>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09728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2">
            <a:extLst>
              <a:ext uri="{FF2B5EF4-FFF2-40B4-BE49-F238E27FC236}">
                <a16:creationId xmlns:a16="http://schemas.microsoft.com/office/drawing/2014/main" id="{93E7ADFD-9869-7744-8861-5C9D797F104C}"/>
              </a:ext>
            </a:extLst>
          </p:cNvPr>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extLst>
      <p:ext uri="{BB962C8B-B14F-4D97-AF65-F5344CB8AC3E}">
        <p14:creationId xmlns:p14="http://schemas.microsoft.com/office/powerpoint/2010/main" val="170949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a:prstGeom prst="rect">
            <a:avLst/>
          </a:prstGeo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2019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extLst>
      <p:ext uri="{BB962C8B-B14F-4D97-AF65-F5344CB8AC3E}">
        <p14:creationId xmlns:p14="http://schemas.microsoft.com/office/powerpoint/2010/main" val="330593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0" name="Content Placeholder 2"/>
          <p:cNvSpPr>
            <a:spLocks noGrp="1"/>
          </p:cNvSpPr>
          <p:nvPr>
            <p:ph idx="1"/>
          </p:nvPr>
        </p:nvSpPr>
        <p:spPr>
          <a:xfrm>
            <a:off x="457200" y="2057400"/>
            <a:ext cx="13716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24" name="Text Placeholder 23"/>
          <p:cNvSpPr>
            <a:spLocks noGrp="1"/>
          </p:cNvSpPr>
          <p:nvPr>
            <p:ph type="body" sz="quarter" idx="12" hasCustomPrompt="1"/>
          </p:nvPr>
        </p:nvSpPr>
        <p:spPr>
          <a:xfrm>
            <a:off x="457200" y="7342632"/>
            <a:ext cx="662940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7"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18"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2971800" cy="36576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6" name="Text Placeholder 23"/>
          <p:cNvSpPr>
            <a:spLocks noGrp="1"/>
          </p:cNvSpPr>
          <p:nvPr>
            <p:ph type="body" sz="quarter" idx="14" hasCustomPrompt="1"/>
          </p:nvPr>
        </p:nvSpPr>
        <p:spPr>
          <a:xfrm>
            <a:off x="457200" y="7315200"/>
            <a:ext cx="3291840"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2_Title and Cont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5" name="Text Placeholder 23"/>
          <p:cNvSpPr>
            <a:spLocks noGrp="1"/>
          </p:cNvSpPr>
          <p:nvPr>
            <p:ph type="body" sz="quarter" idx="12" hasCustomPrompt="1"/>
          </p:nvPr>
        </p:nvSpPr>
        <p:spPr>
          <a:xfrm>
            <a:off x="457200" y="7342632"/>
            <a:ext cx="662940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_Title and Cont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2-2_Title and Content">
    <p:bg>
      <p:bgPr>
        <a:solidFill>
          <a:schemeClr val="tx1"/>
        </a:solidFill>
        <a:effectLst/>
      </p:bgPr>
    </p:bg>
    <p:spTree>
      <p:nvGrpSpPr>
        <p:cNvPr id="1" name=""/>
        <p:cNvGrpSpPr/>
        <p:nvPr/>
      </p:nvGrpSpPr>
      <p:grpSpPr>
        <a:xfrm>
          <a:off x="0" y="0"/>
          <a:ext cx="0" cy="0"/>
          <a:chOff x="0" y="0"/>
          <a:chExt cx="0" cy="0"/>
        </a:xfrm>
      </p:grpSpPr>
      <p:sp>
        <p:nvSpPr>
          <p:cNvPr id="6" name="Rectangle 5"/>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5" name="Text Placeholder 23"/>
          <p:cNvSpPr>
            <a:spLocks noGrp="1"/>
          </p:cNvSpPr>
          <p:nvPr>
            <p:ph type="body" sz="quarter" idx="12" hasCustomPrompt="1"/>
          </p:nvPr>
        </p:nvSpPr>
        <p:spPr>
          <a:xfrm>
            <a:off x="457200" y="7342632"/>
            <a:ext cx="6629400" cy="457200"/>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17"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full photo">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4630400" cy="8229600"/>
          </a:xfrm>
        </p:spPr>
        <p:txBody>
          <a:bodyPr/>
          <a:lstStyle/>
          <a:p>
            <a:endParaRPr lang="en-US"/>
          </a:p>
        </p:txBody>
      </p:sp>
      <p:sp>
        <p:nvSpPr>
          <p:cNvPr id="11" name="Title 10"/>
          <p:cNvSpPr>
            <a:spLocks noGrp="1"/>
          </p:cNvSpPr>
          <p:nvPr>
            <p:ph type="title"/>
          </p:nvPr>
        </p:nvSpPr>
        <p:spPr>
          <a:xfrm>
            <a:off x="4114800" y="411480"/>
            <a:ext cx="10058400" cy="3383280"/>
          </a:xfrm>
        </p:spPr>
        <p:txBody>
          <a:bodyPr>
            <a:noAutofit/>
          </a:bodyPr>
          <a:lstStyle>
            <a:lvl1pPr>
              <a:defRPr sz="5400" b="1">
                <a:latin typeface="IBM Plex Sans" panose="020B0503050000000000" pitchFamily="34" charset="0"/>
                <a:ea typeface="IBM Plex Sans" panose="020B0503050000000000" pitchFamily="34" charset="0"/>
                <a:cs typeface="Arial" charset="0"/>
              </a:defRPr>
            </a:lvl1pPr>
          </a:lstStyle>
          <a:p>
            <a:r>
              <a:rPr lang="en-US" dirty="0"/>
              <a:t>Click to edit Master title style</a:t>
            </a:r>
          </a:p>
        </p:txBody>
      </p:sp>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Tree>
    <p:extLst>
      <p:ext uri="{BB962C8B-B14F-4D97-AF65-F5344CB8AC3E}">
        <p14:creationId xmlns:p14="http://schemas.microsoft.com/office/powerpoint/2010/main" val="1991152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2-4_Title and Content">
    <p:bg>
      <p:bgPr>
        <a:solidFill>
          <a:schemeClr val="tx1"/>
        </a:solidFill>
        <a:effectLst/>
      </p:bgPr>
    </p:bg>
    <p:spTree>
      <p:nvGrpSpPr>
        <p:cNvPr id="1" name=""/>
        <p:cNvGrpSpPr/>
        <p:nvPr/>
      </p:nvGrpSpPr>
      <p:grpSpPr>
        <a:xfrm>
          <a:off x="0" y="0"/>
          <a:ext cx="0" cy="0"/>
          <a:chOff x="0" y="0"/>
          <a:chExt cx="0" cy="0"/>
        </a:xfrm>
      </p:grpSpPr>
      <p:sp>
        <p:nvSpPr>
          <p:cNvPr id="10" name="Rectangle 9"/>
          <p:cNvSpPr/>
          <p:nvPr userDrawn="1"/>
        </p:nvSpPr>
        <p:spPr>
          <a:xfrm>
            <a:off x="0" y="2057400"/>
            <a:ext cx="14630400" cy="617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7315200" y="2057400"/>
            <a:ext cx="34290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3"/>
          <p:cNvSpPr>
            <a:spLocks noGrp="1"/>
          </p:cNvSpPr>
          <p:nvPr>
            <p:ph type="body" sz="quarter" idx="14" hasCustomPrompt="1"/>
          </p:nvPr>
        </p:nvSpPr>
        <p:spPr>
          <a:xfrm>
            <a:off x="457200" y="7315200"/>
            <a:ext cx="3017520"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3"/>
          <p:cNvSpPr>
            <a:spLocks noGrp="1"/>
          </p:cNvSpPr>
          <p:nvPr>
            <p:ph type="body" sz="quarter" idx="14" hasCustomPrompt="1"/>
          </p:nvPr>
        </p:nvSpPr>
        <p:spPr>
          <a:xfrm>
            <a:off x="457200" y="7315200"/>
            <a:ext cx="3017521" cy="484632"/>
          </a:xfrm>
        </p:spPr>
        <p:txBody>
          <a:bodyPr tIns="0" anchor="b"/>
          <a:lstStyle>
            <a:lvl1pPr>
              <a:defRPr sz="800" b="0">
                <a:solidFill>
                  <a:schemeClr val="bg2">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0_Title and Content">
    <p:spTree>
      <p:nvGrpSpPr>
        <p:cNvPr id="1" name=""/>
        <p:cNvGrpSpPr/>
        <p:nvPr/>
      </p:nvGrpSpPr>
      <p:grpSpPr>
        <a:xfrm>
          <a:off x="0" y="0"/>
          <a:ext cx="0" cy="0"/>
          <a:chOff x="0" y="0"/>
          <a:chExt cx="0" cy="0"/>
        </a:xfrm>
      </p:grpSpPr>
      <p:sp>
        <p:nvSpPr>
          <p:cNvPr id="4" name="Rectangle 3"/>
          <p:cNvSpPr/>
          <p:nvPr userDrawn="1"/>
        </p:nvSpPr>
        <p:spPr>
          <a:xfrm flipH="1">
            <a:off x="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solidFill>
                <a:schemeClr val="tx1"/>
              </a:solidFill>
              <a:latin typeface="Arial Regular" charset="0"/>
            </a:endParaRPr>
          </a:p>
        </p:txBody>
      </p:sp>
      <p:sp>
        <p:nvSpPr>
          <p:cNvPr id="2" name="Title 1"/>
          <p:cNvSpPr>
            <a:spLocks noGrp="1"/>
          </p:cNvSpPr>
          <p:nvPr>
            <p:ph type="title"/>
          </p:nvPr>
        </p:nvSpPr>
        <p:spPr/>
        <p:txBody>
          <a:bodyPr>
            <a:noAutofit/>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2057400"/>
            <a:ext cx="658368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p:spPr>
        <p:txBody>
          <a:bodyPr tIns="0">
            <a:noAutofit/>
          </a:bodyPr>
          <a:lstStyle>
            <a:lvl1pPr>
              <a:defRPr>
                <a:solidFill>
                  <a:schemeClr val="tx1"/>
                </a:solidFill>
                <a:latin typeface="IBM Plex Sans" charset="0"/>
                <a:ea typeface="IBM Plex Sans" charset="0"/>
                <a:cs typeface="IBM Plex Sans" charset="0"/>
              </a:defRPr>
            </a:lvl1pPr>
            <a:lvl2pPr>
              <a:defRPr>
                <a:solidFill>
                  <a:schemeClr val="tx1"/>
                </a:solidFill>
                <a:latin typeface="IBM Plex Sans" charset="0"/>
                <a:ea typeface="IBM Plex Sans" charset="0"/>
                <a:cs typeface="IBM Plex Sans" charset="0"/>
              </a:defRPr>
            </a:lvl2pPr>
            <a:lvl3pPr>
              <a:defRPr>
                <a:solidFill>
                  <a:schemeClr val="tx1"/>
                </a:solidFill>
                <a:latin typeface="IBM Plex Sans" charset="0"/>
                <a:ea typeface="IBM Plex Sans" charset="0"/>
                <a:cs typeface="IBM Plex Sans" charset="0"/>
              </a:defRPr>
            </a:lvl3pPr>
            <a:lvl4pPr>
              <a:defRPr>
                <a:solidFill>
                  <a:schemeClr val="tx1"/>
                </a:solidFill>
                <a:latin typeface="IBM Plex Sans" charset="0"/>
                <a:ea typeface="IBM Plex Sans" charset="0"/>
                <a:cs typeface="IBM Plex Sans" charset="0"/>
              </a:defRPr>
            </a:lvl4pPr>
            <a:lvl5pPr>
              <a:defRPr>
                <a:solidFill>
                  <a:schemeClr val="tx1"/>
                </a:solidFill>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tx1">
                    <a:alpha val="6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15"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4-6_Title and Content">
    <p:spTree>
      <p:nvGrpSpPr>
        <p:cNvPr id="1" name=""/>
        <p:cNvGrpSpPr/>
        <p:nvPr/>
      </p:nvGrpSpPr>
      <p:grpSpPr>
        <a:xfrm>
          <a:off x="0" y="0"/>
          <a:ext cx="0" cy="0"/>
          <a:chOff x="0" y="0"/>
          <a:chExt cx="0" cy="0"/>
        </a:xfrm>
      </p:grpSpPr>
      <p:sp>
        <p:nvSpPr>
          <p:cNvPr id="15" name="Content Placeholder 2"/>
          <p:cNvSpPr>
            <a:spLocks noGrp="1"/>
          </p:cNvSpPr>
          <p:nvPr>
            <p:ph idx="12"/>
          </p:nvPr>
        </p:nvSpPr>
        <p:spPr>
          <a:xfrm>
            <a:off x="0" y="0"/>
            <a:ext cx="14630400" cy="8229600"/>
          </a:xfrm>
          <a:prstGeom prst="rect">
            <a:avLst/>
          </a:prstGeom>
          <a:noFill/>
        </p:spPr>
        <p:txBody>
          <a:bodyPr lIns="457200" tIns="246888" rIns="228600">
            <a:noAutofit/>
          </a:bodyPr>
          <a:lstStyle>
            <a:lvl1pPr>
              <a:defRPr sz="1600" b="0" i="0">
                <a:solidFill>
                  <a:schemeClr val="accent1"/>
                </a:solidFill>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p:txBody>
      </p:sp>
      <p:sp>
        <p:nvSpPr>
          <p:cNvPr id="10" name="Content Placeholder 2"/>
          <p:cNvSpPr>
            <a:spLocks noGrp="1"/>
          </p:cNvSpPr>
          <p:nvPr>
            <p:ph idx="16"/>
          </p:nvPr>
        </p:nvSpPr>
        <p:spPr>
          <a:xfrm>
            <a:off x="3657600" y="2057400"/>
            <a:ext cx="3657600" cy="6172200"/>
          </a:xfrm>
        </p:spPr>
        <p:txBody>
          <a:bodyPr lIns="228600" tIns="0" rIns="228600">
            <a:noAutofit/>
          </a:bodyPr>
          <a:lstStyle>
            <a:lvl1pPr>
              <a:defRPr sz="2000" b="0">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9" name="Content Placeholder 2"/>
          <p:cNvSpPr>
            <a:spLocks noGrp="1"/>
          </p:cNvSpPr>
          <p:nvPr>
            <p:ph idx="15"/>
          </p:nvPr>
        </p:nvSpPr>
        <p:spPr>
          <a:xfrm>
            <a:off x="7315200" y="2057400"/>
            <a:ext cx="3657600" cy="6172200"/>
          </a:xfrm>
        </p:spPr>
        <p:txBody>
          <a:bodyPr lIns="228600" tIns="0" rIns="228600">
            <a:noAutofit/>
          </a:bodyPr>
          <a:lstStyle>
            <a:lvl1pPr>
              <a:defRPr sz="2000" b="0">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a:t>
            </a:r>
            <a:r>
              <a:rPr lang="en-US"/>
              <a:t>text styles</a:t>
            </a:r>
            <a:endParaRPr lang="en-US" dirty="0"/>
          </a:p>
        </p:txBody>
      </p:sp>
      <p:sp>
        <p:nvSpPr>
          <p:cNvPr id="11" name="Content Placeholder 2"/>
          <p:cNvSpPr>
            <a:spLocks noGrp="1"/>
          </p:cNvSpPr>
          <p:nvPr>
            <p:ph idx="17"/>
          </p:nvPr>
        </p:nvSpPr>
        <p:spPr>
          <a:xfrm>
            <a:off x="10972800" y="2057400"/>
            <a:ext cx="3657600" cy="6172200"/>
          </a:xfrm>
        </p:spPr>
        <p:txBody>
          <a:bodyPr lIns="228600" tIns="0" rIns="228600">
            <a:noAutofit/>
          </a:bodyPr>
          <a:lstStyle>
            <a:lvl1pPr>
              <a:defRPr sz="2000" b="0">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5" name="Title 1"/>
          <p:cNvSpPr>
            <a:spLocks noGrp="1"/>
          </p:cNvSpPr>
          <p:nvPr>
            <p:ph type="title"/>
          </p:nvPr>
        </p:nvSpPr>
        <p:spPr>
          <a:xfrm>
            <a:off x="457200" y="2057400"/>
            <a:ext cx="2971800" cy="36576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p>
        </p:txBody>
      </p:sp>
      <p:sp>
        <p:nvSpPr>
          <p:cNvPr id="6" name="Content Placeholder 2"/>
          <p:cNvSpPr>
            <a:spLocks noGrp="1"/>
          </p:cNvSpPr>
          <p:nvPr>
            <p:ph idx="10"/>
          </p:nvPr>
        </p:nvSpPr>
        <p:spPr>
          <a:xfrm>
            <a:off x="7315200" y="0"/>
            <a:ext cx="3657600" cy="2057400"/>
          </a:xfrm>
        </p:spPr>
        <p:txBody>
          <a:bodyPr lIns="228600" tIns="228600" rIns="228600">
            <a:noAutofit/>
          </a:bodyPr>
          <a:lstStyle>
            <a:lvl1pPr>
              <a:defRPr sz="2200" b="1">
                <a:solidFill>
                  <a:schemeClr val="bg2"/>
                </a:solidFill>
                <a:latin typeface="IBM Plex Sans" charset="0"/>
                <a:ea typeface="IBM Plex Sans" charset="0"/>
                <a:cs typeface="IBM Plex Sans"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a:t>
            </a:r>
            <a:r>
              <a:rPr lang="en-US"/>
              <a:t>text styles</a:t>
            </a:r>
            <a:endParaRPr lang="en-US" dirty="0"/>
          </a:p>
        </p:txBody>
      </p:sp>
      <p:sp>
        <p:nvSpPr>
          <p:cNvPr id="7" name="Content Placeholder 2"/>
          <p:cNvSpPr>
            <a:spLocks noGrp="1"/>
          </p:cNvSpPr>
          <p:nvPr>
            <p:ph idx="13"/>
          </p:nvPr>
        </p:nvSpPr>
        <p:spPr>
          <a:xfrm>
            <a:off x="3657600" y="0"/>
            <a:ext cx="3657600" cy="2057400"/>
          </a:xfrm>
        </p:spPr>
        <p:txBody>
          <a:bodyPr lIns="228600" tIns="228600" rIns="228600">
            <a:noAutofit/>
          </a:bodyPr>
          <a:lstStyle>
            <a:lvl1pPr>
              <a:defRPr sz="2200" b="1">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8" name="Content Placeholder 2"/>
          <p:cNvSpPr>
            <a:spLocks noGrp="1"/>
          </p:cNvSpPr>
          <p:nvPr>
            <p:ph idx="14"/>
          </p:nvPr>
        </p:nvSpPr>
        <p:spPr>
          <a:xfrm>
            <a:off x="10972800" y="0"/>
            <a:ext cx="3657600" cy="2057400"/>
          </a:xfrm>
        </p:spPr>
        <p:txBody>
          <a:bodyPr lIns="228600" tIns="228600" rIns="228600">
            <a:noAutofit/>
          </a:bodyPr>
          <a:lstStyle>
            <a:lvl1pPr>
              <a:defRPr sz="2200" b="1">
                <a:solidFill>
                  <a:schemeClr val="bg2"/>
                </a:solidFill>
                <a:latin typeface="IBM Plex Sans" charset="0"/>
                <a:ea typeface="IBM Plex Sans" charset="0"/>
                <a:cs typeface="IBM Plex Sans"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0" y="685800"/>
            <a:ext cx="6629400" cy="5257800"/>
          </a:xfrm>
        </p:spPr>
        <p:txBody>
          <a:bodyPr>
            <a:noAutofit/>
          </a:bodyPr>
          <a:lstStyle>
            <a:lvl1pPr>
              <a:defRPr sz="5400" b="1"/>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3" name="TextBox 2">
            <a:extLst>
              <a:ext uri="{FF2B5EF4-FFF2-40B4-BE49-F238E27FC236}">
                <a16:creationId xmlns:a16="http://schemas.microsoft.com/office/drawing/2014/main" id="{4EBEC781-035F-D14A-8736-56EA30CB0541}"/>
              </a:ext>
            </a:extLst>
          </p:cNvPr>
          <p:cNvSpPr txBox="1"/>
          <p:nvPr userDrawn="1"/>
        </p:nvSpPr>
        <p:spPr>
          <a:xfrm>
            <a:off x="1169233" y="8139659"/>
            <a:ext cx="0" cy="0"/>
          </a:xfrm>
          <a:prstGeom prst="rect">
            <a:avLst/>
          </a:prstGeom>
        </p:spPr>
        <p:txBody>
          <a:bodyPr wrap="none" lIns="0" tIns="0" rIns="0" bIns="0" rtlCol="0">
            <a:noAutofit/>
          </a:bodyPr>
          <a:lstStyle/>
          <a:p>
            <a:pPr>
              <a:lnSpc>
                <a:spcPct val="105000"/>
              </a:lnSpc>
              <a:spcBef>
                <a:spcPts val="1000"/>
              </a:spcBef>
            </a:pPr>
            <a:endParaRPr lang="en-US" sz="2000" dirty="0" err="1">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chemeClr val="accent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0" y="685800"/>
            <a:ext cx="6629400" cy="5257800"/>
          </a:xfrm>
        </p:spPr>
        <p:txBody>
          <a:bodyPr>
            <a:noAutofit/>
          </a:bodyPr>
          <a:lstStyle>
            <a:lvl1pPr>
              <a:defRPr sz="5400" b="1"/>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grpSp>
        <p:nvGrpSpPr>
          <p:cNvPr id="20" name="Group 19"/>
          <p:cNvGrpSpPr/>
          <p:nvPr userDrawn="1"/>
        </p:nvGrpSpPr>
        <p:grpSpPr>
          <a:xfrm>
            <a:off x="914400" y="7899655"/>
            <a:ext cx="2713350" cy="220571"/>
            <a:chOff x="914400" y="7899655"/>
            <a:chExt cx="2713350" cy="220571"/>
          </a:xfrm>
        </p:grpSpPr>
        <p:sp>
          <p:nvSpPr>
            <p:cNvPr id="21"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IBM Institute for Business Value</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39250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large type">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5400" b="1"/>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1507710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18" name="Content Placeholder 2"/>
          <p:cNvSpPr>
            <a:spLocks noGrp="1"/>
          </p:cNvSpPr>
          <p:nvPr>
            <p:ph idx="17"/>
          </p:nvPr>
        </p:nvSpPr>
        <p:spPr>
          <a:xfrm>
            <a:off x="3657600" y="4114800"/>
            <a:ext cx="3657600" cy="4114800"/>
          </a:xfrm>
          <a:prstGeom prst="rect">
            <a:avLst/>
          </a:prstGeom>
          <a:no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3"/>
          </p:nvPr>
        </p:nvSpPr>
        <p:spPr>
          <a:xfrm>
            <a:off x="73152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10973773" y="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2057400"/>
            <a:ext cx="2971800" cy="36576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40" name="Text Placeholder 23"/>
          <p:cNvSpPr>
            <a:spLocks noGrp="1"/>
          </p:cNvSpPr>
          <p:nvPr>
            <p:ph type="body" sz="quarter" idx="18" hasCustomPrompt="1"/>
          </p:nvPr>
        </p:nvSpPr>
        <p:spPr>
          <a:xfrm>
            <a:off x="320040" y="7132343"/>
            <a:ext cx="310896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extLst>
      <p:ext uri="{BB962C8B-B14F-4D97-AF65-F5344CB8AC3E}">
        <p14:creationId xmlns:p14="http://schemas.microsoft.com/office/powerpoint/2010/main" val="405990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2057398"/>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057398"/>
            <a:ext cx="3657600" cy="5486400"/>
          </a:xfrm>
          <a:prstGeom prst="rect">
            <a:avLst/>
          </a:prstGeom>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0"/>
            <a:ext cx="14630400" cy="205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0" name="Straight Connector 9"/>
          <p:cNvCxnSpPr/>
          <p:nvPr userDrawn="1"/>
        </p:nvCxnSpPr>
        <p:spPr>
          <a:xfrm>
            <a:off x="73152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09728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36576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640080" y="7342632"/>
            <a:ext cx="667512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156225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315200" y="2057400"/>
            <a:ext cx="68580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7315200" y="2057400"/>
            <a:ext cx="685800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0"/>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7315200" y="2057400"/>
            <a:ext cx="685800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12344400"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19" name="Content Placeholder 2"/>
          <p:cNvSpPr>
            <a:spLocks noGrp="1"/>
          </p:cNvSpPr>
          <p:nvPr>
            <p:ph idx="10"/>
          </p:nvPr>
        </p:nvSpPr>
        <p:spPr>
          <a:xfrm>
            <a:off x="73152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0" y="2057400"/>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3"/>
          <p:cNvSpPr>
            <a:spLocks noGrp="1"/>
          </p:cNvSpPr>
          <p:nvPr>
            <p:ph type="body" sz="quarter" idx="14" hasCustomPrompt="1"/>
          </p:nvPr>
        </p:nvSpPr>
        <p:spPr>
          <a:xfrm>
            <a:off x="457200" y="7342632"/>
            <a:ext cx="6629400" cy="457200"/>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0" y="7315200"/>
            <a:ext cx="3017521" cy="484632"/>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_large type">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6576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2" cy="230561"/>
          </a:xfrm>
          <a:prstGeom prst="rect">
            <a:avLst/>
          </a:prstGeom>
        </p:spPr>
      </p:pic>
      <p:sp>
        <p:nvSpPr>
          <p:cNvPr id="11" name="Title 10"/>
          <p:cNvSpPr>
            <a:spLocks noGrp="1"/>
          </p:cNvSpPr>
          <p:nvPr>
            <p:ph type="title"/>
          </p:nvPr>
        </p:nvSpPr>
        <p:spPr>
          <a:xfrm>
            <a:off x="4114800" y="411480"/>
            <a:ext cx="10058400" cy="5760720"/>
          </a:xfrm>
        </p:spPr>
        <p:txBody>
          <a:bodyPr>
            <a:noAutofit/>
          </a:bodyPr>
          <a:lstStyle>
            <a:lvl1pPr>
              <a:defRPr sz="5400" b="1">
                <a:solidFill>
                  <a:schemeClr val="tx1"/>
                </a:solidFill>
              </a:defRPr>
            </a:lvl1pPr>
          </a:lstStyle>
          <a:p>
            <a:r>
              <a:rPr lang="en-US" dirty="0"/>
              <a:t>Click to edit Master title style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1" y="7562088"/>
            <a:ext cx="3609126" cy="274320"/>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6576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457200" y="7315200"/>
            <a:ext cx="3017521" cy="484632"/>
          </a:xfrm>
        </p:spPr>
        <p:txBody>
          <a:bodyPr tIns="0" anchor="b"/>
          <a:lstStyle>
            <a:lvl1pPr>
              <a:defRPr sz="800" b="0">
                <a:solidFill>
                  <a:schemeClr val="tx1">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36576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2971800" cy="3657600"/>
          </a:xfrm>
        </p:spPr>
        <p:txBody>
          <a:bodyPr>
            <a:noAutofit/>
          </a:bodyPr>
          <a:lstStyle/>
          <a:p>
            <a:r>
              <a:rPr lang="en-US"/>
              <a:t>Click to edit Master title style</a:t>
            </a:r>
            <a:endParaRPr lang="en-US" dirty="0"/>
          </a:p>
        </p:txBody>
      </p:sp>
      <p:sp>
        <p:nvSpPr>
          <p:cNvPr id="5" name="Text Placeholder 4"/>
          <p:cNvSpPr>
            <a:spLocks noGrp="1"/>
          </p:cNvSpPr>
          <p:nvPr>
            <p:ph type="body" sz="quarter" idx="11"/>
          </p:nvPr>
        </p:nvSpPr>
        <p:spPr>
          <a:xfrm>
            <a:off x="457200" y="265176"/>
            <a:ext cx="2971800" cy="82296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7315200" y="2057400"/>
            <a:ext cx="34290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0"/>
            <a:ext cx="3200400" cy="5257800"/>
          </a:xfr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0972800" y="0"/>
            <a:ext cx="3657600" cy="8229600"/>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457200" y="7315200"/>
            <a:ext cx="3017521" cy="484632"/>
          </a:xfr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grpSp>
        <p:nvGrpSpPr>
          <p:cNvPr id="13" name="Group 12"/>
          <p:cNvGrpSpPr/>
          <p:nvPr userDrawn="1"/>
        </p:nvGrpSpPr>
        <p:grpSpPr>
          <a:xfrm>
            <a:off x="914400" y="7899655"/>
            <a:ext cx="2713350" cy="220571"/>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18"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4" y="7818135"/>
            <a:ext cx="566118" cy="228600"/>
          </a:xfrm>
          <a:prstGeom prst="rect">
            <a:avLst/>
          </a:prstGeom>
        </p:spPr>
      </p:pic>
      <p:sp>
        <p:nvSpPr>
          <p:cNvPr id="9"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0"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3-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0"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9" name="Text Placeholder 23"/>
          <p:cNvSpPr>
            <a:spLocks noGrp="1"/>
          </p:cNvSpPr>
          <p:nvPr>
            <p:ph type="body" sz="quarter" idx="14" hasCustomPrompt="1"/>
          </p:nvPr>
        </p:nvSpPr>
        <p:spPr>
          <a:xfrm>
            <a:off x="457200" y="7342632"/>
            <a:ext cx="662940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1"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1"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p:nvPr>
        </p:nvSpPr>
        <p:spPr>
          <a:xfrm>
            <a:off x="457200" y="2057400"/>
            <a:ext cx="6583680" cy="1143000"/>
          </a:xfrm>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3566160"/>
            <a:ext cx="6583680" cy="3749040"/>
          </a:xfrm>
          <a:prstGeom prst="rect">
            <a:avLst/>
          </a:prstGeom>
        </p:spPr>
        <p:txBody>
          <a:bodyPr tIns="0">
            <a:noAutofit/>
          </a:bodyPr>
          <a:lstStyle>
            <a:lvl1pPr>
              <a:defRPr sz="2400">
                <a:solidFill>
                  <a:schemeClr val="accent2"/>
                </a:solidFill>
              </a:defRPr>
            </a:lvl1pPr>
            <a:lvl2pPr>
              <a:defRPr sz="2400">
                <a:solidFill>
                  <a:schemeClr val="accent2"/>
                </a:solidFill>
              </a:defRPr>
            </a:lvl2pPr>
            <a:lvl3pPr>
              <a:defRPr sz="2400">
                <a:solidFill>
                  <a:schemeClr val="accent2"/>
                </a:solidFill>
              </a:defRPr>
            </a:lvl3pPr>
            <a:lvl4pPr>
              <a:defRPr sz="2400">
                <a:solidFill>
                  <a:schemeClr val="accent2"/>
                </a:solidFill>
              </a:defRPr>
            </a:lvl4pPr>
            <a:lvl5pPr>
              <a:defRPr sz="2400">
                <a:solidFill>
                  <a:schemeClr val="accent2"/>
                </a:solidFill>
              </a:defRPr>
            </a:lvl5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06824" y="7818135"/>
            <a:ext cx="566118" cy="228601"/>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25" y="7818135"/>
            <a:ext cx="566116" cy="228600"/>
          </a:xfrm>
          <a:prstGeom prst="rect">
            <a:avLst/>
          </a:prstGeom>
        </p:spPr>
      </p:pic>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0"/>
            </a:lvl2pPr>
            <a:lvl3pPr>
              <a:defRPr sz="900"/>
            </a:lvl3pPr>
            <a:lvl4pPr>
              <a:defRPr sz="900"/>
            </a:lvl4pPr>
            <a:lvl5pPr>
              <a:defRPr sz="900"/>
            </a:lvl5pPr>
          </a:lstStyle>
          <a:p>
            <a:pPr lvl="0"/>
            <a:r>
              <a:rPr lang="en-US" dirty="0"/>
              <a:t>Source: Edit source here</a:t>
            </a:r>
          </a:p>
        </p:txBody>
      </p:sp>
      <p:sp>
        <p:nvSpPr>
          <p:cNvPr id="11"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a:prstGeom prst="rect">
            <a:avLst/>
          </a:prstGeo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
        <p:nvSpPr>
          <p:cNvPr id="18"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extLst>
      <p:ext uri="{BB962C8B-B14F-4D97-AF65-F5344CB8AC3E}">
        <p14:creationId xmlns:p14="http://schemas.microsoft.com/office/powerpoint/2010/main" val="1122345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chemeClr val="bg2"/>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chemeClr val="accent2"/>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lumMod val="60000"/>
                    <a:lumOff val="40000"/>
                  </a:schemeClr>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tx1"/>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grpSp>
        <p:nvGrpSpPr>
          <p:cNvPr id="14" name="Group 13"/>
          <p:cNvGrpSpPr/>
          <p:nvPr userDrawn="1"/>
        </p:nvGrpSpPr>
        <p:grpSpPr>
          <a:xfrm>
            <a:off x="914400" y="7899655"/>
            <a:ext cx="2713350" cy="220571"/>
            <a:chOff x="914400" y="7899655"/>
            <a:chExt cx="2713350" cy="220571"/>
          </a:xfrm>
        </p:grpSpPr>
        <p:sp>
          <p:nvSpPr>
            <p:cNvPr id="15"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2018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22"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small type_dark">
    <p:bg>
      <p:bgPr>
        <a:solidFill>
          <a:schemeClr val="accent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
        <p:nvSpPr>
          <p:cNvPr id="11" name="Title 10"/>
          <p:cNvSpPr>
            <a:spLocks noGrp="1"/>
          </p:cNvSpPr>
          <p:nvPr>
            <p:ph type="title"/>
          </p:nvPr>
        </p:nvSpPr>
        <p:spPr>
          <a:xfrm>
            <a:off x="4114800" y="488852"/>
            <a:ext cx="6858000" cy="1188720"/>
          </a:xfrm>
        </p:spPr>
        <p:txBody>
          <a:bodyPr>
            <a:noAutofit/>
          </a:bodyPr>
          <a:lstStyle>
            <a:lvl1pPr marL="0" indent="0">
              <a:tabLst/>
              <a:defRPr sz="3600" b="1"/>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98"/>
            <a:ext cx="6583680" cy="6629400"/>
          </a:xfrm>
        </p:spPr>
        <p:txBody>
          <a:bodyPr>
            <a:noAutofit/>
          </a:bodyPr>
          <a:lstStyle>
            <a:lvl1pPr>
              <a:defRPr>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0"/>
            <a:ext cx="3657600" cy="4114800"/>
          </a:xfrm>
          <a:prstGeom prst="rect">
            <a:avLst/>
          </a:prstGeom>
          <a:solidFill>
            <a:schemeClr val="tx2">
              <a:lumMod val="50000"/>
            </a:schemeClr>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tx1"/>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4114800"/>
            <a:ext cx="7315200" cy="4114800"/>
          </a:xfrm>
          <a:prstGeom prst="rect">
            <a:avLst/>
          </a:prstGeom>
          <a:solidFill>
            <a:schemeClr val="accent3"/>
          </a:solidFill>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
        <p:nvSpPr>
          <p:cNvPr id="19"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3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98"/>
            <a:ext cx="6583680" cy="66294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8" name="Content Placeholder 9"/>
          <p:cNvSpPr>
            <a:spLocks noGrp="1"/>
          </p:cNvSpPr>
          <p:nvPr>
            <p:ph sz="quarter" idx="16"/>
          </p:nvPr>
        </p:nvSpPr>
        <p:spPr>
          <a:xfrm>
            <a:off x="7315200" y="4114800"/>
            <a:ext cx="3657600" cy="4114800"/>
          </a:xfrm>
          <a:prstGeom prst="rect">
            <a:avLst/>
          </a:prstGeom>
          <a:solidFill>
            <a:schemeClr val="tx1"/>
          </a:solidFill>
          <a:ln>
            <a:noFill/>
          </a:ln>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4114800"/>
            <a:ext cx="3657600" cy="4114800"/>
          </a:xfrm>
          <a:prstGeom prst="rect">
            <a:avLst/>
          </a:prstGeom>
          <a:solidFill>
            <a:schemeClr val="bg2"/>
          </a:solidFill>
          <a:ln>
            <a:noFill/>
          </a:ln>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chemeClr val="accent2"/>
          </a:solidFill>
          <a:ln>
            <a:noFill/>
          </a:ln>
        </p:spPr>
        <p:txBody>
          <a:bodyPr lIns="228600" tIns="228600" rIns="228600" bIns="228600"/>
          <a:lstStyle>
            <a:lvl1pPr>
              <a:defRPr sz="2000" b="0" i="0">
                <a:solidFill>
                  <a:schemeClr val="bg2"/>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1520" y="7772400"/>
            <a:ext cx="1148181" cy="457200"/>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7" name="Group 16"/>
          <p:cNvGrpSpPr/>
          <p:nvPr userDrawn="1"/>
        </p:nvGrpSpPr>
        <p:grpSpPr>
          <a:xfrm>
            <a:off x="914400" y="7899655"/>
            <a:ext cx="2713350" cy="220571"/>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a:t>
              </a:r>
              <a:r>
                <a:rPr lang="en-US" sz="400" b="0" i="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2017 IBM Corporation</a:t>
              </a:r>
              <a:r>
                <a:rPr lang="en-US" sz="799" b="0" i="0" baseline="0" dirty="0">
                  <a:solidFill>
                    <a:schemeClr val="tx1">
                      <a:alpha val="60000"/>
                    </a:schemeClr>
                  </a:solidFill>
                  <a:latin typeface="IBM Plex Sans" charset="0"/>
                  <a:ea typeface="IBM Plex Sans" charset="0"/>
                  <a:cs typeface="IBM Plex Sans" charset="0"/>
                </a:rPr>
                <a:t>              </a:t>
              </a:r>
              <a:r>
                <a:rPr lang="en-US" sz="799" b="0" i="0" dirty="0">
                  <a:solidFill>
                    <a:schemeClr val="tx1">
                      <a:alpha val="60000"/>
                    </a:schemeClr>
                  </a:solidFill>
                  <a:latin typeface="IBM Plex Sans" charset="0"/>
                  <a:ea typeface="IBM Plex Sans" charset="0"/>
                  <a:cs typeface="IBM Plex Sans" charset="0"/>
                </a:rPr>
                <a:t> </a:t>
              </a:r>
            </a:p>
          </p:txBody>
        </p:sp>
        <p:sp>
          <p:nvSpPr>
            <p:cNvPr id="22"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tx1">
                      <a:alpha val="60000"/>
                    </a:schemeClr>
                  </a:solidFill>
                  <a:latin typeface="IBM Plex Sans" charset="0"/>
                  <a:ea typeface="IBM Plex Sans" charset="0"/>
                  <a:cs typeface="IBM Plex Sans" charset="0"/>
                </a:rPr>
                <a:t> </a:t>
              </a:r>
              <a:fld id="{7C9968D1-C8E5-4FE3-AED4-7D4518C301B3}" type="datetime3">
                <a:rPr lang="en-US" sz="799"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tx1">
                    <a:alpha val="60000"/>
                  </a:schemeClr>
                </a:solidFill>
                <a:latin typeface="IBM Plex Sans" charset="0"/>
                <a:ea typeface="IBM Plex Sans" charset="0"/>
                <a:cs typeface="IBM Plex Sans" charset="0"/>
              </a:endParaRPr>
            </a:p>
          </p:txBody>
        </p:sp>
      </p:gr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tx1">
                    <a:alpha val="60000"/>
                  </a:schemeClr>
                </a:solidFill>
                <a:latin typeface="IBM Plex Sans" charset="0"/>
                <a:ea typeface="IBM Plex Sans" charset="0"/>
                <a:cs typeface="IBM Plex Sans" charset="0"/>
              </a:rPr>
              <a:t>IBM Institute for Business Value</a:t>
            </a:r>
          </a:p>
        </p:txBody>
      </p:sp>
      <p:sp>
        <p:nvSpPr>
          <p:cNvPr id="24"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tx1"/>
                </a:solidFill>
                <a:latin typeface="IBM Plex Sans" charset="0"/>
                <a:ea typeface="IBM Plex Sans" charset="0"/>
                <a:cs typeface="IBM Plex Sans" charset="0"/>
              </a:rPr>
              <a:pPr algn="l"/>
              <a:t>‹#›</a:t>
            </a:fld>
            <a:endParaRPr lang="en-US" sz="800" b="0" i="0" dirty="0">
              <a:solidFill>
                <a:schemeClr val="tx1"/>
              </a:solidFill>
              <a:latin typeface="IBM Plex Sans" charset="0"/>
              <a:ea typeface="IBM Plex Sans" charset="0"/>
              <a:cs typeface="IBM Plex Sans"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4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4114800"/>
            <a:ext cx="3657600" cy="4114800"/>
          </a:xfrm>
          <a:prstGeom prst="rect">
            <a:avLst/>
          </a:prstGeom>
          <a:solidFill>
            <a:schemeClr val="tx1"/>
          </a:solidFill>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userDrawn="1"/>
        </p:nvGrpSpPr>
        <p:grpSpPr>
          <a:xfrm>
            <a:off x="914400" y="7899655"/>
            <a:ext cx="2713350" cy="220571"/>
            <a:chOff x="914400" y="7899655"/>
            <a:chExt cx="2713350" cy="220571"/>
          </a:xfrm>
        </p:grpSpPr>
        <p:sp>
          <p:nvSpPr>
            <p:cNvPr id="2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a:t>
              </a:r>
              <a:r>
                <a:rPr lang="en-US" sz="400" b="0" i="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2018 IBM Corporation</a:t>
              </a:r>
              <a:r>
                <a:rPr lang="en-US" sz="799" b="0" i="0" baseline="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 </a:t>
              </a:r>
            </a:p>
          </p:txBody>
        </p:sp>
        <p:sp>
          <p:nvSpPr>
            <p:cNvPr id="2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2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a:solidFill>
                  <a:schemeClr val="bg2">
                    <a:alpha val="60000"/>
                  </a:schemeClr>
                </a:solidFill>
                <a:latin typeface="IBM Plex Sans" charset="0"/>
                <a:ea typeface="IBM Plex Sans" charset="0"/>
                <a:cs typeface="IBM Plex Sans" charset="0"/>
              </a:rPr>
              <a:t>IBM Institute for Business Value</a:t>
            </a:r>
            <a:endParaRPr lang="en-US" sz="799" b="0" i="0" dirty="0">
              <a:solidFill>
                <a:schemeClr val="bg2">
                  <a:alpha val="60000"/>
                </a:schemeClr>
              </a:solidFill>
              <a:latin typeface="IBM Plex Sans" charset="0"/>
              <a:ea typeface="IBM Plex Sans" charset="0"/>
              <a:cs typeface="IBM Plex Sans" charset="0"/>
            </a:endParaRPr>
          </a:p>
        </p:txBody>
      </p:sp>
      <p:sp>
        <p:nvSpPr>
          <p:cNvPr id="23"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27" name="Text Placeholder 23"/>
          <p:cNvSpPr>
            <a:spLocks noGrp="1"/>
          </p:cNvSpPr>
          <p:nvPr>
            <p:ph type="body" sz="quarter" idx="15" hasCustomPrompt="1"/>
          </p:nvPr>
        </p:nvSpPr>
        <p:spPr>
          <a:xfrm>
            <a:off x="457200" y="7342632"/>
            <a:ext cx="667512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2057398"/>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2057398"/>
            <a:ext cx="3657600" cy="5486400"/>
          </a:xfrm>
          <a:prstGeom prst="rect">
            <a:avLst/>
          </a:prstGeom>
        </p:spPr>
        <p:txBody>
          <a:bodyPr lIns="4572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057400"/>
            <a:ext cx="3657600" cy="5486400"/>
          </a:xfrm>
          <a:prstGeom prst="rect">
            <a:avLst/>
          </a:prstGeom>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0"/>
            <a:ext cx="14630400" cy="2057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12344400"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5" name="Text Placeholder 4"/>
          <p:cNvSpPr>
            <a:spLocks noGrp="1"/>
          </p:cNvSpPr>
          <p:nvPr>
            <p:ph type="body" sz="quarter" idx="11"/>
          </p:nvPr>
        </p:nvSpPr>
        <p:spPr>
          <a:xfrm>
            <a:off x="457200" y="265176"/>
            <a:ext cx="6583680" cy="27432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cxnSp>
        <p:nvCxnSpPr>
          <p:cNvPr id="10" name="Straight Connector 9"/>
          <p:cNvCxnSpPr/>
          <p:nvPr userDrawn="1"/>
        </p:nvCxnSpPr>
        <p:spPr>
          <a:xfrm>
            <a:off x="73152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09728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3657600" y="2057398"/>
            <a:ext cx="0" cy="54864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23"/>
          <p:cNvSpPr>
            <a:spLocks noGrp="1"/>
          </p:cNvSpPr>
          <p:nvPr>
            <p:ph type="body" sz="quarter" idx="15" hasCustomPrompt="1"/>
          </p:nvPr>
        </p:nvSpPr>
        <p:spPr>
          <a:xfrm>
            <a:off x="457200" y="7342632"/>
            <a:ext cx="667512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18" name="Content Placeholder 2"/>
          <p:cNvSpPr>
            <a:spLocks noGrp="1"/>
          </p:cNvSpPr>
          <p:nvPr>
            <p:ph idx="17"/>
          </p:nvPr>
        </p:nvSpPr>
        <p:spPr>
          <a:xfrm>
            <a:off x="36576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3"/>
          </p:nvPr>
        </p:nvSpPr>
        <p:spPr>
          <a:xfrm>
            <a:off x="73152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10973773" y="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2"/>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7315200"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10973773" y="4114800"/>
            <a:ext cx="3657600" cy="4114800"/>
          </a:xfrm>
          <a:prstGeom prst="rect">
            <a:avLst/>
          </a:prstGeom>
          <a:solidFill>
            <a:schemeClr val="tx1"/>
          </a:solid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2057400"/>
            <a:ext cx="2971800" cy="3657600"/>
          </a:xfrm>
        </p:spPr>
        <p:txBody>
          <a:bodyPr>
            <a:noAutofit/>
          </a:bodyPr>
          <a:lstStyle>
            <a:lvl1pPr>
              <a:defRPr>
                <a:solidFill>
                  <a:schemeClr val="bg2"/>
                </a:solidFill>
              </a:defRPr>
            </a:lvl1pPr>
          </a:lstStyle>
          <a:p>
            <a:r>
              <a:rPr lang="en-US" dirty="0"/>
              <a:t>Click to edit Master title style</a:t>
            </a:r>
          </a:p>
        </p:txBody>
      </p:sp>
      <p:sp>
        <p:nvSpPr>
          <p:cNvPr id="5" name="Text Placeholder 4"/>
          <p:cNvSpPr>
            <a:spLocks noGrp="1"/>
          </p:cNvSpPr>
          <p:nvPr>
            <p:ph type="body" sz="quarter" idx="11"/>
          </p:nvPr>
        </p:nvSpPr>
        <p:spPr>
          <a:xfrm>
            <a:off x="457200" y="265176"/>
            <a:ext cx="2971800" cy="822960"/>
          </a:xfrm>
          <a:prstGeom prst="rect">
            <a:avLst/>
          </a:prstGeom>
        </p:spPr>
        <p:txBody>
          <a:bodyPr lIns="0" tIns="0" rIns="0" bIns="0">
            <a:noAutofit/>
          </a:bodyPr>
          <a:lstStyle>
            <a:lvl1pPr marL="0" indent="0">
              <a:tabLst/>
              <a:defRPr sz="1600" b="0" i="0">
                <a:solidFill>
                  <a:schemeClr val="accent1"/>
                </a:solidFill>
                <a:latin typeface="IBM Plex Sans" charset="0"/>
                <a:ea typeface="IBM Plex Sans" charset="0"/>
                <a:cs typeface="IBM Plex Sans" charset="0"/>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cxnSp>
        <p:nvCxnSpPr>
          <p:cNvPr id="19" name="Straight Connector 18"/>
          <p:cNvCxnSpPr/>
          <p:nvPr userDrawn="1"/>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0972800" y="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 Placeholder 23"/>
          <p:cNvSpPr>
            <a:spLocks noGrp="1"/>
          </p:cNvSpPr>
          <p:nvPr>
            <p:ph type="body" sz="quarter" idx="18" hasCustomPrompt="1"/>
          </p:nvPr>
        </p:nvSpPr>
        <p:spPr>
          <a:xfrm>
            <a:off x="457200" y="7342632"/>
            <a:ext cx="3108960" cy="457200"/>
          </a:xfrm>
          <a:prstGeom prst="rect">
            <a:avLst/>
          </a:prstGeom>
        </p:spPr>
        <p:txBody>
          <a:bodyPr lIns="0" tIns="0" rIns="0" bIns="0" anchor="b"/>
          <a:lstStyle>
            <a:lvl1pPr marL="0" indent="0">
              <a:tabLst/>
              <a:defRPr sz="800" b="0" i="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sp>
        <p:nvSpPr>
          <p:cNvPr id="23"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6" name="Rectangle 5"/>
          <p:cNvSpPr/>
          <p:nvPr userDrawn="1"/>
        </p:nvSpPr>
        <p:spPr>
          <a:xfrm flipH="1">
            <a:off x="0" y="1270"/>
            <a:ext cx="73152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Arial Regular" charset="0"/>
            </a:endParaRPr>
          </a:p>
        </p:txBody>
      </p:sp>
      <p:sp>
        <p:nvSpPr>
          <p:cNvPr id="2" name="Title 1"/>
          <p:cNvSpPr>
            <a:spLocks noGrp="1"/>
          </p:cNvSpPr>
          <p:nvPr>
            <p:ph type="title" hasCustomPrompt="1"/>
          </p:nvPr>
        </p:nvSpPr>
        <p:spPr>
          <a:xfrm>
            <a:off x="457200" y="685800"/>
            <a:ext cx="6556248" cy="11430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0"/>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457200" y="265176"/>
            <a:ext cx="6583680" cy="274320"/>
          </a:xfrm>
          <a:prstGeom prst="rect">
            <a:avLst/>
          </a:prstGeom>
        </p:spPr>
        <p:txBody>
          <a:bodyPr tIns="0">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2">
                    <a:alpha val="70000"/>
                  </a:schemeClr>
                </a:solidFill>
                <a:latin typeface="IBM Plex Sans" charset="0"/>
                <a:ea typeface="IBM Plex Sans" charset="0"/>
                <a:cs typeface="IBM Plex Sans" charset="0"/>
              </a:defRPr>
            </a:lvl1pPr>
            <a:lvl2pPr>
              <a:defRPr sz="900"/>
            </a:lvl2pPr>
            <a:lvl3pPr>
              <a:defRPr sz="900"/>
            </a:lvl3pPr>
            <a:lvl4pPr>
              <a:defRPr sz="900"/>
            </a:lvl4pPr>
            <a:lvl5pPr>
              <a:defRPr sz="900"/>
            </a:lvl5pPr>
          </a:lstStyle>
          <a:p>
            <a:pPr lvl="0"/>
            <a:r>
              <a:rPr lang="en-US" dirty="0"/>
              <a:t>Source: Edit source here</a:t>
            </a:r>
          </a:p>
        </p:txBody>
      </p:sp>
      <p:grpSp>
        <p:nvGrpSpPr>
          <p:cNvPr id="12" name="Group 11"/>
          <p:cNvGrpSpPr/>
          <p:nvPr userDrawn="1"/>
        </p:nvGrpSpPr>
        <p:grpSpPr>
          <a:xfrm>
            <a:off x="914400" y="7899655"/>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2018 IBM Corporation</a:t>
              </a:r>
              <a:r>
                <a:rPr lang="en-US" sz="799" b="0" i="0" baseline="0" dirty="0">
                  <a:latin typeface="IBM Plex Sans" charset="0"/>
                  <a:ea typeface="IBM Plex Sans" charset="0"/>
                  <a:cs typeface="IBM Plex Sans" charset="0"/>
                </a:rPr>
                <a:t>              </a:t>
              </a:r>
              <a:r>
                <a:rPr lang="en-US" sz="799"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7"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Tree>
    <p:extLst>
      <p:ext uri="{BB962C8B-B14F-4D97-AF65-F5344CB8AC3E}">
        <p14:creationId xmlns:p14="http://schemas.microsoft.com/office/powerpoint/2010/main" val="163021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ver_small type_dark">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4800" y="7562088"/>
            <a:ext cx="3609126" cy="274320"/>
          </a:xfrm>
          <a:prstGeom prst="rect">
            <a:avLst/>
          </a:prstGeom>
        </p:spPr>
      </p:pic>
      <p:sp>
        <p:nvSpPr>
          <p:cNvPr id="11" name="Title 10"/>
          <p:cNvSpPr>
            <a:spLocks noGrp="1"/>
          </p:cNvSpPr>
          <p:nvPr>
            <p:ph type="title"/>
          </p:nvPr>
        </p:nvSpPr>
        <p:spPr>
          <a:xfrm>
            <a:off x="4114800" y="488852"/>
            <a:ext cx="6858000" cy="1188720"/>
          </a:xfrm>
        </p:spPr>
        <p:txBody>
          <a:bodyPr>
            <a:noAutofit/>
          </a:bodyPr>
          <a:lstStyle>
            <a:lvl1pPr marL="0" indent="0">
              <a:tabLst/>
              <a:defRPr sz="3600" b="1"/>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cxnSp>
        <p:nvCxnSpPr>
          <p:cNvPr id="19" name="Straight Connector 18"/>
          <p:cNvCxnSpPr/>
          <p:nvPr userDrawn="1"/>
        </p:nvCxnSpPr>
        <p:spPr>
          <a:xfrm>
            <a:off x="5943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515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6576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_small type_light">
    <p:bg>
      <p:bgPr>
        <a:solidFill>
          <a:schemeClr val="bg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4114800" y="488852"/>
            <a:ext cx="6858000" cy="1188720"/>
          </a:xfrm>
        </p:spPr>
        <p:txBody>
          <a:bodyPr>
            <a:noAutofit/>
          </a:bodyPr>
          <a:lstStyle>
            <a:lvl1pPr>
              <a:defRPr sz="3600" b="1">
                <a:solidFill>
                  <a:schemeClr val="tx1"/>
                </a:solidFill>
              </a:defRPr>
            </a:lvl1pPr>
          </a:lstStyle>
          <a:p>
            <a:r>
              <a:rPr lang="en-US" dirty="0"/>
              <a:t>Click to edit Master title style</a:t>
            </a:r>
          </a:p>
        </p:txBody>
      </p:sp>
      <p:cxnSp>
        <p:nvCxnSpPr>
          <p:cNvPr id="15" name="Straight Connector 14"/>
          <p:cNvCxnSpPr/>
          <p:nvPr userDrawn="1"/>
        </p:nvCxnSpPr>
        <p:spPr>
          <a:xfrm>
            <a:off x="18288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65760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272" y="7544257"/>
            <a:ext cx="570972" cy="230561"/>
          </a:xfrm>
          <a:prstGeom prst="rect">
            <a:avLst/>
          </a:prstGeom>
        </p:spPr>
      </p:pic>
      <p:cxnSp>
        <p:nvCxnSpPr>
          <p:cNvPr id="12" name="Straight Connector 11"/>
          <p:cNvCxnSpPr/>
          <p:nvPr userDrawn="1"/>
        </p:nvCxnSpPr>
        <p:spPr>
          <a:xfrm>
            <a:off x="5943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0515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65760" y="457200"/>
            <a:ext cx="0" cy="73152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14801" y="7562088"/>
            <a:ext cx="3609126" cy="27432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_dar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1928" y="3502152"/>
            <a:ext cx="2263140" cy="841248"/>
          </a:xfrm>
          <a:prstGeom prst="rect">
            <a:avLst/>
          </a:prstGeom>
        </p:spPr>
      </p:pic>
    </p:spTree>
    <p:extLst>
      <p:ext uri="{BB962C8B-B14F-4D97-AF65-F5344CB8AC3E}">
        <p14:creationId xmlns:p14="http://schemas.microsoft.com/office/powerpoint/2010/main" val="161763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_light">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2690" y="3502152"/>
            <a:ext cx="2261616" cy="84124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3.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6583680" cy="1143000"/>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57200" y="2057400"/>
            <a:ext cx="6583680" cy="54864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9338552" y="1264596"/>
            <a:ext cx="3691647" cy="3947484"/>
          </a:xfrm>
          <a:prstGeom prst="rect">
            <a:avLst/>
          </a:prstGeom>
        </p:spPr>
        <p:txBody>
          <a:bodyPr wrap="none" lIns="0" tIns="0" rIns="0" bIns="0" rtlCol="0">
            <a:noAutofit/>
          </a:bodyPr>
          <a:lstStyle/>
          <a:p>
            <a:endParaRPr lang="en-US" dirty="0">
              <a:latin typeface="Arial" charset="0"/>
              <a:ea typeface="Arial" charset="0"/>
              <a:cs typeface="Arial" charset="0"/>
            </a:endParaRPr>
          </a:p>
        </p:txBody>
      </p:sp>
      <p:sp>
        <p:nvSpPr>
          <p:cNvPr id="6" name="TextBox 5"/>
          <p:cNvSpPr txBox="1"/>
          <p:nvPr userDrawn="1"/>
        </p:nvSpPr>
        <p:spPr>
          <a:xfrm>
            <a:off x="9338552" y="1581150"/>
            <a:ext cx="4148848" cy="3402330"/>
          </a:xfrm>
          <a:prstGeom prst="rect">
            <a:avLst/>
          </a:prstGeom>
        </p:spPr>
        <p:txBody>
          <a:bodyPr wrap="square" lIns="0" tIns="0" rIns="0" bIns="0" rtlCol="0">
            <a:noAutofit/>
          </a:bodyPr>
          <a:lstStyle/>
          <a:p>
            <a:endParaRPr lang="en-US" dirty="0">
              <a:solidFill>
                <a:schemeClr val="bg2"/>
              </a:solidFill>
            </a:endParaRPr>
          </a:p>
        </p:txBody>
      </p:sp>
      <p:grpSp>
        <p:nvGrpSpPr>
          <p:cNvPr id="44" name="Group 43"/>
          <p:cNvGrpSpPr/>
          <p:nvPr userDrawn="1"/>
        </p:nvGrpSpPr>
        <p:grpSpPr>
          <a:xfrm>
            <a:off x="-246890" y="-228598"/>
            <a:ext cx="15105891" cy="8651726"/>
            <a:chOff x="-109730" y="-110489"/>
            <a:chExt cx="9352896" cy="5351811"/>
          </a:xfrm>
        </p:grpSpPr>
        <p:grpSp>
          <p:nvGrpSpPr>
            <p:cNvPr id="45" name="Group 44"/>
            <p:cNvGrpSpPr/>
            <p:nvPr userDrawn="1"/>
          </p:nvGrpSpPr>
          <p:grpSpPr>
            <a:xfrm>
              <a:off x="326211" y="-110489"/>
              <a:ext cx="8492338" cy="119718"/>
              <a:chOff x="326211" y="-152399"/>
              <a:chExt cx="8492338" cy="199534"/>
            </a:xfrm>
          </p:grpSpPr>
          <p:cxnSp>
            <p:nvCxnSpPr>
              <p:cNvPr id="70" name="Straight Connector 69"/>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6" name="Group 45"/>
            <p:cNvGrpSpPr/>
            <p:nvPr userDrawn="1"/>
          </p:nvGrpSpPr>
          <p:grpSpPr>
            <a:xfrm>
              <a:off x="326211" y="5143289"/>
              <a:ext cx="8492338" cy="98033"/>
              <a:chOff x="326211" y="5111418"/>
              <a:chExt cx="8492338" cy="163389"/>
            </a:xfrm>
          </p:grpSpPr>
          <p:cxnSp>
            <p:nvCxnSpPr>
              <p:cNvPr id="59" name="Straight Connector 58"/>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7" name="Group 46"/>
            <p:cNvGrpSpPr/>
            <p:nvPr userDrawn="1"/>
          </p:nvGrpSpPr>
          <p:grpSpPr>
            <a:xfrm>
              <a:off x="-109730" y="313734"/>
              <a:ext cx="124556" cy="4525058"/>
              <a:chOff x="-109730" y="313734"/>
              <a:chExt cx="124556" cy="4525058"/>
            </a:xfrm>
          </p:grpSpPr>
          <p:cxnSp>
            <p:nvCxnSpPr>
              <p:cNvPr id="54" name="Straight Connector 53"/>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8" name="Group 47"/>
            <p:cNvGrpSpPr/>
            <p:nvPr userDrawn="1"/>
          </p:nvGrpSpPr>
          <p:grpSpPr>
            <a:xfrm>
              <a:off x="9123418" y="313734"/>
              <a:ext cx="119748" cy="4525057"/>
              <a:chOff x="-149362" y="307384"/>
              <a:chExt cx="119748" cy="4525057"/>
            </a:xfrm>
          </p:grpSpPr>
          <p:cxnSp>
            <p:nvCxnSpPr>
              <p:cNvPr id="49" name="Straight Connector 48"/>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Connector 49"/>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075184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754" r:id="rId4"/>
    <p:sldLayoutId id="2147483684" r:id="rId5"/>
    <p:sldLayoutId id="2147483756" r:id="rId6"/>
    <p:sldLayoutId id="2147483731" r:id="rId7"/>
    <p:sldLayoutId id="2147483730" r:id="rId8"/>
    <p:sldLayoutId id="2147483752" r:id="rId9"/>
    <p:sldLayoutId id="2147483782" r:id="rId10"/>
    <p:sldLayoutId id="2147483783" r:id="rId11"/>
    <p:sldLayoutId id="2147483788" r:id="rId12"/>
  </p:sldLayoutIdLst>
  <p:txStyles>
    <p:titleStyle>
      <a:lvl1pPr algn="l" defTabSz="1097280" rtl="0" eaLnBrk="1" latinLnBrk="0" hangingPunct="1">
        <a:lnSpc>
          <a:spcPct val="90000"/>
        </a:lnSpc>
        <a:spcBef>
          <a:spcPct val="0"/>
        </a:spcBef>
        <a:buNone/>
        <a:defRPr sz="3600" b="0" i="0" kern="1200">
          <a:solidFill>
            <a:schemeClr val="bg2"/>
          </a:solidFill>
          <a:latin typeface="IBM Plex Sans" panose="020B0503050000000000" pitchFamily="34" charset="0"/>
          <a:ea typeface="IBM Plex Sans" panose="020B0503050000000000" pitchFamily="34" charset="0"/>
          <a:cs typeface="Arial" charset="0"/>
        </a:defRPr>
      </a:lvl1pPr>
    </p:titleStyle>
    <p:bodyStyle>
      <a:lvl1pPr marL="0" indent="0" algn="l" defTabSz="1097280" rtl="0" eaLnBrk="1" latinLnBrk="0" hangingPunct="1">
        <a:lnSpc>
          <a:spcPct val="105000"/>
        </a:lnSpc>
        <a:spcBef>
          <a:spcPts val="1200"/>
        </a:spcBef>
        <a:buFontTx/>
        <a:buNone/>
        <a:tabLst/>
        <a:defRPr sz="2000" b="0" i="0" kern="1200">
          <a:solidFill>
            <a:schemeClr val="bg2"/>
          </a:solidFill>
          <a:latin typeface="IBM Plex Sans" panose="020B0503050000000000" pitchFamily="34" charset="0"/>
          <a:ea typeface="IBM Plex Sans" panose="020B0503050000000000" pitchFamily="34" charset="0"/>
          <a:cs typeface="Arial"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panose="020B0503050000000000" pitchFamily="34" charset="0"/>
          <a:ea typeface="IBM Plex Sans" panose="020B0503050000000000" pitchFamily="34" charset="0"/>
          <a:cs typeface="Arial" charset="0"/>
        </a:defRPr>
      </a:lvl2pPr>
      <a:lvl3pPr marL="457200" indent="-228600" algn="l" defTabSz="1097280" rtl="0" eaLnBrk="1" latinLnBrk="0" hangingPunct="1">
        <a:lnSpc>
          <a:spcPct val="105000"/>
        </a:lnSpc>
        <a:spcBef>
          <a:spcPts val="0"/>
        </a:spcBef>
        <a:buFont typeface="Arial" panose="020B0604020202020204" pitchFamily="34" charset="0"/>
        <a:buChar char="•"/>
        <a:defRPr sz="2000" b="0" i="0" kern="1200">
          <a:solidFill>
            <a:schemeClr val="bg2"/>
          </a:solidFill>
          <a:latin typeface="IBM Plex Sans" panose="020B0503050000000000" pitchFamily="34" charset="0"/>
          <a:ea typeface="IBM Plex Sans" panose="020B0503050000000000" pitchFamily="34" charset="0"/>
          <a:cs typeface="Arial"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Arial Regular" charset="0"/>
          <a:ea typeface="+mn-ea"/>
          <a:cs typeface="+mn-cs"/>
        </a:defRPr>
      </a:lvl4pPr>
      <a:lvl5pPr marL="914400" indent="-228600" algn="l" defTabSz="1097280" rtl="0" eaLnBrk="1" latinLnBrk="0" hangingPunct="1">
        <a:lnSpc>
          <a:spcPct val="105000"/>
        </a:lnSpc>
        <a:spcBef>
          <a:spcPts val="0"/>
        </a:spcBef>
        <a:buFont typeface="Arial" panose="020B0604020202020204" pitchFamily="34" charset="0"/>
        <a:buChar char="•"/>
        <a:defRPr sz="2000" b="0" i="0" kern="1200">
          <a:solidFill>
            <a:schemeClr val="bg2"/>
          </a:solidFill>
          <a:latin typeface="Arial Regular"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57200" y="2057400"/>
            <a:ext cx="6583680" cy="5257800"/>
          </a:xfrm>
          <a:prstGeom prst="rect">
            <a:avLst/>
          </a:prstGeom>
        </p:spPr>
        <p:txBody>
          <a:bodyPr vert="horz" lIns="0" tIns="228600" rIns="0" bIns="0" rtlCol="0" anchor="t">
            <a:no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grpSp>
        <p:nvGrpSpPr>
          <p:cNvPr id="50" name="Group 49"/>
          <p:cNvGrpSpPr/>
          <p:nvPr userDrawn="1"/>
        </p:nvGrpSpPr>
        <p:grpSpPr>
          <a:xfrm>
            <a:off x="-246890" y="-228598"/>
            <a:ext cx="15105891" cy="8651726"/>
            <a:chOff x="-109730" y="-110489"/>
            <a:chExt cx="9352896" cy="5351811"/>
          </a:xfrm>
        </p:grpSpPr>
        <p:grpSp>
          <p:nvGrpSpPr>
            <p:cNvPr id="51" name="Group 50"/>
            <p:cNvGrpSpPr/>
            <p:nvPr userDrawn="1"/>
          </p:nvGrpSpPr>
          <p:grpSpPr>
            <a:xfrm>
              <a:off x="326211" y="-110489"/>
              <a:ext cx="8492338" cy="119718"/>
              <a:chOff x="326211" y="-152399"/>
              <a:chExt cx="8492338" cy="199534"/>
            </a:xfrm>
          </p:grpSpPr>
          <p:cxnSp>
            <p:nvCxnSpPr>
              <p:cNvPr id="76" name="Straight Connector 75"/>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2" name="Group 51"/>
            <p:cNvGrpSpPr/>
            <p:nvPr userDrawn="1"/>
          </p:nvGrpSpPr>
          <p:grpSpPr>
            <a:xfrm>
              <a:off x="326211" y="5143289"/>
              <a:ext cx="8492338" cy="98033"/>
              <a:chOff x="326211" y="5111418"/>
              <a:chExt cx="8492338" cy="163389"/>
            </a:xfrm>
          </p:grpSpPr>
          <p:cxnSp>
            <p:nvCxnSpPr>
              <p:cNvPr id="65" name="Straight Connector 64"/>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3" name="Group 52"/>
            <p:cNvGrpSpPr/>
            <p:nvPr userDrawn="1"/>
          </p:nvGrpSpPr>
          <p:grpSpPr>
            <a:xfrm>
              <a:off x="-109730" y="313734"/>
              <a:ext cx="124556" cy="4525058"/>
              <a:chOff x="-109730" y="313734"/>
              <a:chExt cx="124556" cy="4525058"/>
            </a:xfrm>
          </p:grpSpPr>
          <p:cxnSp>
            <p:nvCxnSpPr>
              <p:cNvPr id="60" name="Straight Connector 59"/>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4" name="Group 53"/>
            <p:cNvGrpSpPr/>
            <p:nvPr userDrawn="1"/>
          </p:nvGrpSpPr>
          <p:grpSpPr>
            <a:xfrm>
              <a:off x="9123418" y="313734"/>
              <a:ext cx="119748" cy="4525057"/>
              <a:chOff x="-149362" y="307384"/>
              <a:chExt cx="119748" cy="4525057"/>
            </a:xfrm>
          </p:grpSpPr>
          <p:cxnSp>
            <p:nvCxnSpPr>
              <p:cNvPr id="55" name="Straight Connector 54"/>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pic>
        <p:nvPicPr>
          <p:cNvPr id="46" name="Picture 4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spTree>
    <p:extLst>
      <p:ext uri="{BB962C8B-B14F-4D97-AF65-F5344CB8AC3E}">
        <p14:creationId xmlns:p14="http://schemas.microsoft.com/office/powerpoint/2010/main" val="876514636"/>
      </p:ext>
    </p:extLst>
  </p:cSld>
  <p:clrMap bg1="lt1" tx1="dk1" bg2="lt2" tx2="dk2" accent1="accent1" accent2="accent2" accent3="accent3" accent4="accent4" accent5="accent5" accent6="accent6" hlink="hlink" folHlink="folHlink"/>
  <p:sldLayoutIdLst>
    <p:sldLayoutId id="2147483758" r:id="rId1"/>
    <p:sldLayoutId id="2147483686" r:id="rId2"/>
    <p:sldLayoutId id="2147483733" r:id="rId3"/>
    <p:sldLayoutId id="2147483701" r:id="rId4"/>
    <p:sldLayoutId id="2147483745" r:id="rId5"/>
    <p:sldLayoutId id="2147483746" r:id="rId6"/>
    <p:sldLayoutId id="2147483772" r:id="rId7"/>
    <p:sldLayoutId id="2147483773" r:id="rId8"/>
    <p:sldLayoutId id="2147483751" r:id="rId9"/>
    <p:sldLayoutId id="2147483702" r:id="rId10"/>
    <p:sldLayoutId id="2147483744" r:id="rId11"/>
    <p:sldLayoutId id="2147483687" r:id="rId12"/>
    <p:sldLayoutId id="2147483685" r:id="rId13"/>
    <p:sldLayoutId id="2147483769" r:id="rId14"/>
    <p:sldLayoutId id="2147483757" r:id="rId15"/>
    <p:sldLayoutId id="2147483669" r:id="rId16"/>
    <p:sldLayoutId id="2147483778" r:id="rId17"/>
    <p:sldLayoutId id="2147483780" r:id="rId18"/>
    <p:sldLayoutId id="2147483796" r:id="rId19"/>
    <p:sldLayoutId id="2147483797" r:id="rId20"/>
  </p:sldLayoutIdLst>
  <p:txStyles>
    <p:titleStyle>
      <a:lvl1pPr algn="l" defTabSz="1097280" rtl="0" eaLnBrk="1" latinLnBrk="0" hangingPunct="1">
        <a:lnSpc>
          <a:spcPct val="90000"/>
        </a:lnSpc>
        <a:spcBef>
          <a:spcPct val="0"/>
        </a:spcBef>
        <a:buNone/>
        <a:defRPr sz="3600" b="0" i="0" kern="1200">
          <a:solidFill>
            <a:schemeClr val="bg2"/>
          </a:solidFill>
          <a:latin typeface="IBM Plex Sans" charset="0"/>
          <a:ea typeface="IBM Plex Sans" charset="0"/>
          <a:cs typeface="IBM Plex Sans" charset="0"/>
        </a:defRPr>
      </a:lvl1pPr>
    </p:titleStyle>
    <p:bodyStyle>
      <a:lvl1pPr marL="0" indent="0" algn="l" defTabSz="1097280" rtl="0" eaLnBrk="1" latinLnBrk="0" hangingPunct="1">
        <a:lnSpc>
          <a:spcPct val="105000"/>
        </a:lnSpc>
        <a:spcBef>
          <a:spcPts val="1200"/>
        </a:spcBef>
        <a:buFontTx/>
        <a:buNone/>
        <a:tabLst/>
        <a:defRPr sz="2000" b="0" i="0" kern="1200">
          <a:solidFill>
            <a:schemeClr val="bg2"/>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57200" y="2057400"/>
            <a:ext cx="6583680" cy="5257800"/>
          </a:xfrm>
          <a:prstGeom prst="rect">
            <a:avLst/>
          </a:prstGeom>
        </p:spPr>
        <p:txBody>
          <a:bodyPr vert="horz" lIns="0" tIns="228600" rIns="0" bIns="0" rtlCol="0" anchor="t">
            <a:noAutofit/>
          </a:bodyPr>
          <a:lstStyle/>
          <a:p>
            <a:pPr lvl="0"/>
            <a:r>
              <a:rPr lang="en-US" dirty="0"/>
              <a:t>Click to edit Master text styles</a:t>
            </a:r>
          </a:p>
          <a:p>
            <a:pPr lvl="1"/>
            <a:r>
              <a:rPr lang="en-US" dirty="0"/>
              <a:t>Second level</a:t>
            </a:r>
          </a:p>
          <a:p>
            <a:pPr lvl="2"/>
            <a:r>
              <a:rPr lang="en-US" dirty="0"/>
              <a:t>Third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3606812" y="7818143"/>
            <a:ext cx="566118" cy="228600"/>
          </a:xfrm>
          <a:prstGeom prst="rect">
            <a:avLst/>
          </a:prstGeom>
        </p:spPr>
      </p:pic>
      <p:grpSp>
        <p:nvGrpSpPr>
          <p:cNvPr id="52" name="Group 51"/>
          <p:cNvGrpSpPr/>
          <p:nvPr userDrawn="1"/>
        </p:nvGrpSpPr>
        <p:grpSpPr>
          <a:xfrm>
            <a:off x="-246890" y="-228598"/>
            <a:ext cx="15105891" cy="8651726"/>
            <a:chOff x="-109730" y="-110489"/>
            <a:chExt cx="9352896" cy="5351811"/>
          </a:xfrm>
        </p:grpSpPr>
        <p:grpSp>
          <p:nvGrpSpPr>
            <p:cNvPr id="53" name="Group 52"/>
            <p:cNvGrpSpPr/>
            <p:nvPr userDrawn="1"/>
          </p:nvGrpSpPr>
          <p:grpSpPr>
            <a:xfrm>
              <a:off x="326211" y="-110489"/>
              <a:ext cx="8492338" cy="119718"/>
              <a:chOff x="326211" y="-152399"/>
              <a:chExt cx="8492338" cy="199534"/>
            </a:xfrm>
          </p:grpSpPr>
          <p:cxnSp>
            <p:nvCxnSpPr>
              <p:cNvPr id="78" name="Straight Connector 77"/>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4" name="Group 53"/>
            <p:cNvGrpSpPr/>
            <p:nvPr userDrawn="1"/>
          </p:nvGrpSpPr>
          <p:grpSpPr>
            <a:xfrm>
              <a:off x="326211" y="5143289"/>
              <a:ext cx="8492338" cy="98033"/>
              <a:chOff x="326211" y="5111418"/>
              <a:chExt cx="8492338" cy="163389"/>
            </a:xfrm>
          </p:grpSpPr>
          <p:cxnSp>
            <p:nvCxnSpPr>
              <p:cNvPr id="67" name="Straight Connector 66"/>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5" name="Group 54"/>
            <p:cNvGrpSpPr/>
            <p:nvPr userDrawn="1"/>
          </p:nvGrpSpPr>
          <p:grpSpPr>
            <a:xfrm>
              <a:off x="-109730" y="313734"/>
              <a:ext cx="124556" cy="4525058"/>
              <a:chOff x="-109730" y="313734"/>
              <a:chExt cx="124556" cy="4525058"/>
            </a:xfrm>
          </p:grpSpPr>
          <p:cxnSp>
            <p:nvCxnSpPr>
              <p:cNvPr id="62" name="Straight Connector 61"/>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6" name="Group 55"/>
            <p:cNvGrpSpPr/>
            <p:nvPr userDrawn="1"/>
          </p:nvGrpSpPr>
          <p:grpSpPr>
            <a:xfrm>
              <a:off x="9123418" y="313734"/>
              <a:ext cx="119748" cy="4525057"/>
              <a:chOff x="-149362" y="307384"/>
              <a:chExt cx="119748" cy="4525057"/>
            </a:xfrm>
          </p:grpSpPr>
          <p:cxnSp>
            <p:nvCxnSpPr>
              <p:cNvPr id="57" name="Straight Connector 56"/>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1910719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49" r:id="rId4"/>
    <p:sldLayoutId id="2147483747" r:id="rId5"/>
    <p:sldLayoutId id="2147483748" r:id="rId6"/>
    <p:sldLayoutId id="2147483739" r:id="rId7"/>
    <p:sldLayoutId id="2147483743" r:id="rId8"/>
    <p:sldLayoutId id="2147483750" r:id="rId9"/>
    <p:sldLayoutId id="2147483753" r:id="rId10"/>
    <p:sldLayoutId id="2147483776" r:id="rId11"/>
    <p:sldLayoutId id="2147483713" r:id="rId12"/>
    <p:sldLayoutId id="2147483714" r:id="rId13"/>
    <p:sldLayoutId id="2147483755" r:id="rId14"/>
    <p:sldLayoutId id="2147483765" r:id="rId15"/>
    <p:sldLayoutId id="2147483777" r:id="rId16"/>
  </p:sldLayoutIdLst>
  <p:txStyles>
    <p:titleStyle>
      <a:lvl1pPr algn="l" defTabSz="1097280" rtl="0" eaLnBrk="1" latinLnBrk="0" hangingPunct="1">
        <a:lnSpc>
          <a:spcPct val="90000"/>
        </a:lnSpc>
        <a:spcBef>
          <a:spcPct val="0"/>
        </a:spcBef>
        <a:buNone/>
        <a:defRPr sz="3600" b="0" i="0" kern="1200">
          <a:solidFill>
            <a:schemeClr val="tx1"/>
          </a:solidFill>
          <a:latin typeface="IBM Plex Sans" charset="0"/>
          <a:ea typeface="IBM Plex Sans" charset="0"/>
          <a:cs typeface="IBM Plex Sans" charset="0"/>
        </a:defRPr>
      </a:lvl1pPr>
    </p:titleStyle>
    <p:body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6583680" cy="1143000"/>
          </a:xfrm>
          <a:prstGeom prst="rect">
            <a:avLst/>
          </a:prstGeom>
        </p:spPr>
        <p:txBody>
          <a:bodyPr vert="horz" lIns="0" tIns="0" rIns="0" bIns="0" rtlCol="0" anchor="t">
            <a:noAutofit/>
          </a:bodyPr>
          <a:lstStyle/>
          <a:p>
            <a:r>
              <a:rPr lang="en-US" dirty="0"/>
              <a:t>Click to edit Master title style</a:t>
            </a:r>
          </a:p>
        </p:txBody>
      </p:sp>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grpSp>
        <p:nvGrpSpPr>
          <p:cNvPr id="9" name="Group 8"/>
          <p:cNvGrpSpPr/>
          <p:nvPr userDrawn="1"/>
        </p:nvGrpSpPr>
        <p:grpSpPr>
          <a:xfrm>
            <a:off x="914400" y="7899655"/>
            <a:ext cx="2713350" cy="220571"/>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a:t>
              </a:r>
              <a:r>
                <a:rPr lang="en-US" sz="400" b="0" i="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2018 IBM Corporation</a:t>
              </a:r>
              <a:r>
                <a:rPr lang="en-US" sz="799" b="0" i="0" baseline="0" dirty="0">
                  <a:solidFill>
                    <a:schemeClr val="bg2">
                      <a:alpha val="60000"/>
                    </a:schemeClr>
                  </a:solidFill>
                  <a:latin typeface="IBM Plex Sans" charset="0"/>
                  <a:ea typeface="IBM Plex Sans" charset="0"/>
                  <a:cs typeface="IBM Plex Sans" charset="0"/>
                </a:rPr>
                <a:t>              </a:t>
              </a:r>
              <a:r>
                <a:rPr lang="en-US" sz="799" b="0" i="0" dirty="0">
                  <a:solidFill>
                    <a:schemeClr val="bg2">
                      <a:alpha val="60000"/>
                    </a:schemeClr>
                  </a:solidFill>
                  <a:latin typeface="IBM Plex Sans" charset="0"/>
                  <a:ea typeface="IBM Plex Sans" charset="0"/>
                  <a:cs typeface="IBM Plex Sans" charset="0"/>
                </a:rPr>
                <a:t> </a:t>
              </a:r>
            </a:p>
          </p:txBody>
        </p:sp>
        <p:sp>
          <p:nvSpPr>
            <p:cNvPr id="11"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9" b="0" i="0" dirty="0">
                  <a:solidFill>
                    <a:schemeClr val="bg2">
                      <a:alpha val="60000"/>
                    </a:schemeClr>
                  </a:solidFill>
                  <a:latin typeface="IBM Plex Sans" charset="0"/>
                  <a:ea typeface="IBM Plex Sans" charset="0"/>
                  <a:cs typeface="IBM Plex Sans" charset="0"/>
                </a:rPr>
                <a:t> </a:t>
              </a:r>
              <a:fld id="{7C9968D1-C8E5-4FE3-AED4-7D4518C301B3}" type="datetime3">
                <a:rPr lang="en-US" sz="799"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7 August 2020</a:t>
              </a:fld>
              <a:endParaRPr lang="en-US" sz="799" b="0" i="0" dirty="0">
                <a:solidFill>
                  <a:schemeClr val="bg2">
                    <a:alpha val="60000"/>
                  </a:schemeClr>
                </a:solidFill>
                <a:latin typeface="IBM Plex Sans" charset="0"/>
                <a:ea typeface="IBM Plex Sans" charset="0"/>
                <a:cs typeface="IBM Plex Sans" charset="0"/>
              </a:endParaRPr>
            </a:p>
          </p:txBody>
        </p:sp>
      </p:grpSp>
      <p:sp>
        <p:nvSpPr>
          <p:cNvPr id="12" name="Footer Placeholder 3"/>
          <p:cNvSpPr txBox="1">
            <a:spLocks/>
          </p:cNvSpPr>
          <p:nvPr userDrawn="1"/>
        </p:nvSpPr>
        <p:spPr>
          <a:xfrm>
            <a:off x="38862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9" b="0" i="0" dirty="0">
                <a:solidFill>
                  <a:schemeClr val="bg2">
                    <a:alpha val="60000"/>
                  </a:schemeClr>
                </a:solidFill>
                <a:latin typeface="IBM Plex Sans" charset="0"/>
                <a:ea typeface="IBM Plex Sans" charset="0"/>
                <a:cs typeface="IBM Plex Sans" charset="0"/>
              </a:rPr>
              <a:t>IBM Institute for Business Value</a:t>
            </a:r>
          </a:p>
        </p:txBody>
      </p:sp>
      <p:sp>
        <p:nvSpPr>
          <p:cNvPr id="13" name="Slide Number Placeholder 2"/>
          <p:cNvSpPr txBox="1">
            <a:spLocks/>
          </p:cNvSpPr>
          <p:nvPr userDrawn="1"/>
        </p:nvSpPr>
        <p:spPr>
          <a:xfrm>
            <a:off x="454858" y="7893792"/>
            <a:ext cx="327879"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grpSp>
        <p:nvGrpSpPr>
          <p:cNvPr id="51" name="Group 50"/>
          <p:cNvGrpSpPr/>
          <p:nvPr userDrawn="1"/>
        </p:nvGrpSpPr>
        <p:grpSpPr>
          <a:xfrm>
            <a:off x="-246890" y="-228598"/>
            <a:ext cx="15105891" cy="8651726"/>
            <a:chOff x="-109730" y="-110489"/>
            <a:chExt cx="9352896" cy="5351811"/>
          </a:xfrm>
        </p:grpSpPr>
        <p:grpSp>
          <p:nvGrpSpPr>
            <p:cNvPr id="52" name="Group 51"/>
            <p:cNvGrpSpPr/>
            <p:nvPr userDrawn="1"/>
          </p:nvGrpSpPr>
          <p:grpSpPr>
            <a:xfrm>
              <a:off x="326211" y="-110489"/>
              <a:ext cx="8492338" cy="119718"/>
              <a:chOff x="326211" y="-152399"/>
              <a:chExt cx="8492338" cy="199534"/>
            </a:xfrm>
          </p:grpSpPr>
          <p:cxnSp>
            <p:nvCxnSpPr>
              <p:cNvPr id="77" name="Straight Connector 76"/>
              <p:cNvCxnSpPr/>
              <p:nvPr userDrawn="1"/>
            </p:nvCxnSpPr>
            <p:spPr bwMode="auto">
              <a:xfrm rot="5400000" flipH="1">
                <a:off x="250011" y="-2906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rot="5400000" flipH="1">
                <a:off x="2090018"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rot="5400000" flipH="1">
                <a:off x="2231557"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rot="5400000" flipH="1">
                <a:off x="2373096" y="-76199"/>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rot="5400000" flipH="1">
                <a:off x="4354641"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p:cNvCxnSpPr/>
              <p:nvPr userDrawn="1"/>
            </p:nvCxnSpPr>
            <p:spPr bwMode="auto">
              <a:xfrm rot="5400000" flipH="1">
                <a:off x="4496180"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4637719"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6619265"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6760804"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6902342" y="-40055"/>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8742349" y="-29065"/>
                <a:ext cx="152399"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3" name="Group 52"/>
            <p:cNvGrpSpPr/>
            <p:nvPr userDrawn="1"/>
          </p:nvGrpSpPr>
          <p:grpSpPr>
            <a:xfrm>
              <a:off x="326211" y="5143289"/>
              <a:ext cx="8492338" cy="98033"/>
              <a:chOff x="326211" y="5111418"/>
              <a:chExt cx="8492338" cy="163389"/>
            </a:xfrm>
          </p:grpSpPr>
          <p:cxnSp>
            <p:nvCxnSpPr>
              <p:cNvPr id="66" name="Straight Connector 65"/>
              <p:cNvCxnSpPr/>
              <p:nvPr userDrawn="1"/>
            </p:nvCxnSpPr>
            <p:spPr bwMode="auto">
              <a:xfrm rot="5400000" flipH="1">
                <a:off x="250011" y="5187632"/>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rot="5400000" flipH="1">
                <a:off x="2090017"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rot="5400000" flipH="1">
                <a:off x="2231556"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rot="5400000" flipH="1">
                <a:off x="2373095"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rot="5400000" flipH="1">
                <a:off x="4354641"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rot="5400000" flipH="1">
                <a:off x="4496180"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rot="5400000" flipH="1">
                <a:off x="4637719"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userDrawn="1"/>
            </p:nvCxnSpPr>
            <p:spPr bwMode="auto">
              <a:xfrm rot="5400000" flipH="1">
                <a:off x="6619264"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rot="5400000" flipH="1">
                <a:off x="6760803"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rot="5400000" flipH="1">
                <a:off x="6902342" y="5198607"/>
                <a:ext cx="15240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rot="5400000" flipH="1">
                <a:off x="8742348" y="5187619"/>
                <a:ext cx="152402"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4" name="Group 53"/>
            <p:cNvGrpSpPr/>
            <p:nvPr userDrawn="1"/>
          </p:nvGrpSpPr>
          <p:grpSpPr>
            <a:xfrm>
              <a:off x="-109730" y="313734"/>
              <a:ext cx="124556" cy="4525058"/>
              <a:chOff x="-109730" y="313734"/>
              <a:chExt cx="124556" cy="4525058"/>
            </a:xfrm>
          </p:grpSpPr>
          <p:cxnSp>
            <p:nvCxnSpPr>
              <p:cNvPr id="61" name="Straight Connector 60"/>
              <p:cNvCxnSpPr/>
              <p:nvPr userDrawn="1"/>
            </p:nvCxnSpPr>
            <p:spPr bwMode="auto">
              <a:xfrm flipH="1">
                <a:off x="-109730" y="130359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userDrawn="1"/>
            </p:nvCxnSpPr>
            <p:spPr bwMode="auto">
              <a:xfrm flipH="1">
                <a:off x="-109730" y="257626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userDrawn="1"/>
            </p:nvCxnSpPr>
            <p:spPr bwMode="auto">
              <a:xfrm flipH="1">
                <a:off x="-109730" y="384962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p:cNvCxnSpPr/>
              <p:nvPr userDrawn="1"/>
            </p:nvCxnSpPr>
            <p:spPr bwMode="auto">
              <a:xfrm flipH="1">
                <a:off x="-98406" y="31373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76614" y="4838792"/>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5" name="Group 54"/>
            <p:cNvGrpSpPr/>
            <p:nvPr userDrawn="1"/>
          </p:nvGrpSpPr>
          <p:grpSpPr>
            <a:xfrm>
              <a:off x="9123418" y="313734"/>
              <a:ext cx="119748" cy="4525057"/>
              <a:chOff x="-149362" y="307384"/>
              <a:chExt cx="119748" cy="4525057"/>
            </a:xfrm>
          </p:grpSpPr>
          <p:cxnSp>
            <p:nvCxnSpPr>
              <p:cNvPr id="56" name="Straight Connector 55"/>
              <p:cNvCxnSpPr/>
              <p:nvPr userDrawn="1"/>
            </p:nvCxnSpPr>
            <p:spPr bwMode="auto">
              <a:xfrm flipH="1">
                <a:off x="-142845" y="1297240"/>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p:cNvCxnSpPr/>
              <p:nvPr userDrawn="1"/>
            </p:nvCxnSpPr>
            <p:spPr bwMode="auto">
              <a:xfrm flipH="1">
                <a:off x="-142845" y="2569913"/>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userDrawn="1"/>
            </p:nvCxnSpPr>
            <p:spPr bwMode="auto">
              <a:xfrm flipH="1">
                <a:off x="-142845" y="384327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userDrawn="1"/>
            </p:nvCxnSpPr>
            <p:spPr bwMode="auto">
              <a:xfrm flipH="1">
                <a:off x="-149362" y="307384"/>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userDrawn="1"/>
            </p:nvCxnSpPr>
            <p:spPr bwMode="auto">
              <a:xfrm flipH="1">
                <a:off x="-121054" y="4832441"/>
                <a:ext cx="91440" cy="0"/>
              </a:xfrm>
              <a:prstGeom prst="line">
                <a:avLst/>
              </a:prstGeom>
              <a:ln>
                <a:solidFill>
                  <a:schemeClr val="accent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68972048"/>
      </p:ext>
    </p:extLst>
  </p:cSld>
  <p:clrMap bg1="lt1" tx1="dk1" bg2="lt2" tx2="dk2" accent1="accent1" accent2="accent2" accent3="accent3" accent4="accent4" accent5="accent5" accent6="accent6" hlink="hlink" folHlink="folHlink"/>
  <p:sldLayoutIdLst>
    <p:sldLayoutId id="2147483716" r:id="rId1"/>
    <p:sldLayoutId id="2147483724" r:id="rId2"/>
    <p:sldLayoutId id="2147483725" r:id="rId3"/>
    <p:sldLayoutId id="2147483729" r:id="rId4"/>
    <p:sldLayoutId id="2147483728" r:id="rId5"/>
    <p:sldLayoutId id="2147483721" r:id="rId6"/>
    <p:sldLayoutId id="2147483760" r:id="rId7"/>
  </p:sldLayoutIdLst>
  <p:txStyles>
    <p:titleStyle>
      <a:lvl1pPr algn="l" defTabSz="1097280" rtl="0" eaLnBrk="1" latinLnBrk="0" hangingPunct="1">
        <a:lnSpc>
          <a:spcPct val="90000"/>
        </a:lnSpc>
        <a:spcBef>
          <a:spcPct val="0"/>
        </a:spcBef>
        <a:buNone/>
        <a:defRPr sz="3600" b="0" i="0" kern="1200">
          <a:solidFill>
            <a:schemeClr val="bg2"/>
          </a:solidFill>
          <a:latin typeface="IBM Plex Sans" charset="0"/>
          <a:ea typeface="IBM Plex Sans" charset="0"/>
          <a:cs typeface="IBM Plex Sans" charset="0"/>
        </a:defRPr>
      </a:lvl1pPr>
    </p:titleStyle>
    <p:bodyStyle>
      <a:lvl1pPr marL="45720" indent="0" algn="l" defTabSz="1097280" rtl="0" eaLnBrk="1" latinLnBrk="0" hangingPunct="1">
        <a:lnSpc>
          <a:spcPct val="105000"/>
        </a:lnSpc>
        <a:spcBef>
          <a:spcPts val="1200"/>
        </a:spcBef>
        <a:buFontTx/>
        <a:buNone/>
        <a:defRPr sz="2000" b="0" i="0" kern="1200">
          <a:solidFill>
            <a:schemeClr val="bg2"/>
          </a:solidFill>
          <a:latin typeface="IBM Plex Sans Regular" charset="0"/>
          <a:ea typeface="+mn-ea"/>
          <a:cs typeface="+mn-cs"/>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Regular" charset="0"/>
          <a:ea typeface="+mn-ea"/>
          <a:cs typeface="+mn-cs"/>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Regular" charset="0"/>
          <a:ea typeface="+mn-ea"/>
          <a:cs typeface="+mn-cs"/>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Regular" charset="0"/>
          <a:ea typeface="+mn-ea"/>
          <a:cs typeface="+mn-cs"/>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Regular" charset="0"/>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chart" Target="../charts/chart4.xml"/><Relationship Id="rId3" Type="http://schemas.openxmlformats.org/officeDocument/2006/relationships/chart" Target="../charts/chart1.xml"/><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emf"/><Relationship Id="rId15" Type="http://schemas.openxmlformats.org/officeDocument/2006/relationships/chart" Target="../charts/chart5.xml"/><Relationship Id="rId10" Type="http://schemas.openxmlformats.org/officeDocument/2006/relationships/chart" Target="../charts/chart3.xml"/><Relationship Id="rId4" Type="http://schemas.openxmlformats.org/officeDocument/2006/relationships/image" Target="../media/image12.emf"/><Relationship Id="rId9" Type="http://schemas.openxmlformats.org/officeDocument/2006/relationships/image" Target="../media/image16.emf"/><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5375D44-BA18-A24A-920D-F036E59D3FAB}"/>
              </a:ext>
            </a:extLst>
          </p:cNvPr>
          <p:cNvPicPr>
            <a:picLocks noGrp="1" noChangeAspect="1"/>
          </p:cNvPicPr>
          <p:nvPr>
            <p:ph type="pic" sz="quarter" idx="10"/>
          </p:nvPr>
        </p:nvPicPr>
        <p:blipFill>
          <a:blip r:embed="rId3"/>
          <a:srcRect/>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6272" y="7544257"/>
            <a:ext cx="570973" cy="230561"/>
          </a:xfrm>
          <a:prstGeom prst="rect">
            <a:avLst/>
          </a:prstGeom>
        </p:spPr>
      </p:pic>
      <p:sp>
        <p:nvSpPr>
          <p:cNvPr id="10" name="Rectangle 9">
            <a:extLst>
              <a:ext uri="{FF2B5EF4-FFF2-40B4-BE49-F238E27FC236}">
                <a16:creationId xmlns:a16="http://schemas.microsoft.com/office/drawing/2014/main" id="{742438C4-F401-294B-A276-A1B7EFBD3822}"/>
              </a:ext>
            </a:extLst>
          </p:cNvPr>
          <p:cNvSpPr/>
          <p:nvPr/>
        </p:nvSpPr>
        <p:spPr>
          <a:xfrm>
            <a:off x="1" y="-1"/>
            <a:ext cx="14630400" cy="5231219"/>
          </a:xfrm>
          <a:prstGeom prst="rect">
            <a:avLst/>
          </a:prstGeom>
          <a:gradFill>
            <a:gsLst>
              <a:gs pos="0">
                <a:srgbClr val="ABB0AA">
                  <a:alpha val="0"/>
                </a:srgbClr>
              </a:gs>
              <a:gs pos="11000">
                <a:srgbClr val="ABB0AA">
                  <a:alpha val="17000"/>
                </a:srgbClr>
              </a:gs>
              <a:gs pos="78000">
                <a:srgbClr val="444D43">
                  <a:alpha val="47000"/>
                </a:srgbClr>
              </a:gs>
              <a:gs pos="49000">
                <a:srgbClr val="444D43">
                  <a:alpha val="44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s-ES_tradnl">
                <a:latin typeface="IBM Plex Sans" charset="0"/>
                <a:ea typeface="IBM Plex Sans" charset="0"/>
                <a:cs typeface="IBM Plex Sans" charset="0"/>
              </a:rPr>
              <a:t>Materializar la ventaja blockchain</a:t>
            </a:r>
            <a:br>
              <a:rPr lang="es-ES_tradnl">
                <a:latin typeface="IBM Plex Sans" charset="0"/>
                <a:ea typeface="IBM Plex Sans" charset="0"/>
                <a:cs typeface="IBM Plex Sans" charset="0"/>
              </a:rPr>
            </a:br>
            <a:br>
              <a:rPr lang="es-ES_tradnl" sz="4000">
                <a:latin typeface="IBM Plex Sans" charset="0"/>
                <a:ea typeface="IBM Plex Sans" charset="0"/>
                <a:cs typeface="IBM Plex Sans" charset="0"/>
              </a:rPr>
            </a:br>
            <a:r>
              <a:rPr lang="es-ES_tradnl" sz="4000" b="0">
                <a:latin typeface="IBM Plex Sans" charset="0"/>
                <a:ea typeface="IBM Plex Sans" charset="0"/>
                <a:cs typeface="IBM Plex Sans" charset="0"/>
              </a:rPr>
              <a:t>Nuevos conocimientos sobre cómo crear valor, escalar rápidamente y abrir nuevos mercados</a:t>
            </a:r>
          </a:p>
        </p:txBody>
      </p:sp>
      <p:cxnSp>
        <p:nvCxnSpPr>
          <p:cNvPr id="5" name="Straight Connector 4"/>
          <p:cNvCxnSpPr/>
          <p:nvPr/>
        </p:nvCxnSpPr>
        <p:spPr>
          <a:xfrm>
            <a:off x="3657600" y="457200"/>
            <a:ext cx="0" cy="73152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31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rot="1380000">
            <a:off x="9342913" y="2423839"/>
            <a:ext cx="3322627" cy="3106063"/>
            <a:chOff x="6325394" y="3267745"/>
            <a:chExt cx="3322627" cy="3106063"/>
          </a:xfrm>
          <a:solidFill>
            <a:schemeClr val="tx1">
              <a:lumMod val="25000"/>
              <a:lumOff val="75000"/>
            </a:schemeClr>
          </a:solidFill>
        </p:grpSpPr>
        <p:sp>
          <p:nvSpPr>
            <p:cNvPr id="8" name="Freeform 7"/>
            <p:cNvSpPr/>
            <p:nvPr/>
          </p:nvSpPr>
          <p:spPr bwMode="auto">
            <a:xfrm rot="12000000">
              <a:off x="6325394" y="3267745"/>
              <a:ext cx="2281696" cy="3020990"/>
            </a:xfrm>
            <a:custGeom>
              <a:avLst/>
              <a:gdLst>
                <a:gd name="connsiteX0" fmla="*/ 1953912 w 2281696"/>
                <a:gd name="connsiteY0" fmla="*/ 3020990 h 3020990"/>
                <a:gd name="connsiteX1" fmla="*/ 1405271 w 2281696"/>
                <a:gd name="connsiteY1" fmla="*/ 3020990 h 3020990"/>
                <a:gd name="connsiteX2" fmla="*/ 1405271 w 2281696"/>
                <a:gd name="connsiteY2" fmla="*/ 2472350 h 3020990"/>
                <a:gd name="connsiteX3" fmla="*/ 1597257 w 2281696"/>
                <a:gd name="connsiteY3" fmla="*/ 2664336 h 3020990"/>
                <a:gd name="connsiteX4" fmla="*/ 1727790 w 2281696"/>
                <a:gd name="connsiteY4" fmla="*/ 2523819 h 3020990"/>
                <a:gd name="connsiteX5" fmla="*/ 1951844 w 2281696"/>
                <a:gd name="connsiteY5" fmla="*/ 1167195 h 3020990"/>
                <a:gd name="connsiteX6" fmla="*/ 156155 w 2281696"/>
                <a:gd name="connsiteY6" fmla="*/ 329852 h 3020990"/>
                <a:gd name="connsiteX7" fmla="*/ 98347 w 2281696"/>
                <a:gd name="connsiteY7" fmla="*/ 354260 h 3020990"/>
                <a:gd name="connsiteX8" fmla="*/ 0 w 2281696"/>
                <a:gd name="connsiteY8" fmla="*/ 130274 h 3020990"/>
                <a:gd name="connsiteX9" fmla="*/ 72390 w 2281696"/>
                <a:gd name="connsiteY9" fmla="*/ 99709 h 3020990"/>
                <a:gd name="connsiteX10" fmla="*/ 2181987 w 2281696"/>
                <a:gd name="connsiteY10" fmla="*/ 1083430 h 3020990"/>
                <a:gd name="connsiteX11" fmla="*/ 1827140 w 2281696"/>
                <a:gd name="connsiteY11" fmla="*/ 2782077 h 3020990"/>
                <a:gd name="connsiteX12" fmla="*/ 1770237 w 2281696"/>
                <a:gd name="connsiteY12" fmla="*/ 2837316 h 302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1696" h="3020990">
                  <a:moveTo>
                    <a:pt x="1953912" y="3020990"/>
                  </a:moveTo>
                  <a:lnTo>
                    <a:pt x="1405271" y="3020990"/>
                  </a:lnTo>
                  <a:lnTo>
                    <a:pt x="1405271" y="2472350"/>
                  </a:lnTo>
                  <a:lnTo>
                    <a:pt x="1597257" y="2664336"/>
                  </a:lnTo>
                  <a:lnTo>
                    <a:pt x="1727790" y="2523819"/>
                  </a:lnTo>
                  <a:cubicBezTo>
                    <a:pt x="2023760" y="2154607"/>
                    <a:pt x="2125514" y="1644350"/>
                    <a:pt x="1951844" y="1167195"/>
                  </a:cubicBezTo>
                  <a:cubicBezTo>
                    <a:pt x="1687204" y="440103"/>
                    <a:pt x="883247" y="65212"/>
                    <a:pt x="156155" y="329852"/>
                  </a:cubicBezTo>
                  <a:lnTo>
                    <a:pt x="98347" y="354260"/>
                  </a:lnTo>
                  <a:lnTo>
                    <a:pt x="0" y="130274"/>
                  </a:lnTo>
                  <a:lnTo>
                    <a:pt x="72390" y="99709"/>
                  </a:lnTo>
                  <a:cubicBezTo>
                    <a:pt x="926586" y="-211193"/>
                    <a:pt x="1871085" y="229233"/>
                    <a:pt x="2181987" y="1083430"/>
                  </a:cubicBezTo>
                  <a:cubicBezTo>
                    <a:pt x="2403019" y="1690711"/>
                    <a:pt x="2244305" y="2343632"/>
                    <a:pt x="1827140" y="2782077"/>
                  </a:cubicBezTo>
                  <a:lnTo>
                    <a:pt x="1770237" y="2837316"/>
                  </a:lnTo>
                  <a:close/>
                </a:path>
              </a:pathLst>
            </a:custGeom>
            <a:solidFill>
              <a:schemeClr val="tx2">
                <a:lumMod val="9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 name="Freeform 8"/>
            <p:cNvSpPr/>
            <p:nvPr/>
          </p:nvSpPr>
          <p:spPr bwMode="auto">
            <a:xfrm rot="1200000">
              <a:off x="7366325" y="3352818"/>
              <a:ext cx="2281696" cy="3020990"/>
            </a:xfrm>
            <a:custGeom>
              <a:avLst/>
              <a:gdLst>
                <a:gd name="connsiteX0" fmla="*/ 1953912 w 2281696"/>
                <a:gd name="connsiteY0" fmla="*/ 3020990 h 3020990"/>
                <a:gd name="connsiteX1" fmla="*/ 1405271 w 2281696"/>
                <a:gd name="connsiteY1" fmla="*/ 3020990 h 3020990"/>
                <a:gd name="connsiteX2" fmla="*/ 1405271 w 2281696"/>
                <a:gd name="connsiteY2" fmla="*/ 2472350 h 3020990"/>
                <a:gd name="connsiteX3" fmla="*/ 1597257 w 2281696"/>
                <a:gd name="connsiteY3" fmla="*/ 2664336 h 3020990"/>
                <a:gd name="connsiteX4" fmla="*/ 1727790 w 2281696"/>
                <a:gd name="connsiteY4" fmla="*/ 2523819 h 3020990"/>
                <a:gd name="connsiteX5" fmla="*/ 1951844 w 2281696"/>
                <a:gd name="connsiteY5" fmla="*/ 1167195 h 3020990"/>
                <a:gd name="connsiteX6" fmla="*/ 156155 w 2281696"/>
                <a:gd name="connsiteY6" fmla="*/ 329852 h 3020990"/>
                <a:gd name="connsiteX7" fmla="*/ 98347 w 2281696"/>
                <a:gd name="connsiteY7" fmla="*/ 354260 h 3020990"/>
                <a:gd name="connsiteX8" fmla="*/ 0 w 2281696"/>
                <a:gd name="connsiteY8" fmla="*/ 130274 h 3020990"/>
                <a:gd name="connsiteX9" fmla="*/ 72390 w 2281696"/>
                <a:gd name="connsiteY9" fmla="*/ 99709 h 3020990"/>
                <a:gd name="connsiteX10" fmla="*/ 2181987 w 2281696"/>
                <a:gd name="connsiteY10" fmla="*/ 1083430 h 3020990"/>
                <a:gd name="connsiteX11" fmla="*/ 1827140 w 2281696"/>
                <a:gd name="connsiteY11" fmla="*/ 2782077 h 3020990"/>
                <a:gd name="connsiteX12" fmla="*/ 1770237 w 2281696"/>
                <a:gd name="connsiteY12" fmla="*/ 2837316 h 302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1696" h="3020990">
                  <a:moveTo>
                    <a:pt x="1953912" y="3020990"/>
                  </a:moveTo>
                  <a:lnTo>
                    <a:pt x="1405271" y="3020990"/>
                  </a:lnTo>
                  <a:lnTo>
                    <a:pt x="1405271" y="2472350"/>
                  </a:lnTo>
                  <a:lnTo>
                    <a:pt x="1597257" y="2664336"/>
                  </a:lnTo>
                  <a:lnTo>
                    <a:pt x="1727790" y="2523819"/>
                  </a:lnTo>
                  <a:cubicBezTo>
                    <a:pt x="2023760" y="2154607"/>
                    <a:pt x="2125514" y="1644350"/>
                    <a:pt x="1951844" y="1167195"/>
                  </a:cubicBezTo>
                  <a:cubicBezTo>
                    <a:pt x="1687204" y="440103"/>
                    <a:pt x="883247" y="65212"/>
                    <a:pt x="156155" y="329852"/>
                  </a:cubicBezTo>
                  <a:lnTo>
                    <a:pt x="98347" y="354260"/>
                  </a:lnTo>
                  <a:lnTo>
                    <a:pt x="0" y="130274"/>
                  </a:lnTo>
                  <a:lnTo>
                    <a:pt x="72390" y="99709"/>
                  </a:lnTo>
                  <a:cubicBezTo>
                    <a:pt x="926586" y="-211193"/>
                    <a:pt x="1871085" y="229233"/>
                    <a:pt x="2181987" y="1083430"/>
                  </a:cubicBezTo>
                  <a:cubicBezTo>
                    <a:pt x="2403019" y="1690711"/>
                    <a:pt x="2244305" y="2343632"/>
                    <a:pt x="1827140" y="2782077"/>
                  </a:cubicBezTo>
                  <a:lnTo>
                    <a:pt x="1770237" y="2837316"/>
                  </a:lnTo>
                  <a:close/>
                </a:path>
              </a:pathLst>
            </a:custGeom>
            <a:solidFill>
              <a:schemeClr val="tx2">
                <a:lumMod val="9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3" name="Group 12"/>
          <p:cNvGrpSpPr/>
          <p:nvPr/>
        </p:nvGrpSpPr>
        <p:grpSpPr>
          <a:xfrm>
            <a:off x="8709637" y="1767612"/>
            <a:ext cx="4585206" cy="4527874"/>
            <a:chOff x="5703716" y="2602991"/>
            <a:chExt cx="4585206" cy="4527874"/>
          </a:xfrm>
        </p:grpSpPr>
        <p:sp>
          <p:nvSpPr>
            <p:cNvPr id="14" name="Freeform 13"/>
            <p:cNvSpPr>
              <a:spLocks noChangeAspect="1"/>
            </p:cNvSpPr>
            <p:nvPr/>
          </p:nvSpPr>
          <p:spPr bwMode="auto">
            <a:xfrm>
              <a:off x="7337989" y="6686572"/>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5" name="Group 14"/>
            <p:cNvGrpSpPr/>
            <p:nvPr/>
          </p:nvGrpSpPr>
          <p:grpSpPr>
            <a:xfrm>
              <a:off x="5703716" y="2603426"/>
              <a:ext cx="2246583" cy="4047690"/>
              <a:chOff x="5703716" y="2603426"/>
              <a:chExt cx="2246583" cy="4047690"/>
            </a:xfrm>
          </p:grpSpPr>
          <p:sp>
            <p:nvSpPr>
              <p:cNvPr id="21" name="Freeform 20"/>
              <p:cNvSpPr>
                <a:spLocks noChangeAspect="1"/>
              </p:cNvSpPr>
              <p:nvPr/>
            </p:nvSpPr>
            <p:spPr bwMode="auto">
              <a:xfrm rot="2400000">
                <a:off x="5982054" y="6206823"/>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00868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2" name="Freeform 21"/>
              <p:cNvSpPr>
                <a:spLocks noChangeAspect="1"/>
              </p:cNvSpPr>
              <p:nvPr/>
            </p:nvSpPr>
            <p:spPr bwMode="auto">
              <a:xfrm rot="4800000">
                <a:off x="5245335" y="495689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3" name="Freeform 22"/>
              <p:cNvSpPr>
                <a:spLocks noChangeAspect="1"/>
              </p:cNvSpPr>
              <p:nvPr/>
            </p:nvSpPr>
            <p:spPr bwMode="auto">
              <a:xfrm rot="7200000">
                <a:off x="5486709" y="3532257"/>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41D6C3"/>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4" name="Freeform 23"/>
              <p:cNvSpPr>
                <a:spLocks noChangeAspect="1"/>
              </p:cNvSpPr>
              <p:nvPr/>
            </p:nvSpPr>
            <p:spPr bwMode="auto">
              <a:xfrm rot="9600000">
                <a:off x="6589243" y="260342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6FEDD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6" name="Group 15"/>
            <p:cNvGrpSpPr/>
            <p:nvPr/>
          </p:nvGrpSpPr>
          <p:grpSpPr>
            <a:xfrm flipH="1">
              <a:off x="8042339" y="2602991"/>
              <a:ext cx="2246583" cy="4047690"/>
              <a:chOff x="5703716" y="2603426"/>
              <a:chExt cx="2246583" cy="4047690"/>
            </a:xfrm>
          </p:grpSpPr>
          <p:sp>
            <p:nvSpPr>
              <p:cNvPr id="17" name="Freeform 16"/>
              <p:cNvSpPr>
                <a:spLocks noChangeAspect="1"/>
              </p:cNvSpPr>
              <p:nvPr/>
            </p:nvSpPr>
            <p:spPr bwMode="auto">
              <a:xfrm rot="2400000">
                <a:off x="5982054" y="6206823"/>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9855D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 name="Freeform 17"/>
              <p:cNvSpPr>
                <a:spLocks noChangeAspect="1"/>
              </p:cNvSpPr>
              <p:nvPr/>
            </p:nvSpPr>
            <p:spPr bwMode="auto">
              <a:xfrm rot="4800000">
                <a:off x="5245335" y="495689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AF6EE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9" name="Freeform 18"/>
              <p:cNvSpPr>
                <a:spLocks noChangeAspect="1"/>
              </p:cNvSpPr>
              <p:nvPr/>
            </p:nvSpPr>
            <p:spPr bwMode="auto">
              <a:xfrm rot="7200000">
                <a:off x="5486709" y="3532257"/>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0" name="Freeform 19"/>
              <p:cNvSpPr>
                <a:spLocks noChangeAspect="1"/>
              </p:cNvSpPr>
              <p:nvPr/>
            </p:nvSpPr>
            <p:spPr bwMode="auto">
              <a:xfrm rot="9600000">
                <a:off x="6589243" y="2603426"/>
                <a:ext cx="1361056" cy="444293"/>
              </a:xfrm>
              <a:custGeom>
                <a:avLst/>
                <a:gdLst>
                  <a:gd name="connsiteX0" fmla="*/ 1214492 w 1317244"/>
                  <a:gd name="connsiteY0" fmla="*/ 0 h 429991"/>
                  <a:gd name="connsiteX1" fmla="*/ 1317244 w 1317244"/>
                  <a:gd name="connsiteY1" fmla="*/ 331098 h 429991"/>
                  <a:gd name="connsiteX2" fmla="*/ 1116873 w 1317244"/>
                  <a:gd name="connsiteY2" fmla="*/ 382619 h 429991"/>
                  <a:gd name="connsiteX3" fmla="*/ 646950 w 1317244"/>
                  <a:gd name="connsiteY3" fmla="*/ 429991 h 429991"/>
                  <a:gd name="connsiteX4" fmla="*/ 177027 w 1317244"/>
                  <a:gd name="connsiteY4" fmla="*/ 382619 h 429991"/>
                  <a:gd name="connsiteX5" fmla="*/ 0 w 1317244"/>
                  <a:gd name="connsiteY5" fmla="*/ 337101 h 429991"/>
                  <a:gd name="connsiteX6" fmla="*/ 97204 w 1317244"/>
                  <a:gd name="connsiteY6" fmla="*/ 4576 h 429991"/>
                  <a:gd name="connsiteX7" fmla="*/ 250741 w 1317244"/>
                  <a:gd name="connsiteY7" fmla="*/ 44054 h 429991"/>
                  <a:gd name="connsiteX8" fmla="*/ 646950 w 1317244"/>
                  <a:gd name="connsiteY8" fmla="*/ 83995 h 429991"/>
                  <a:gd name="connsiteX9" fmla="*/ 1043160 w 1317244"/>
                  <a:gd name="connsiteY9" fmla="*/ 44054 h 42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7244" h="429991">
                    <a:moveTo>
                      <a:pt x="1214492" y="0"/>
                    </a:moveTo>
                    <a:lnTo>
                      <a:pt x="1317244" y="331098"/>
                    </a:lnTo>
                    <a:lnTo>
                      <a:pt x="1116873" y="382619"/>
                    </a:lnTo>
                    <a:cubicBezTo>
                      <a:pt x="965084" y="413680"/>
                      <a:pt x="807922" y="429991"/>
                      <a:pt x="646950" y="429991"/>
                    </a:cubicBezTo>
                    <a:cubicBezTo>
                      <a:pt x="485979" y="429991"/>
                      <a:pt x="328817" y="413680"/>
                      <a:pt x="177027" y="382619"/>
                    </a:cubicBezTo>
                    <a:lnTo>
                      <a:pt x="0" y="337101"/>
                    </a:lnTo>
                    <a:lnTo>
                      <a:pt x="97204" y="4576"/>
                    </a:lnTo>
                    <a:lnTo>
                      <a:pt x="250741" y="44054"/>
                    </a:lnTo>
                    <a:cubicBezTo>
                      <a:pt x="378720" y="70242"/>
                      <a:pt x="511229" y="83995"/>
                      <a:pt x="646950" y="83995"/>
                    </a:cubicBezTo>
                    <a:cubicBezTo>
                      <a:pt x="782672" y="83995"/>
                      <a:pt x="915181" y="70242"/>
                      <a:pt x="1043160" y="44054"/>
                    </a:cubicBezTo>
                    <a:close/>
                  </a:path>
                </a:pathLst>
              </a:custGeom>
              <a:solidFill>
                <a:srgbClr val="D7AAFF"/>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grpSp>
        <p:nvGrpSpPr>
          <p:cNvPr id="25" name="Group 24"/>
          <p:cNvGrpSpPr/>
          <p:nvPr/>
        </p:nvGrpSpPr>
        <p:grpSpPr>
          <a:xfrm>
            <a:off x="10332719" y="3221843"/>
            <a:ext cx="1235077" cy="1476996"/>
            <a:chOff x="7085963" y="3369324"/>
            <a:chExt cx="1235077" cy="1476996"/>
          </a:xfrm>
        </p:grpSpPr>
        <p:sp>
          <p:nvSpPr>
            <p:cNvPr id="26" name="Rectangle 25"/>
            <p:cNvSpPr/>
            <p:nvPr/>
          </p:nvSpPr>
          <p:spPr bwMode="auto">
            <a:xfrm>
              <a:off x="7196328" y="3369324"/>
              <a:ext cx="1124712" cy="1476996"/>
            </a:xfrm>
            <a:prstGeom prst="rect">
              <a:avLst/>
            </a:prstGeom>
            <a:noFill/>
            <a:ln w="19050" cap="flat" cmpd="sng" algn="ctr">
              <a:solidFill>
                <a:schemeClr val="tx2">
                  <a:lumMod val="7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7" name="Freeform 26"/>
            <p:cNvSpPr/>
            <p:nvPr/>
          </p:nvSpPr>
          <p:spPr bwMode="auto">
            <a:xfrm>
              <a:off x="7085963" y="3474720"/>
              <a:ext cx="274957" cy="91440"/>
            </a:xfrm>
            <a:custGeom>
              <a:avLst/>
              <a:gdLst>
                <a:gd name="connsiteX0" fmla="*/ 229237 w 274957"/>
                <a:gd name="connsiteY0" fmla="*/ 0 h 91440"/>
                <a:gd name="connsiteX1" fmla="*/ 274957 w 274957"/>
                <a:gd name="connsiteY1" fmla="*/ 45720 h 91440"/>
                <a:gd name="connsiteX2" fmla="*/ 229237 w 274957"/>
                <a:gd name="connsiteY2" fmla="*/ 91440 h 91440"/>
                <a:gd name="connsiteX3" fmla="*/ 196909 w 274957"/>
                <a:gd name="connsiteY3" fmla="*/ 78049 h 91440"/>
                <a:gd name="connsiteX4" fmla="*/ 193023 w 274957"/>
                <a:gd name="connsiteY4" fmla="*/ 68669 h 91440"/>
                <a:gd name="connsiteX5" fmla="*/ 0 w 274957"/>
                <a:gd name="connsiteY5" fmla="*/ 68669 h 91440"/>
                <a:gd name="connsiteX6" fmla="*/ 0 w 274957"/>
                <a:gd name="connsiteY6" fmla="*/ 22949 h 91440"/>
                <a:gd name="connsiteX7" fmla="*/ 192949 w 274957"/>
                <a:gd name="connsiteY7" fmla="*/ 22949 h 91440"/>
                <a:gd name="connsiteX8" fmla="*/ 196909 w 274957"/>
                <a:gd name="connsiteY8" fmla="*/ 13391 h 91440"/>
                <a:gd name="connsiteX9" fmla="*/ 229237 w 274957"/>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957" h="91440">
                  <a:moveTo>
                    <a:pt x="229237" y="0"/>
                  </a:moveTo>
                  <a:cubicBezTo>
                    <a:pt x="254487" y="0"/>
                    <a:pt x="274957" y="20470"/>
                    <a:pt x="274957" y="45720"/>
                  </a:cubicBezTo>
                  <a:cubicBezTo>
                    <a:pt x="274957" y="70970"/>
                    <a:pt x="254487" y="91440"/>
                    <a:pt x="229237" y="91440"/>
                  </a:cubicBezTo>
                  <a:cubicBezTo>
                    <a:pt x="216612" y="91440"/>
                    <a:pt x="205182" y="86323"/>
                    <a:pt x="196909" y="78049"/>
                  </a:cubicBezTo>
                  <a:lnTo>
                    <a:pt x="193023" y="68669"/>
                  </a:lnTo>
                  <a:lnTo>
                    <a:pt x="0" y="68669"/>
                  </a:lnTo>
                  <a:lnTo>
                    <a:pt x="0" y="22949"/>
                  </a:lnTo>
                  <a:lnTo>
                    <a:pt x="192949" y="22949"/>
                  </a:lnTo>
                  <a:lnTo>
                    <a:pt x="196909" y="13391"/>
                  </a:lnTo>
                  <a:cubicBezTo>
                    <a:pt x="205182" y="5118"/>
                    <a:pt x="216612" y="0"/>
                    <a:pt x="229237"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8" name="Freeform 27"/>
            <p:cNvSpPr/>
            <p:nvPr/>
          </p:nvSpPr>
          <p:spPr bwMode="auto">
            <a:xfrm>
              <a:off x="7086600" y="3840480"/>
              <a:ext cx="274320" cy="91440"/>
            </a:xfrm>
            <a:custGeom>
              <a:avLst/>
              <a:gdLst>
                <a:gd name="connsiteX0" fmla="*/ 228600 w 274320"/>
                <a:gd name="connsiteY0" fmla="*/ 0 h 91440"/>
                <a:gd name="connsiteX1" fmla="*/ 274320 w 274320"/>
                <a:gd name="connsiteY1" fmla="*/ 45720 h 91440"/>
                <a:gd name="connsiteX2" fmla="*/ 228600 w 274320"/>
                <a:gd name="connsiteY2" fmla="*/ 91440 h 91440"/>
                <a:gd name="connsiteX3" fmla="*/ 196272 w 274320"/>
                <a:gd name="connsiteY3" fmla="*/ 78049 h 91440"/>
                <a:gd name="connsiteX4" fmla="*/ 192349 w 274320"/>
                <a:gd name="connsiteY4" fmla="*/ 68580 h 91440"/>
                <a:gd name="connsiteX5" fmla="*/ 0 w 274320"/>
                <a:gd name="connsiteY5" fmla="*/ 68580 h 91440"/>
                <a:gd name="connsiteX6" fmla="*/ 0 w 274320"/>
                <a:gd name="connsiteY6" fmla="*/ 22860 h 91440"/>
                <a:gd name="connsiteX7" fmla="*/ 192349 w 274320"/>
                <a:gd name="connsiteY7" fmla="*/ 22860 h 91440"/>
                <a:gd name="connsiteX8" fmla="*/ 196272 w 274320"/>
                <a:gd name="connsiteY8" fmla="*/ 13391 h 91440"/>
                <a:gd name="connsiteX9" fmla="*/ 228600 w 274320"/>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320" h="91440">
                  <a:moveTo>
                    <a:pt x="228600" y="0"/>
                  </a:moveTo>
                  <a:cubicBezTo>
                    <a:pt x="253850" y="0"/>
                    <a:pt x="274320" y="20470"/>
                    <a:pt x="274320" y="45720"/>
                  </a:cubicBezTo>
                  <a:cubicBezTo>
                    <a:pt x="274320" y="70970"/>
                    <a:pt x="253850" y="91440"/>
                    <a:pt x="228600" y="91440"/>
                  </a:cubicBezTo>
                  <a:cubicBezTo>
                    <a:pt x="215975" y="91440"/>
                    <a:pt x="204545" y="86323"/>
                    <a:pt x="196272" y="78049"/>
                  </a:cubicBezTo>
                  <a:lnTo>
                    <a:pt x="192349" y="68580"/>
                  </a:lnTo>
                  <a:lnTo>
                    <a:pt x="0" y="68580"/>
                  </a:lnTo>
                  <a:lnTo>
                    <a:pt x="0" y="22860"/>
                  </a:lnTo>
                  <a:lnTo>
                    <a:pt x="192349" y="22860"/>
                  </a:lnTo>
                  <a:lnTo>
                    <a:pt x="196272" y="13391"/>
                  </a:lnTo>
                  <a:cubicBezTo>
                    <a:pt x="204545" y="5118"/>
                    <a:pt x="215975" y="0"/>
                    <a:pt x="228600"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29" name="Freeform 28"/>
            <p:cNvSpPr/>
            <p:nvPr/>
          </p:nvSpPr>
          <p:spPr bwMode="auto">
            <a:xfrm>
              <a:off x="7089140" y="4206240"/>
              <a:ext cx="271780" cy="91440"/>
            </a:xfrm>
            <a:custGeom>
              <a:avLst/>
              <a:gdLst>
                <a:gd name="connsiteX0" fmla="*/ 226060 w 271780"/>
                <a:gd name="connsiteY0" fmla="*/ 0 h 91440"/>
                <a:gd name="connsiteX1" fmla="*/ 271780 w 271780"/>
                <a:gd name="connsiteY1" fmla="*/ 45720 h 91440"/>
                <a:gd name="connsiteX2" fmla="*/ 226060 w 271780"/>
                <a:gd name="connsiteY2" fmla="*/ 91440 h 91440"/>
                <a:gd name="connsiteX3" fmla="*/ 193732 w 271780"/>
                <a:gd name="connsiteY3" fmla="*/ 78049 h 91440"/>
                <a:gd name="connsiteX4" fmla="*/ 189809 w 271780"/>
                <a:gd name="connsiteY4" fmla="*/ 68580 h 91440"/>
                <a:gd name="connsiteX5" fmla="*/ 0 w 271780"/>
                <a:gd name="connsiteY5" fmla="*/ 68580 h 91440"/>
                <a:gd name="connsiteX6" fmla="*/ 0 w 271780"/>
                <a:gd name="connsiteY6" fmla="*/ 22860 h 91440"/>
                <a:gd name="connsiteX7" fmla="*/ 189809 w 271780"/>
                <a:gd name="connsiteY7" fmla="*/ 22860 h 91440"/>
                <a:gd name="connsiteX8" fmla="*/ 193732 w 271780"/>
                <a:gd name="connsiteY8" fmla="*/ 13392 h 91440"/>
                <a:gd name="connsiteX9" fmla="*/ 226060 w 271780"/>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780" h="91440">
                  <a:moveTo>
                    <a:pt x="226060" y="0"/>
                  </a:moveTo>
                  <a:cubicBezTo>
                    <a:pt x="251310" y="0"/>
                    <a:pt x="271780" y="20470"/>
                    <a:pt x="271780" y="45720"/>
                  </a:cubicBezTo>
                  <a:cubicBezTo>
                    <a:pt x="271780" y="70970"/>
                    <a:pt x="251310" y="91440"/>
                    <a:pt x="226060" y="91440"/>
                  </a:cubicBezTo>
                  <a:cubicBezTo>
                    <a:pt x="213435" y="91440"/>
                    <a:pt x="202005" y="86323"/>
                    <a:pt x="193732" y="78049"/>
                  </a:cubicBezTo>
                  <a:lnTo>
                    <a:pt x="189809" y="68580"/>
                  </a:lnTo>
                  <a:lnTo>
                    <a:pt x="0" y="68580"/>
                  </a:lnTo>
                  <a:lnTo>
                    <a:pt x="0" y="22860"/>
                  </a:lnTo>
                  <a:lnTo>
                    <a:pt x="189809" y="22860"/>
                  </a:lnTo>
                  <a:lnTo>
                    <a:pt x="193732" y="13392"/>
                  </a:lnTo>
                  <a:cubicBezTo>
                    <a:pt x="202005" y="5118"/>
                    <a:pt x="213435" y="0"/>
                    <a:pt x="226060"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0" name="Freeform 29"/>
            <p:cNvSpPr/>
            <p:nvPr/>
          </p:nvSpPr>
          <p:spPr bwMode="auto">
            <a:xfrm>
              <a:off x="7089140" y="4572000"/>
              <a:ext cx="271780" cy="91440"/>
            </a:xfrm>
            <a:custGeom>
              <a:avLst/>
              <a:gdLst>
                <a:gd name="connsiteX0" fmla="*/ 226060 w 271780"/>
                <a:gd name="connsiteY0" fmla="*/ 0 h 91440"/>
                <a:gd name="connsiteX1" fmla="*/ 271780 w 271780"/>
                <a:gd name="connsiteY1" fmla="*/ 45720 h 91440"/>
                <a:gd name="connsiteX2" fmla="*/ 226060 w 271780"/>
                <a:gd name="connsiteY2" fmla="*/ 91440 h 91440"/>
                <a:gd name="connsiteX3" fmla="*/ 193732 w 271780"/>
                <a:gd name="connsiteY3" fmla="*/ 78049 h 91440"/>
                <a:gd name="connsiteX4" fmla="*/ 189809 w 271780"/>
                <a:gd name="connsiteY4" fmla="*/ 68580 h 91440"/>
                <a:gd name="connsiteX5" fmla="*/ 0 w 271780"/>
                <a:gd name="connsiteY5" fmla="*/ 68580 h 91440"/>
                <a:gd name="connsiteX6" fmla="*/ 0 w 271780"/>
                <a:gd name="connsiteY6" fmla="*/ 22860 h 91440"/>
                <a:gd name="connsiteX7" fmla="*/ 189809 w 271780"/>
                <a:gd name="connsiteY7" fmla="*/ 22860 h 91440"/>
                <a:gd name="connsiteX8" fmla="*/ 193732 w 271780"/>
                <a:gd name="connsiteY8" fmla="*/ 13392 h 91440"/>
                <a:gd name="connsiteX9" fmla="*/ 226060 w 271780"/>
                <a:gd name="connsiteY9"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780" h="91440">
                  <a:moveTo>
                    <a:pt x="226060" y="0"/>
                  </a:moveTo>
                  <a:cubicBezTo>
                    <a:pt x="251310" y="0"/>
                    <a:pt x="271780" y="20470"/>
                    <a:pt x="271780" y="45720"/>
                  </a:cubicBezTo>
                  <a:cubicBezTo>
                    <a:pt x="271780" y="70970"/>
                    <a:pt x="251310" y="91440"/>
                    <a:pt x="226060" y="91440"/>
                  </a:cubicBezTo>
                  <a:cubicBezTo>
                    <a:pt x="213435" y="91440"/>
                    <a:pt x="202005" y="86323"/>
                    <a:pt x="193732" y="78049"/>
                  </a:cubicBezTo>
                  <a:lnTo>
                    <a:pt x="189809" y="68580"/>
                  </a:lnTo>
                  <a:lnTo>
                    <a:pt x="0" y="68580"/>
                  </a:lnTo>
                  <a:lnTo>
                    <a:pt x="0" y="22860"/>
                  </a:lnTo>
                  <a:lnTo>
                    <a:pt x="189809" y="22860"/>
                  </a:lnTo>
                  <a:lnTo>
                    <a:pt x="193732" y="13392"/>
                  </a:lnTo>
                  <a:cubicBezTo>
                    <a:pt x="202005" y="5118"/>
                    <a:pt x="213435" y="0"/>
                    <a:pt x="226060" y="0"/>
                  </a:cubicBezTo>
                  <a:close/>
                </a:path>
              </a:pathLst>
            </a:custGeom>
            <a:solidFill>
              <a:schemeClr val="tx2">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31" name="Group 30"/>
          <p:cNvGrpSpPr/>
          <p:nvPr/>
        </p:nvGrpSpPr>
        <p:grpSpPr>
          <a:xfrm>
            <a:off x="10582746" y="3608854"/>
            <a:ext cx="911832" cy="502525"/>
            <a:chOff x="-5074920" y="5597385"/>
            <a:chExt cx="12411648" cy="6840248"/>
          </a:xfrm>
        </p:grpSpPr>
        <p:sp>
          <p:nvSpPr>
            <p:cNvPr id="32" name="Hexagon 31"/>
            <p:cNvSpPr/>
            <p:nvPr/>
          </p:nvSpPr>
          <p:spPr bwMode="auto">
            <a:xfrm rot="1800000">
              <a:off x="0" y="5606872"/>
              <a:ext cx="3947845" cy="3391056"/>
            </a:xfrm>
            <a:prstGeom prst="hexagon">
              <a:avLst>
                <a:gd name="adj" fmla="val 29091"/>
                <a:gd name="vf" fmla="val 115470"/>
              </a:avLst>
            </a:prstGeom>
            <a:solidFill>
              <a:srgbClr val="AF6EE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3" name="Diamond 32"/>
            <p:cNvSpPr>
              <a:spLocks/>
            </p:cNvSpPr>
            <p:nvPr/>
          </p:nvSpPr>
          <p:spPr bwMode="auto">
            <a:xfrm rot="18000000" flipV="1">
              <a:off x="1130011" y="6812625"/>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4" name="Diamond 33"/>
            <p:cNvSpPr>
              <a:spLocks/>
            </p:cNvSpPr>
            <p:nvPr/>
          </p:nvSpPr>
          <p:spPr bwMode="auto">
            <a:xfrm rot="3600000">
              <a:off x="-579666" y="6812624"/>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5" name="Hexagon 34"/>
            <p:cNvSpPr/>
            <p:nvPr/>
          </p:nvSpPr>
          <p:spPr bwMode="auto">
            <a:xfrm rot="1800000">
              <a:off x="-1694634" y="8539126"/>
              <a:ext cx="3947845" cy="3391056"/>
            </a:xfrm>
            <a:prstGeom prst="hexagon">
              <a:avLst>
                <a:gd name="adj" fmla="val 29091"/>
                <a:gd name="vf" fmla="val 115470"/>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6" name="Diamond 35"/>
            <p:cNvSpPr>
              <a:spLocks/>
            </p:cNvSpPr>
            <p:nvPr/>
          </p:nvSpPr>
          <p:spPr bwMode="auto">
            <a:xfrm rot="18000000" flipV="1">
              <a:off x="-564623" y="9744879"/>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7" name="Diamond 36"/>
            <p:cNvSpPr>
              <a:spLocks/>
            </p:cNvSpPr>
            <p:nvPr/>
          </p:nvSpPr>
          <p:spPr bwMode="auto">
            <a:xfrm rot="3600000">
              <a:off x="-2274300" y="9744878"/>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8" name="Hexagon 37"/>
            <p:cNvSpPr/>
            <p:nvPr/>
          </p:nvSpPr>
          <p:spPr bwMode="auto">
            <a:xfrm rot="1800000">
              <a:off x="1702392" y="8539126"/>
              <a:ext cx="3947845" cy="3391056"/>
            </a:xfrm>
            <a:prstGeom prst="hexagon">
              <a:avLst>
                <a:gd name="adj" fmla="val 29091"/>
                <a:gd name="vf" fmla="val 115470"/>
              </a:avLst>
            </a:prstGeom>
            <a:solidFill>
              <a:srgbClr val="9855D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39" name="Diamond 38"/>
            <p:cNvSpPr>
              <a:spLocks/>
            </p:cNvSpPr>
            <p:nvPr/>
          </p:nvSpPr>
          <p:spPr bwMode="auto">
            <a:xfrm rot="18000000" flipV="1">
              <a:off x="2832403" y="9744879"/>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0" name="Diamond 39"/>
            <p:cNvSpPr>
              <a:spLocks/>
            </p:cNvSpPr>
            <p:nvPr/>
          </p:nvSpPr>
          <p:spPr bwMode="auto">
            <a:xfrm rot="3600000">
              <a:off x="1122726" y="9744878"/>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1" name="Hexagon 40"/>
            <p:cNvSpPr/>
            <p:nvPr/>
          </p:nvSpPr>
          <p:spPr bwMode="auto">
            <a:xfrm rot="1800000">
              <a:off x="3388883" y="5597385"/>
              <a:ext cx="3947845" cy="3391056"/>
            </a:xfrm>
            <a:prstGeom prst="hexagon">
              <a:avLst>
                <a:gd name="adj" fmla="val 29091"/>
                <a:gd name="vf" fmla="val 115470"/>
              </a:avLst>
            </a:prstGeom>
            <a:solidFill>
              <a:srgbClr val="41D6C3"/>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2" name="Diamond 41"/>
            <p:cNvSpPr>
              <a:spLocks/>
            </p:cNvSpPr>
            <p:nvPr/>
          </p:nvSpPr>
          <p:spPr bwMode="auto">
            <a:xfrm rot="18000000" flipV="1">
              <a:off x="4518894" y="6803138"/>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3" name="Diamond 42"/>
            <p:cNvSpPr>
              <a:spLocks/>
            </p:cNvSpPr>
            <p:nvPr/>
          </p:nvSpPr>
          <p:spPr bwMode="auto">
            <a:xfrm rot="3600000">
              <a:off x="2809217" y="6803137"/>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4" name="Hexagon 43"/>
            <p:cNvSpPr/>
            <p:nvPr/>
          </p:nvSpPr>
          <p:spPr bwMode="auto">
            <a:xfrm rot="1800000">
              <a:off x="-3388376" y="5606872"/>
              <a:ext cx="3947845" cy="3391056"/>
            </a:xfrm>
            <a:prstGeom prst="hexagon">
              <a:avLst>
                <a:gd name="adj" fmla="val 29091"/>
                <a:gd name="vf" fmla="val 115470"/>
              </a:avLst>
            </a:prstGeom>
            <a:solidFill>
              <a:srgbClr val="00868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5" name="Diamond 44"/>
            <p:cNvSpPr>
              <a:spLocks/>
            </p:cNvSpPr>
            <p:nvPr/>
          </p:nvSpPr>
          <p:spPr bwMode="auto">
            <a:xfrm rot="18000000" flipV="1">
              <a:off x="-2258365" y="6812625"/>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6" name="Diamond 45"/>
            <p:cNvSpPr>
              <a:spLocks/>
            </p:cNvSpPr>
            <p:nvPr/>
          </p:nvSpPr>
          <p:spPr bwMode="auto">
            <a:xfrm rot="3600000">
              <a:off x="-3968042" y="6812624"/>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7" name="Hexagon 46"/>
            <p:cNvSpPr/>
            <p:nvPr/>
          </p:nvSpPr>
          <p:spPr bwMode="auto">
            <a:xfrm rot="1800000">
              <a:off x="-5074920" y="8549640"/>
              <a:ext cx="3947845" cy="3391056"/>
            </a:xfrm>
            <a:prstGeom prst="hexagon">
              <a:avLst>
                <a:gd name="adj" fmla="val 29091"/>
                <a:gd name="vf" fmla="val 115470"/>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8" name="Diamond 47"/>
            <p:cNvSpPr>
              <a:spLocks/>
            </p:cNvSpPr>
            <p:nvPr/>
          </p:nvSpPr>
          <p:spPr bwMode="auto">
            <a:xfrm rot="18000000" flipV="1">
              <a:off x="-3944909" y="9755393"/>
              <a:ext cx="3401568" cy="1962912"/>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49" name="Diamond 48"/>
            <p:cNvSpPr>
              <a:spLocks/>
            </p:cNvSpPr>
            <p:nvPr/>
          </p:nvSpPr>
          <p:spPr bwMode="auto">
            <a:xfrm rot="3600000">
              <a:off x="-5654586" y="9755392"/>
              <a:ext cx="3401568" cy="1962912"/>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sp>
        <p:nvSpPr>
          <p:cNvPr id="50" name="Rectangle 3"/>
          <p:cNvSpPr txBox="1">
            <a:spLocks noChangeArrowheads="1"/>
          </p:cNvSpPr>
          <p:nvPr/>
        </p:nvSpPr>
        <p:spPr>
          <a:xfrm>
            <a:off x="10424160" y="4754880"/>
            <a:ext cx="1407919" cy="655319"/>
          </a:xfrm>
          <a:prstGeom prst="rect">
            <a:avLst/>
          </a:prstGeom>
        </p:spPr>
        <p:txBody>
          <a:bodyPr lIns="0" tIns="0" rIns="9144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nSpc>
                <a:spcPct val="100000"/>
              </a:lnSpc>
              <a:spcBef>
                <a:spcPts val="1200"/>
              </a:spcBef>
              <a:buFont typeface="Wingdings" pitchFamily="2" charset="2"/>
              <a:buNone/>
            </a:pPr>
            <a:r>
              <a:rPr lang="en-US" altLang="en-GB" b="1" kern="0" dirty="0">
                <a:solidFill>
                  <a:srgbClr val="191919"/>
                </a:solidFill>
                <a:latin typeface="IBM Plex Sans" charset="0"/>
                <a:ea typeface="IBM Plex Sans" charset="0"/>
                <a:cs typeface="IBM Plex Sans" charset="0"/>
              </a:rPr>
              <a:t>Shared Value</a:t>
            </a:r>
            <a:endParaRPr lang="en-US" dirty="0">
              <a:solidFill>
                <a:srgbClr val="FFFFFF"/>
              </a:solidFill>
              <a:latin typeface="IBM Plex Sans" charset="0"/>
              <a:ea typeface="IBM Plex Sans" charset="0"/>
              <a:cs typeface="IBM Plex Sans" charset="0"/>
            </a:endParaRPr>
          </a:p>
        </p:txBody>
      </p:sp>
      <p:sp>
        <p:nvSpPr>
          <p:cNvPr id="51" name="Half Frame 50"/>
          <p:cNvSpPr/>
          <p:nvPr/>
        </p:nvSpPr>
        <p:spPr bwMode="auto">
          <a:xfrm>
            <a:off x="12637007" y="3441698"/>
            <a:ext cx="306325" cy="423555"/>
          </a:xfrm>
          <a:prstGeom prst="halfFrame">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52" name="Rectangle 51"/>
          <p:cNvSpPr/>
          <p:nvPr/>
        </p:nvSpPr>
        <p:spPr bwMode="auto">
          <a:xfrm>
            <a:off x="8458199" y="2219334"/>
            <a:ext cx="1005840" cy="32004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54" name="Group 53"/>
          <p:cNvGrpSpPr/>
          <p:nvPr/>
        </p:nvGrpSpPr>
        <p:grpSpPr>
          <a:xfrm>
            <a:off x="11113202" y="4150440"/>
            <a:ext cx="388612" cy="486542"/>
            <a:chOff x="11361428" y="5268425"/>
            <a:chExt cx="673930" cy="843760"/>
          </a:xfrm>
          <a:noFill/>
        </p:grpSpPr>
        <p:sp>
          <p:nvSpPr>
            <p:cNvPr id="55" name="Freeform 54"/>
            <p:cNvSpPr/>
            <p:nvPr/>
          </p:nvSpPr>
          <p:spPr bwMode="auto">
            <a:xfrm>
              <a:off x="11361428" y="5268425"/>
              <a:ext cx="673930" cy="843760"/>
            </a:xfrm>
            <a:custGeom>
              <a:avLst/>
              <a:gdLst>
                <a:gd name="connsiteX0" fmla="*/ 813029 w 1626058"/>
                <a:gd name="connsiteY0" fmla="*/ 1118936 h 2035824"/>
                <a:gd name="connsiteX1" fmla="*/ 493225 w 1626058"/>
                <a:gd name="connsiteY1" fmla="*/ 1438740 h 2035824"/>
                <a:gd name="connsiteX2" fmla="*/ 813029 w 1626058"/>
                <a:gd name="connsiteY2" fmla="*/ 1758544 h 2035824"/>
                <a:gd name="connsiteX3" fmla="*/ 1132833 w 1626058"/>
                <a:gd name="connsiteY3" fmla="*/ 1438740 h 2035824"/>
                <a:gd name="connsiteX4" fmla="*/ 813029 w 1626058"/>
                <a:gd name="connsiteY4" fmla="*/ 1118936 h 2035824"/>
                <a:gd name="connsiteX5" fmla="*/ 793053 w 1626058"/>
                <a:gd name="connsiteY5" fmla="*/ 137160 h 2035824"/>
                <a:gd name="connsiteX6" fmla="*/ 381573 w 1626058"/>
                <a:gd name="connsiteY6" fmla="*/ 548640 h 2035824"/>
                <a:gd name="connsiteX7" fmla="*/ 381573 w 1626058"/>
                <a:gd name="connsiteY7" fmla="*/ 821673 h 2035824"/>
                <a:gd name="connsiteX8" fmla="*/ 381573 w 1626058"/>
                <a:gd name="connsiteY8" fmla="*/ 916307 h 2035824"/>
                <a:gd name="connsiteX9" fmla="*/ 1204533 w 1626058"/>
                <a:gd name="connsiteY9" fmla="*/ 916307 h 2035824"/>
                <a:gd name="connsiteX10" fmla="*/ 1204533 w 1626058"/>
                <a:gd name="connsiteY10" fmla="*/ 548640 h 2035824"/>
                <a:gd name="connsiteX11" fmla="*/ 793053 w 1626058"/>
                <a:gd name="connsiteY11" fmla="*/ 137160 h 2035824"/>
                <a:gd name="connsiteX12" fmla="*/ 793053 w 1626058"/>
                <a:gd name="connsiteY12" fmla="*/ 0 h 2035824"/>
                <a:gd name="connsiteX13" fmla="*/ 1330547 w 1626058"/>
                <a:gd name="connsiteY13" fmla="*/ 438070 h 2035824"/>
                <a:gd name="connsiteX14" fmla="*/ 1341563 w 1626058"/>
                <a:gd name="connsiteY14" fmla="*/ 547353 h 2035824"/>
                <a:gd name="connsiteX15" fmla="*/ 1341693 w 1626058"/>
                <a:gd name="connsiteY15" fmla="*/ 547353 h 2035824"/>
                <a:gd name="connsiteX16" fmla="*/ 1341693 w 1626058"/>
                <a:gd name="connsiteY16" fmla="*/ 548640 h 2035824"/>
                <a:gd name="connsiteX17" fmla="*/ 1341693 w 1626058"/>
                <a:gd name="connsiteY17" fmla="*/ 916307 h 2035824"/>
                <a:gd name="connsiteX18" fmla="*/ 1626058 w 1626058"/>
                <a:gd name="connsiteY18" fmla="*/ 916307 h 2035824"/>
                <a:gd name="connsiteX19" fmla="*/ 1626058 w 1626058"/>
                <a:gd name="connsiteY19" fmla="*/ 2035824 h 2035824"/>
                <a:gd name="connsiteX20" fmla="*/ 0 w 1626058"/>
                <a:gd name="connsiteY20" fmla="*/ 2035824 h 2035824"/>
                <a:gd name="connsiteX21" fmla="*/ 0 w 1626058"/>
                <a:gd name="connsiteY21" fmla="*/ 916307 h 2035824"/>
                <a:gd name="connsiteX22" fmla="*/ 244413 w 1626058"/>
                <a:gd name="connsiteY22" fmla="*/ 916307 h 2035824"/>
                <a:gd name="connsiteX23" fmla="*/ 244413 w 1626058"/>
                <a:gd name="connsiteY23" fmla="*/ 821673 h 2035824"/>
                <a:gd name="connsiteX24" fmla="*/ 244413 w 1626058"/>
                <a:gd name="connsiteY24" fmla="*/ 548640 h 2035824"/>
                <a:gd name="connsiteX25" fmla="*/ 244413 w 1626058"/>
                <a:gd name="connsiteY25" fmla="*/ 547353 h 2035824"/>
                <a:gd name="connsiteX26" fmla="*/ 244543 w 1626058"/>
                <a:gd name="connsiteY26" fmla="*/ 547353 h 2035824"/>
                <a:gd name="connsiteX27" fmla="*/ 255560 w 1626058"/>
                <a:gd name="connsiteY27" fmla="*/ 438070 h 2035824"/>
                <a:gd name="connsiteX28" fmla="*/ 793053 w 1626058"/>
                <a:gd name="connsiteY28" fmla="*/ 0 h 203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26058" h="2035824">
                  <a:moveTo>
                    <a:pt x="813029" y="1118936"/>
                  </a:moveTo>
                  <a:cubicBezTo>
                    <a:pt x="636406" y="1118936"/>
                    <a:pt x="493225" y="1262117"/>
                    <a:pt x="493225" y="1438740"/>
                  </a:cubicBezTo>
                  <a:cubicBezTo>
                    <a:pt x="493225" y="1615363"/>
                    <a:pt x="636406" y="1758544"/>
                    <a:pt x="813029" y="1758544"/>
                  </a:cubicBezTo>
                  <a:cubicBezTo>
                    <a:pt x="989652" y="1758544"/>
                    <a:pt x="1132833" y="1615363"/>
                    <a:pt x="1132833" y="1438740"/>
                  </a:cubicBezTo>
                  <a:cubicBezTo>
                    <a:pt x="1132833" y="1262117"/>
                    <a:pt x="989652" y="1118936"/>
                    <a:pt x="813029" y="1118936"/>
                  </a:cubicBezTo>
                  <a:close/>
                  <a:moveTo>
                    <a:pt x="793053" y="137160"/>
                  </a:moveTo>
                  <a:cubicBezTo>
                    <a:pt x="565799" y="137160"/>
                    <a:pt x="381573" y="321386"/>
                    <a:pt x="381573" y="548640"/>
                  </a:cubicBezTo>
                  <a:lnTo>
                    <a:pt x="381573" y="821673"/>
                  </a:lnTo>
                  <a:lnTo>
                    <a:pt x="381573" y="916307"/>
                  </a:lnTo>
                  <a:lnTo>
                    <a:pt x="1204533" y="916307"/>
                  </a:lnTo>
                  <a:lnTo>
                    <a:pt x="1204533" y="548640"/>
                  </a:lnTo>
                  <a:cubicBezTo>
                    <a:pt x="1204533" y="321386"/>
                    <a:pt x="1020307" y="137160"/>
                    <a:pt x="793053" y="137160"/>
                  </a:cubicBezTo>
                  <a:close/>
                  <a:moveTo>
                    <a:pt x="793053" y="0"/>
                  </a:moveTo>
                  <a:cubicBezTo>
                    <a:pt x="1058183" y="0"/>
                    <a:pt x="1279388" y="188063"/>
                    <a:pt x="1330547" y="438070"/>
                  </a:cubicBezTo>
                  <a:lnTo>
                    <a:pt x="1341563" y="547353"/>
                  </a:lnTo>
                  <a:lnTo>
                    <a:pt x="1341693" y="547353"/>
                  </a:lnTo>
                  <a:lnTo>
                    <a:pt x="1341693" y="548640"/>
                  </a:lnTo>
                  <a:lnTo>
                    <a:pt x="1341693" y="916307"/>
                  </a:lnTo>
                  <a:lnTo>
                    <a:pt x="1626058" y="916307"/>
                  </a:lnTo>
                  <a:lnTo>
                    <a:pt x="1626058" y="2035824"/>
                  </a:lnTo>
                  <a:lnTo>
                    <a:pt x="0" y="2035824"/>
                  </a:lnTo>
                  <a:lnTo>
                    <a:pt x="0" y="916307"/>
                  </a:lnTo>
                  <a:lnTo>
                    <a:pt x="244413" y="916307"/>
                  </a:lnTo>
                  <a:lnTo>
                    <a:pt x="244413" y="821673"/>
                  </a:lnTo>
                  <a:lnTo>
                    <a:pt x="244413" y="548640"/>
                  </a:lnTo>
                  <a:lnTo>
                    <a:pt x="244413" y="547353"/>
                  </a:lnTo>
                  <a:lnTo>
                    <a:pt x="244543" y="547353"/>
                  </a:lnTo>
                  <a:lnTo>
                    <a:pt x="255560" y="438070"/>
                  </a:lnTo>
                  <a:cubicBezTo>
                    <a:pt x="306718" y="188063"/>
                    <a:pt x="527923" y="0"/>
                    <a:pt x="793053" y="0"/>
                  </a:cubicBezTo>
                  <a:close/>
                </a:path>
              </a:pathLst>
            </a:custGeom>
            <a:grpFill/>
            <a:ln w="1270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solidFill>
                  <a:srgbClr val="191919">
                    <a:lumMod val="50000"/>
                    <a:lumOff val="50000"/>
                  </a:srgbClr>
                </a:solidFill>
              </a:endParaRPr>
            </a:p>
          </p:txBody>
        </p:sp>
        <p:cxnSp>
          <p:nvCxnSpPr>
            <p:cNvPr id="56" name="Straight Connector 55"/>
            <p:cNvCxnSpPr/>
            <p:nvPr/>
          </p:nvCxnSpPr>
          <p:spPr bwMode="auto">
            <a:xfrm>
              <a:off x="11701875" y="5775858"/>
              <a:ext cx="0" cy="158575"/>
            </a:xfrm>
            <a:prstGeom prst="line">
              <a:avLst/>
            </a:prstGeom>
            <a:grpFill/>
            <a:ln w="12700" cap="flat" cmpd="sng" algn="ctr">
              <a:solidFill>
                <a:schemeClr val="tx1">
                  <a:lumMod val="50000"/>
                  <a:lumOff val="50000"/>
                </a:schemeClr>
              </a:solidFill>
              <a:prstDash val="solid"/>
              <a:round/>
              <a:headEnd type="none" w="med" len="med"/>
              <a:tailEnd type="none" w="med" len="med"/>
            </a:ln>
            <a:effectLst/>
          </p:spPr>
        </p:cxnSp>
      </p:grpSp>
      <p:sp>
        <p:nvSpPr>
          <p:cNvPr id="57" name="Hexagon 56"/>
          <p:cNvSpPr/>
          <p:nvPr/>
        </p:nvSpPr>
        <p:spPr bwMode="auto">
          <a:xfrm rot="1800000">
            <a:off x="10827840" y="3394098"/>
            <a:ext cx="290032" cy="249127"/>
          </a:xfrm>
          <a:prstGeom prst="hexagon">
            <a:avLst>
              <a:gd name="adj" fmla="val 29091"/>
              <a:gd name="vf" fmla="val 115470"/>
            </a:avLst>
          </a:prstGeom>
          <a:solidFill>
            <a:srgbClr val="6FEDD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58" name="Diamond 57"/>
          <p:cNvSpPr>
            <a:spLocks/>
          </p:cNvSpPr>
          <p:nvPr/>
        </p:nvSpPr>
        <p:spPr bwMode="auto">
          <a:xfrm rot="18000000" flipV="1">
            <a:off x="10910857" y="3482680"/>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59" name="Diamond 58"/>
          <p:cNvSpPr>
            <a:spLocks/>
          </p:cNvSpPr>
          <p:nvPr/>
        </p:nvSpPr>
        <p:spPr bwMode="auto">
          <a:xfrm rot="3600000">
            <a:off x="10785254" y="3482680"/>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0" name="Hexagon 59"/>
          <p:cNvSpPr/>
          <p:nvPr/>
        </p:nvSpPr>
        <p:spPr bwMode="auto">
          <a:xfrm rot="1800000">
            <a:off x="11076807" y="3393401"/>
            <a:ext cx="290032" cy="249127"/>
          </a:xfrm>
          <a:prstGeom prst="hexagon">
            <a:avLst>
              <a:gd name="adj" fmla="val 29091"/>
              <a:gd name="vf" fmla="val 115470"/>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1" name="Diamond 60"/>
          <p:cNvSpPr>
            <a:spLocks/>
          </p:cNvSpPr>
          <p:nvPr/>
        </p:nvSpPr>
        <p:spPr bwMode="auto">
          <a:xfrm rot="18000000" flipV="1">
            <a:off x="11159824" y="3481983"/>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2" name="Diamond 61"/>
          <p:cNvSpPr>
            <a:spLocks/>
          </p:cNvSpPr>
          <p:nvPr/>
        </p:nvSpPr>
        <p:spPr bwMode="auto">
          <a:xfrm rot="3600000">
            <a:off x="11034222" y="3481983"/>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3" name="Hexagon 62"/>
          <p:cNvSpPr/>
          <p:nvPr/>
        </p:nvSpPr>
        <p:spPr bwMode="auto">
          <a:xfrm rot="1800000">
            <a:off x="10578910" y="3394098"/>
            <a:ext cx="290032" cy="249127"/>
          </a:xfrm>
          <a:prstGeom prst="hexagon">
            <a:avLst>
              <a:gd name="adj" fmla="val 29091"/>
              <a:gd name="vf" fmla="val 115470"/>
            </a:avLst>
          </a:prstGeom>
          <a:solidFill>
            <a:srgbClr val="D7AAFF"/>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4" name="Diamond 63"/>
          <p:cNvSpPr>
            <a:spLocks/>
          </p:cNvSpPr>
          <p:nvPr/>
        </p:nvSpPr>
        <p:spPr bwMode="auto">
          <a:xfrm rot="18000000" flipV="1">
            <a:off x="10661927" y="3482680"/>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5" name="Diamond 64"/>
          <p:cNvSpPr>
            <a:spLocks/>
          </p:cNvSpPr>
          <p:nvPr/>
        </p:nvSpPr>
        <p:spPr bwMode="auto">
          <a:xfrm rot="3600000">
            <a:off x="10536325" y="3482680"/>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cxnSp>
        <p:nvCxnSpPr>
          <p:cNvPr id="66" name="Straight Connector 65"/>
          <p:cNvCxnSpPr/>
          <p:nvPr/>
        </p:nvCxnSpPr>
        <p:spPr bwMode="auto">
          <a:xfrm>
            <a:off x="11004559" y="5626368"/>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67" name="Group 66"/>
          <p:cNvGrpSpPr/>
          <p:nvPr/>
        </p:nvGrpSpPr>
        <p:grpSpPr>
          <a:xfrm>
            <a:off x="10851665" y="5339002"/>
            <a:ext cx="290032" cy="285635"/>
            <a:chOff x="5954454" y="7091764"/>
            <a:chExt cx="290032" cy="285635"/>
          </a:xfrm>
        </p:grpSpPr>
        <p:sp>
          <p:nvSpPr>
            <p:cNvPr id="68" name="Hexagon 67"/>
            <p:cNvSpPr/>
            <p:nvPr/>
          </p:nvSpPr>
          <p:spPr bwMode="auto">
            <a:xfrm rot="1800000">
              <a:off x="5954454" y="7091764"/>
              <a:ext cx="290032" cy="249127"/>
            </a:xfrm>
            <a:prstGeom prst="hexagon">
              <a:avLst>
                <a:gd name="adj" fmla="val 29091"/>
                <a:gd name="vf" fmla="val 115470"/>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69" name="Diamond 68"/>
            <p:cNvSpPr>
              <a:spLocks/>
            </p:cNvSpPr>
            <p:nvPr/>
          </p:nvSpPr>
          <p:spPr bwMode="auto">
            <a:xfrm rot="18000000" flipV="1">
              <a:off x="6037471" y="7180346"/>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0" name="Diamond 69"/>
            <p:cNvSpPr>
              <a:spLocks/>
            </p:cNvSpPr>
            <p:nvPr/>
          </p:nvSpPr>
          <p:spPr bwMode="auto">
            <a:xfrm rot="3600000">
              <a:off x="5911869" y="7180346"/>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71" name="Straight Connector 70"/>
          <p:cNvCxnSpPr/>
          <p:nvPr/>
        </p:nvCxnSpPr>
        <p:spPr bwMode="auto">
          <a:xfrm rot="19200000">
            <a:off x="12151639" y="5192940"/>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72" name="Group 71"/>
          <p:cNvGrpSpPr/>
          <p:nvPr/>
        </p:nvGrpSpPr>
        <p:grpSpPr>
          <a:xfrm>
            <a:off x="11815223" y="4983313"/>
            <a:ext cx="290032" cy="285635"/>
            <a:chOff x="5982951" y="7460357"/>
            <a:chExt cx="290032" cy="285635"/>
          </a:xfrm>
        </p:grpSpPr>
        <p:sp>
          <p:nvSpPr>
            <p:cNvPr id="73" name="Hexagon 72"/>
            <p:cNvSpPr/>
            <p:nvPr/>
          </p:nvSpPr>
          <p:spPr bwMode="auto">
            <a:xfrm rot="1800000">
              <a:off x="5982951" y="7460357"/>
              <a:ext cx="290032" cy="249127"/>
            </a:xfrm>
            <a:prstGeom prst="hexagon">
              <a:avLst>
                <a:gd name="adj" fmla="val 29091"/>
                <a:gd name="vf" fmla="val 115470"/>
              </a:avLst>
            </a:prstGeom>
            <a:solidFill>
              <a:srgbClr val="9855D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4" name="Diamond 73"/>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5" name="Diamond 74"/>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76" name="Straight Connector 75"/>
          <p:cNvCxnSpPr/>
          <p:nvPr/>
        </p:nvCxnSpPr>
        <p:spPr bwMode="auto">
          <a:xfrm rot="16800000">
            <a:off x="12770334" y="4127783"/>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77" name="Group 76"/>
          <p:cNvGrpSpPr/>
          <p:nvPr/>
        </p:nvGrpSpPr>
        <p:grpSpPr>
          <a:xfrm>
            <a:off x="12314055" y="4109805"/>
            <a:ext cx="290032" cy="285635"/>
            <a:chOff x="5982951" y="7460357"/>
            <a:chExt cx="290032" cy="285635"/>
          </a:xfrm>
        </p:grpSpPr>
        <p:sp>
          <p:nvSpPr>
            <p:cNvPr id="78" name="Hexagon 77"/>
            <p:cNvSpPr/>
            <p:nvPr/>
          </p:nvSpPr>
          <p:spPr bwMode="auto">
            <a:xfrm rot="1800000">
              <a:off x="5982951" y="7460357"/>
              <a:ext cx="290032" cy="249127"/>
            </a:xfrm>
            <a:prstGeom prst="hexagon">
              <a:avLst>
                <a:gd name="adj" fmla="val 29091"/>
                <a:gd name="vf" fmla="val 115470"/>
              </a:avLst>
            </a:prstGeom>
            <a:solidFill>
              <a:srgbClr val="AF6EE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79" name="Diamond 78"/>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0" name="Diamond 79"/>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81" name="Straight Connector 80"/>
          <p:cNvCxnSpPr/>
          <p:nvPr/>
        </p:nvCxnSpPr>
        <p:spPr bwMode="auto">
          <a:xfrm rot="14400000">
            <a:off x="12572778" y="2910974"/>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82" name="Group 81"/>
          <p:cNvGrpSpPr/>
          <p:nvPr/>
        </p:nvGrpSpPr>
        <p:grpSpPr>
          <a:xfrm>
            <a:off x="12109482" y="3076440"/>
            <a:ext cx="290032" cy="285635"/>
            <a:chOff x="5982951" y="7460357"/>
            <a:chExt cx="290032" cy="285635"/>
          </a:xfrm>
        </p:grpSpPr>
        <p:sp>
          <p:nvSpPr>
            <p:cNvPr id="83" name="Hexagon 82"/>
            <p:cNvSpPr/>
            <p:nvPr/>
          </p:nvSpPr>
          <p:spPr bwMode="auto">
            <a:xfrm rot="1800000">
              <a:off x="5982951" y="7460357"/>
              <a:ext cx="290032" cy="249127"/>
            </a:xfrm>
            <a:prstGeom prst="hexagon">
              <a:avLst>
                <a:gd name="adj" fmla="val 29091"/>
                <a:gd name="vf" fmla="val 115470"/>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4" name="Diamond 83"/>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5" name="Diamond 84"/>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86" name="Straight Connector 85"/>
          <p:cNvCxnSpPr/>
          <p:nvPr/>
        </p:nvCxnSpPr>
        <p:spPr bwMode="auto">
          <a:xfrm rot="12000000">
            <a:off x="11628159" y="2110770"/>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87" name="Group 86"/>
          <p:cNvGrpSpPr/>
          <p:nvPr/>
        </p:nvGrpSpPr>
        <p:grpSpPr>
          <a:xfrm>
            <a:off x="11356798" y="2458875"/>
            <a:ext cx="290032" cy="285635"/>
            <a:chOff x="5982951" y="7460357"/>
            <a:chExt cx="290032" cy="285635"/>
          </a:xfrm>
        </p:grpSpPr>
        <p:sp>
          <p:nvSpPr>
            <p:cNvPr id="88" name="Hexagon 87"/>
            <p:cNvSpPr/>
            <p:nvPr/>
          </p:nvSpPr>
          <p:spPr bwMode="auto">
            <a:xfrm rot="1800000">
              <a:off x="5982951" y="7460357"/>
              <a:ext cx="290032" cy="249127"/>
            </a:xfrm>
            <a:prstGeom prst="hexagon">
              <a:avLst>
                <a:gd name="adj" fmla="val 29091"/>
                <a:gd name="vf" fmla="val 115470"/>
              </a:avLst>
            </a:prstGeom>
            <a:solidFill>
              <a:srgbClr val="D7AAFF"/>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89" name="Diamond 88"/>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0" name="Diamond 89"/>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cxnSp>
        <p:nvCxnSpPr>
          <p:cNvPr id="91" name="Straight Connector 90"/>
          <p:cNvCxnSpPr/>
          <p:nvPr/>
        </p:nvCxnSpPr>
        <p:spPr bwMode="auto">
          <a:xfrm rot="9600000">
            <a:off x="10387058" y="2119442"/>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cxnSp>
        <p:nvCxnSpPr>
          <p:cNvPr id="92" name="Straight Connector 91"/>
          <p:cNvCxnSpPr/>
          <p:nvPr/>
        </p:nvCxnSpPr>
        <p:spPr bwMode="auto">
          <a:xfrm rot="7200000">
            <a:off x="9433286" y="2910974"/>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cxnSp>
        <p:nvCxnSpPr>
          <p:cNvPr id="93" name="Straight Connector 92"/>
          <p:cNvCxnSpPr/>
          <p:nvPr/>
        </p:nvCxnSpPr>
        <p:spPr bwMode="auto">
          <a:xfrm rot="4800000">
            <a:off x="9212940" y="4127783"/>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cxnSp>
        <p:nvCxnSpPr>
          <p:cNvPr id="94" name="Straight Connector 93"/>
          <p:cNvCxnSpPr/>
          <p:nvPr/>
        </p:nvCxnSpPr>
        <p:spPr bwMode="auto">
          <a:xfrm rot="2400000">
            <a:off x="9837380" y="5210397"/>
            <a:ext cx="0" cy="320040"/>
          </a:xfrm>
          <a:prstGeom prst="line">
            <a:avLst/>
          </a:prstGeom>
          <a:noFill/>
          <a:ln w="19050" cap="flat" cmpd="sng" algn="ctr">
            <a:solidFill>
              <a:schemeClr val="tx2">
                <a:lumMod val="75000"/>
              </a:schemeClr>
            </a:solidFill>
            <a:prstDash val="solid"/>
            <a:round/>
            <a:headEnd type="arrow" w="med" len="med"/>
            <a:tailEnd type="arrow" w="med" len="med"/>
          </a:ln>
          <a:effectLst/>
        </p:spPr>
      </p:cxnSp>
      <p:grpSp>
        <p:nvGrpSpPr>
          <p:cNvPr id="95" name="Group 94"/>
          <p:cNvGrpSpPr/>
          <p:nvPr/>
        </p:nvGrpSpPr>
        <p:grpSpPr>
          <a:xfrm>
            <a:off x="10319514" y="2467266"/>
            <a:ext cx="290032" cy="285635"/>
            <a:chOff x="5982951" y="7460357"/>
            <a:chExt cx="290032" cy="285635"/>
          </a:xfrm>
        </p:grpSpPr>
        <p:sp>
          <p:nvSpPr>
            <p:cNvPr id="96" name="Hexagon 95"/>
            <p:cNvSpPr/>
            <p:nvPr/>
          </p:nvSpPr>
          <p:spPr bwMode="auto">
            <a:xfrm rot="1800000">
              <a:off x="5982951" y="7460357"/>
              <a:ext cx="290032" cy="249127"/>
            </a:xfrm>
            <a:prstGeom prst="hexagon">
              <a:avLst>
                <a:gd name="adj" fmla="val 29091"/>
                <a:gd name="vf" fmla="val 115470"/>
              </a:avLst>
            </a:prstGeom>
            <a:solidFill>
              <a:srgbClr val="6FEDD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7" name="Diamond 96"/>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98" name="Diamond 97"/>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99" name="Group 98"/>
          <p:cNvGrpSpPr/>
          <p:nvPr/>
        </p:nvGrpSpPr>
        <p:grpSpPr>
          <a:xfrm>
            <a:off x="9571761" y="3106743"/>
            <a:ext cx="290032" cy="285635"/>
            <a:chOff x="5982951" y="7460357"/>
            <a:chExt cx="290032" cy="285635"/>
          </a:xfrm>
        </p:grpSpPr>
        <p:sp>
          <p:nvSpPr>
            <p:cNvPr id="100" name="Hexagon 99"/>
            <p:cNvSpPr/>
            <p:nvPr/>
          </p:nvSpPr>
          <p:spPr bwMode="auto">
            <a:xfrm rot="1800000">
              <a:off x="5982951" y="7460357"/>
              <a:ext cx="290032" cy="249127"/>
            </a:xfrm>
            <a:prstGeom prst="hexagon">
              <a:avLst>
                <a:gd name="adj" fmla="val 29091"/>
                <a:gd name="vf" fmla="val 115470"/>
              </a:avLst>
            </a:prstGeom>
            <a:solidFill>
              <a:srgbClr val="41D6C3"/>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1" name="Diamond 100"/>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2" name="Diamond 101"/>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03" name="Group 102"/>
          <p:cNvGrpSpPr/>
          <p:nvPr/>
        </p:nvGrpSpPr>
        <p:grpSpPr>
          <a:xfrm>
            <a:off x="9389065" y="4126897"/>
            <a:ext cx="290032" cy="285635"/>
            <a:chOff x="5982951" y="7460357"/>
            <a:chExt cx="290032" cy="285635"/>
          </a:xfrm>
        </p:grpSpPr>
        <p:sp>
          <p:nvSpPr>
            <p:cNvPr id="104" name="Hexagon 103"/>
            <p:cNvSpPr/>
            <p:nvPr/>
          </p:nvSpPr>
          <p:spPr bwMode="auto">
            <a:xfrm rot="1800000">
              <a:off x="5982951" y="7460357"/>
              <a:ext cx="290032" cy="249127"/>
            </a:xfrm>
            <a:prstGeom prst="hexagon">
              <a:avLst>
                <a:gd name="adj" fmla="val 29091"/>
                <a:gd name="vf" fmla="val 115470"/>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5" name="Diamond 104"/>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6" name="Diamond 105"/>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07" name="Group 106"/>
          <p:cNvGrpSpPr/>
          <p:nvPr/>
        </p:nvGrpSpPr>
        <p:grpSpPr>
          <a:xfrm>
            <a:off x="9901000" y="4997419"/>
            <a:ext cx="290032" cy="285635"/>
            <a:chOff x="5982951" y="7460357"/>
            <a:chExt cx="290032" cy="285635"/>
          </a:xfrm>
        </p:grpSpPr>
        <p:sp>
          <p:nvSpPr>
            <p:cNvPr id="108" name="Hexagon 107"/>
            <p:cNvSpPr/>
            <p:nvPr/>
          </p:nvSpPr>
          <p:spPr bwMode="auto">
            <a:xfrm rot="1800000">
              <a:off x="5982951" y="7460357"/>
              <a:ext cx="290032" cy="249127"/>
            </a:xfrm>
            <a:prstGeom prst="hexagon">
              <a:avLst>
                <a:gd name="adj" fmla="val 29091"/>
                <a:gd name="vf" fmla="val 115470"/>
              </a:avLst>
            </a:prstGeom>
            <a:solidFill>
              <a:srgbClr val="00868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09" name="Diamond 108"/>
            <p:cNvSpPr>
              <a:spLocks/>
            </p:cNvSpPr>
            <p:nvPr/>
          </p:nvSpPr>
          <p:spPr bwMode="auto">
            <a:xfrm rot="18000000" flipV="1">
              <a:off x="6065968" y="7548939"/>
              <a:ext cx="249899" cy="144207"/>
            </a:xfrm>
            <a:prstGeom prst="diamond">
              <a:avLst/>
            </a:prstGeom>
            <a:solidFill>
              <a:srgbClr val="FFFFFF">
                <a:alpha val="25098"/>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10" name="Diamond 109"/>
            <p:cNvSpPr>
              <a:spLocks/>
            </p:cNvSpPr>
            <p:nvPr/>
          </p:nvSpPr>
          <p:spPr bwMode="auto">
            <a:xfrm rot="3600000">
              <a:off x="5940365" y="7548939"/>
              <a:ext cx="249899" cy="144207"/>
            </a:xfrm>
            <a:prstGeom prst="diamond">
              <a:avLst/>
            </a:prstGeom>
            <a:solidFill>
              <a:srgbClr val="191919">
                <a:alpha val="14902"/>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sp>
        <p:nvSpPr>
          <p:cNvPr id="118" name="Hexagon 117"/>
          <p:cNvSpPr/>
          <p:nvPr/>
        </p:nvSpPr>
        <p:spPr bwMode="auto">
          <a:xfrm rot="1800000">
            <a:off x="8158189" y="2453346"/>
            <a:ext cx="580064" cy="498254"/>
          </a:xfrm>
          <a:prstGeom prst="hexagon">
            <a:avLst>
              <a:gd name="adj" fmla="val 29091"/>
              <a:gd name="vf" fmla="val 115470"/>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19" name="Diamond 118"/>
          <p:cNvSpPr>
            <a:spLocks/>
          </p:cNvSpPr>
          <p:nvPr/>
        </p:nvSpPr>
        <p:spPr bwMode="auto">
          <a:xfrm rot="18000000" flipV="1">
            <a:off x="8324223" y="2630510"/>
            <a:ext cx="499798" cy="288414"/>
          </a:xfrm>
          <a:prstGeom prst="diamond">
            <a:avLst/>
          </a:prstGeom>
          <a:solidFill>
            <a:srgbClr val="D3C9B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20" name="Triangle 119"/>
          <p:cNvSpPr/>
          <p:nvPr/>
        </p:nvSpPr>
        <p:spPr bwMode="auto">
          <a:xfrm rot="5400000">
            <a:off x="8426434" y="2428118"/>
            <a:ext cx="292608" cy="256032"/>
          </a:xfrm>
          <a:prstGeom prst="triangle">
            <a:avLst/>
          </a:prstGeom>
          <a:solidFill>
            <a:srgbClr val="191919">
              <a:alpha val="20000"/>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21" name="Group 120"/>
          <p:cNvGrpSpPr/>
          <p:nvPr/>
        </p:nvGrpSpPr>
        <p:grpSpPr>
          <a:xfrm>
            <a:off x="8211557" y="2231403"/>
            <a:ext cx="429523" cy="448787"/>
            <a:chOff x="1113126" y="3119811"/>
            <a:chExt cx="429523" cy="448787"/>
          </a:xfrm>
        </p:grpSpPr>
        <p:sp>
          <p:nvSpPr>
            <p:cNvPr id="122" name="Freeform 121"/>
            <p:cNvSpPr>
              <a:spLocks noChangeAspect="1"/>
            </p:cNvSpPr>
            <p:nvPr/>
          </p:nvSpPr>
          <p:spPr>
            <a:xfrm rot="5400000" flipV="1">
              <a:off x="1182750" y="3126175"/>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41D6C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23" name="Freeform 122"/>
            <p:cNvSpPr>
              <a:spLocks noChangeAspect="1"/>
            </p:cNvSpPr>
            <p:nvPr/>
          </p:nvSpPr>
          <p:spPr>
            <a:xfrm rot="5400000" flipV="1">
              <a:off x="1320469" y="3272268"/>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41D6C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24" name="Freeform 123"/>
            <p:cNvSpPr>
              <a:spLocks noChangeAspect="1"/>
            </p:cNvSpPr>
            <p:nvPr/>
          </p:nvSpPr>
          <p:spPr>
            <a:xfrm rot="5400000" flipV="1">
              <a:off x="1106762" y="3346418"/>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41D6C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grpSp>
      <p:sp>
        <p:nvSpPr>
          <p:cNvPr id="125" name="Diamond 124"/>
          <p:cNvSpPr>
            <a:spLocks/>
          </p:cNvSpPr>
          <p:nvPr/>
        </p:nvSpPr>
        <p:spPr bwMode="auto">
          <a:xfrm rot="3600000">
            <a:off x="8073017" y="2630510"/>
            <a:ext cx="499798" cy="288414"/>
          </a:xfrm>
          <a:prstGeom prst="diamond">
            <a:avLst/>
          </a:prstGeom>
          <a:solidFill>
            <a:srgbClr val="AB9E8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32" name="Group 131"/>
          <p:cNvGrpSpPr/>
          <p:nvPr/>
        </p:nvGrpSpPr>
        <p:grpSpPr>
          <a:xfrm>
            <a:off x="13298787" y="2285536"/>
            <a:ext cx="580064" cy="739080"/>
            <a:chOff x="10184095" y="3129442"/>
            <a:chExt cx="580064" cy="739080"/>
          </a:xfrm>
        </p:grpSpPr>
        <p:sp>
          <p:nvSpPr>
            <p:cNvPr id="133" name="Hexagon 132"/>
            <p:cNvSpPr/>
            <p:nvPr/>
          </p:nvSpPr>
          <p:spPr bwMode="auto">
            <a:xfrm rot="1800000">
              <a:off x="10184095" y="3297252"/>
              <a:ext cx="580064" cy="498254"/>
            </a:xfrm>
            <a:prstGeom prst="hexagon">
              <a:avLst>
                <a:gd name="adj" fmla="val 29091"/>
                <a:gd name="vf" fmla="val 115470"/>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34" name="Triangle 133"/>
            <p:cNvSpPr/>
            <p:nvPr/>
          </p:nvSpPr>
          <p:spPr bwMode="auto">
            <a:xfrm rot="5400000">
              <a:off x="10452340" y="3272024"/>
              <a:ext cx="292608" cy="256032"/>
            </a:xfrm>
            <a:prstGeom prst="triangle">
              <a:avLst/>
            </a:prstGeom>
            <a:solidFill>
              <a:srgbClr val="191919">
                <a:alpha val="20000"/>
              </a:srgb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35" name="Diamond 134"/>
            <p:cNvSpPr>
              <a:spLocks/>
            </p:cNvSpPr>
            <p:nvPr/>
          </p:nvSpPr>
          <p:spPr bwMode="auto">
            <a:xfrm rot="3600000">
              <a:off x="10098923" y="3474416"/>
              <a:ext cx="499798" cy="288414"/>
            </a:xfrm>
            <a:prstGeom prst="diamond">
              <a:avLst/>
            </a:prstGeom>
            <a:solidFill>
              <a:srgbClr val="AB9E8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36" name="Group 135"/>
            <p:cNvGrpSpPr/>
            <p:nvPr/>
          </p:nvGrpSpPr>
          <p:grpSpPr>
            <a:xfrm rot="10800000">
              <a:off x="10235548" y="3129442"/>
              <a:ext cx="447110" cy="448787"/>
              <a:chOff x="1136900" y="2446716"/>
              <a:chExt cx="447110" cy="448787"/>
            </a:xfrm>
          </p:grpSpPr>
          <p:sp>
            <p:nvSpPr>
              <p:cNvPr id="138" name="Freeform 137"/>
              <p:cNvSpPr>
                <a:spLocks noChangeAspect="1"/>
              </p:cNvSpPr>
              <p:nvPr/>
            </p:nvSpPr>
            <p:spPr>
              <a:xfrm rot="5400000" flipV="1">
                <a:off x="1206524" y="2453080"/>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BA8FF7"/>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39" name="Freeform 138"/>
              <p:cNvSpPr>
                <a:spLocks noChangeAspect="1"/>
              </p:cNvSpPr>
              <p:nvPr/>
            </p:nvSpPr>
            <p:spPr>
              <a:xfrm rot="5400000" flipV="1">
                <a:off x="1361830" y="2605657"/>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BA8FF7"/>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sp>
            <p:nvSpPr>
              <p:cNvPr id="140" name="Freeform 139"/>
              <p:cNvSpPr>
                <a:spLocks noChangeAspect="1"/>
              </p:cNvSpPr>
              <p:nvPr/>
            </p:nvSpPr>
            <p:spPr>
              <a:xfrm rot="5400000" flipV="1">
                <a:off x="1130536" y="2673323"/>
                <a:ext cx="228544" cy="215816"/>
              </a:xfrm>
              <a:custGeom>
                <a:avLst/>
                <a:gdLst>
                  <a:gd name="connsiteX0" fmla="*/ 0 w 646846"/>
                  <a:gd name="connsiteY0" fmla="*/ 249488 h 610819"/>
                  <a:gd name="connsiteX1" fmla="*/ 0 w 646846"/>
                  <a:gd name="connsiteY1" fmla="*/ 359216 h 610819"/>
                  <a:gd name="connsiteX2" fmla="*/ 437404 w 646846"/>
                  <a:gd name="connsiteY2" fmla="*/ 359216 h 610819"/>
                  <a:gd name="connsiteX3" fmla="*/ 263391 w 646846"/>
                  <a:gd name="connsiteY3" fmla="*/ 533229 h 610819"/>
                  <a:gd name="connsiteX4" fmla="*/ 340981 w 646846"/>
                  <a:gd name="connsiteY4" fmla="*/ 610819 h 610819"/>
                  <a:gd name="connsiteX5" fmla="*/ 569128 w 646846"/>
                  <a:gd name="connsiteY5" fmla="*/ 382672 h 610819"/>
                  <a:gd name="connsiteX6" fmla="*/ 569257 w 646846"/>
                  <a:gd name="connsiteY6" fmla="*/ 382800 h 610819"/>
                  <a:gd name="connsiteX7" fmla="*/ 646846 w 646846"/>
                  <a:gd name="connsiteY7" fmla="*/ 305211 h 610819"/>
                  <a:gd name="connsiteX8" fmla="*/ 341636 w 646846"/>
                  <a:gd name="connsiteY8" fmla="*/ 0 h 610819"/>
                  <a:gd name="connsiteX9" fmla="*/ 264047 w 646846"/>
                  <a:gd name="connsiteY9" fmla="*/ 77590 h 610819"/>
                  <a:gd name="connsiteX10" fmla="*/ 435944 w 646846"/>
                  <a:gd name="connsiteY10" fmla="*/ 249488 h 61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846" h="610819">
                    <a:moveTo>
                      <a:pt x="0" y="249488"/>
                    </a:moveTo>
                    <a:lnTo>
                      <a:pt x="0" y="359216"/>
                    </a:lnTo>
                    <a:lnTo>
                      <a:pt x="437404" y="359216"/>
                    </a:lnTo>
                    <a:lnTo>
                      <a:pt x="263391" y="533229"/>
                    </a:lnTo>
                    <a:lnTo>
                      <a:pt x="340981" y="610819"/>
                    </a:lnTo>
                    <a:lnTo>
                      <a:pt x="569128" y="382672"/>
                    </a:lnTo>
                    <a:lnTo>
                      <a:pt x="569257" y="382800"/>
                    </a:lnTo>
                    <a:lnTo>
                      <a:pt x="646846" y="305211"/>
                    </a:lnTo>
                    <a:lnTo>
                      <a:pt x="341636" y="0"/>
                    </a:lnTo>
                    <a:lnTo>
                      <a:pt x="264047" y="77590"/>
                    </a:lnTo>
                    <a:lnTo>
                      <a:pt x="435944" y="249488"/>
                    </a:lnTo>
                    <a:close/>
                  </a:path>
                </a:pathLst>
              </a:custGeom>
              <a:solidFill>
                <a:srgbClr val="BA8FF7"/>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ndParaRPr>
              </a:p>
            </p:txBody>
          </p:sp>
        </p:grpSp>
        <p:sp>
          <p:nvSpPr>
            <p:cNvPr id="137" name="Diamond 136"/>
            <p:cNvSpPr>
              <a:spLocks/>
            </p:cNvSpPr>
            <p:nvPr/>
          </p:nvSpPr>
          <p:spPr bwMode="auto">
            <a:xfrm rot="18000000" flipV="1">
              <a:off x="10350129" y="3474416"/>
              <a:ext cx="499798" cy="288414"/>
            </a:xfrm>
            <a:prstGeom prst="diamond">
              <a:avLst/>
            </a:prstGeom>
            <a:solidFill>
              <a:srgbClr val="D3C9B4"/>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grpSp>
        <p:nvGrpSpPr>
          <p:cNvPr id="141" name="Group 140"/>
          <p:cNvGrpSpPr/>
          <p:nvPr/>
        </p:nvGrpSpPr>
        <p:grpSpPr>
          <a:xfrm>
            <a:off x="8561957" y="5669280"/>
            <a:ext cx="1267843" cy="1392546"/>
            <a:chOff x="5773038" y="6720995"/>
            <a:chExt cx="1267843" cy="1392546"/>
          </a:xfrm>
        </p:grpSpPr>
        <p:grpSp>
          <p:nvGrpSpPr>
            <p:cNvPr id="142" name="Group 141"/>
            <p:cNvGrpSpPr/>
            <p:nvPr/>
          </p:nvGrpSpPr>
          <p:grpSpPr>
            <a:xfrm>
              <a:off x="5816894" y="6807611"/>
              <a:ext cx="535802" cy="547505"/>
              <a:chOff x="6469988" y="7726678"/>
              <a:chExt cx="1241696" cy="1268817"/>
            </a:xfrm>
            <a:noFill/>
          </p:grpSpPr>
          <p:sp>
            <p:nvSpPr>
              <p:cNvPr id="145" name="Rectangle 144"/>
              <p:cNvSpPr/>
              <p:nvPr/>
            </p:nvSpPr>
            <p:spPr bwMode="auto">
              <a:xfrm>
                <a:off x="6477244" y="772667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1</a:t>
                </a:r>
              </a:p>
            </p:txBody>
          </p:sp>
          <p:sp>
            <p:nvSpPr>
              <p:cNvPr id="146" name="Rectangle 145"/>
              <p:cNvSpPr/>
              <p:nvPr/>
            </p:nvSpPr>
            <p:spPr bwMode="auto">
              <a:xfrm>
                <a:off x="6797284" y="772667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2</a:t>
                </a:r>
              </a:p>
            </p:txBody>
          </p:sp>
          <p:sp>
            <p:nvSpPr>
              <p:cNvPr id="147" name="Rectangle 146"/>
              <p:cNvSpPr/>
              <p:nvPr/>
            </p:nvSpPr>
            <p:spPr bwMode="auto">
              <a:xfrm>
                <a:off x="7117324" y="772667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a:solidFill>
                      <a:srgbClr val="008684"/>
                    </a:solidFill>
                    <a:latin typeface="IBM Plex Sans" charset="0"/>
                    <a:ea typeface="IBM Plex Sans" charset="0"/>
                    <a:cs typeface="IBM Plex Sans" charset="0"/>
                  </a:rPr>
                  <a:t>3</a:t>
                </a:r>
                <a:endParaRPr lang="en-US" sz="900" b="1" dirty="0">
                  <a:solidFill>
                    <a:srgbClr val="008684"/>
                  </a:solidFill>
                  <a:latin typeface="IBM Plex Sans" charset="0"/>
                  <a:ea typeface="IBM Plex Sans" charset="0"/>
                  <a:cs typeface="IBM Plex Sans" charset="0"/>
                </a:endParaRPr>
              </a:p>
            </p:txBody>
          </p:sp>
          <p:sp>
            <p:nvSpPr>
              <p:cNvPr id="148" name="Rectangle 147"/>
              <p:cNvSpPr/>
              <p:nvPr/>
            </p:nvSpPr>
            <p:spPr bwMode="auto">
              <a:xfrm>
                <a:off x="6477244" y="804672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4</a:t>
                </a:r>
              </a:p>
            </p:txBody>
          </p:sp>
          <p:sp>
            <p:nvSpPr>
              <p:cNvPr id="149" name="Rectangle 148"/>
              <p:cNvSpPr/>
              <p:nvPr/>
            </p:nvSpPr>
            <p:spPr bwMode="auto">
              <a:xfrm>
                <a:off x="6797284" y="804672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5</a:t>
                </a:r>
              </a:p>
            </p:txBody>
          </p:sp>
          <p:sp>
            <p:nvSpPr>
              <p:cNvPr id="150" name="Rectangle 149"/>
              <p:cNvSpPr/>
              <p:nvPr/>
            </p:nvSpPr>
            <p:spPr bwMode="auto">
              <a:xfrm>
                <a:off x="7117324" y="804671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6</a:t>
                </a:r>
              </a:p>
            </p:txBody>
          </p:sp>
          <p:sp>
            <p:nvSpPr>
              <p:cNvPr id="151" name="Rectangle 150"/>
              <p:cNvSpPr/>
              <p:nvPr/>
            </p:nvSpPr>
            <p:spPr bwMode="auto">
              <a:xfrm>
                <a:off x="6477244" y="836676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7</a:t>
                </a:r>
              </a:p>
            </p:txBody>
          </p:sp>
          <p:sp>
            <p:nvSpPr>
              <p:cNvPr id="152" name="Rectangle 151"/>
              <p:cNvSpPr/>
              <p:nvPr/>
            </p:nvSpPr>
            <p:spPr bwMode="auto">
              <a:xfrm>
                <a:off x="6797284" y="836676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8</a:t>
                </a:r>
              </a:p>
            </p:txBody>
          </p:sp>
          <p:sp>
            <p:nvSpPr>
              <p:cNvPr id="153" name="Rectangle 152"/>
              <p:cNvSpPr/>
              <p:nvPr/>
            </p:nvSpPr>
            <p:spPr bwMode="auto">
              <a:xfrm>
                <a:off x="7117324" y="836675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9</a:t>
                </a:r>
              </a:p>
            </p:txBody>
          </p:sp>
          <p:sp>
            <p:nvSpPr>
              <p:cNvPr id="154" name="Rectangle 153"/>
              <p:cNvSpPr/>
              <p:nvPr/>
            </p:nvSpPr>
            <p:spPr bwMode="auto">
              <a:xfrm>
                <a:off x="6469988" y="8676470"/>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r>
                  <a:rPr lang="en-US" sz="900" b="1">
                    <a:latin typeface="IBM Plex Sans" charset="0"/>
                    <a:ea typeface="IBM Plex Sans" charset="0"/>
                    <a:cs typeface="IBM Plex Sans" charset="0"/>
                  </a:rPr>
                  <a:t>C</a:t>
                </a:r>
                <a:endParaRPr lang="en-US" sz="900" b="1" dirty="0">
                  <a:latin typeface="IBM Plex Sans" charset="0"/>
                  <a:ea typeface="IBM Plex Sans" charset="0"/>
                  <a:cs typeface="IBM Plex Sans" charset="0"/>
                </a:endParaRPr>
              </a:p>
            </p:txBody>
          </p:sp>
          <p:sp>
            <p:nvSpPr>
              <p:cNvPr id="155" name="Rectangle 154"/>
              <p:cNvSpPr/>
              <p:nvPr/>
            </p:nvSpPr>
            <p:spPr bwMode="auto">
              <a:xfrm>
                <a:off x="6797284" y="8686801"/>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008684"/>
                    </a:solidFill>
                    <a:latin typeface="IBM Plex Sans" charset="0"/>
                    <a:ea typeface="IBM Plex Sans" charset="0"/>
                    <a:cs typeface="IBM Plex Sans" charset="0"/>
                  </a:rPr>
                  <a:t>0</a:t>
                </a:r>
              </a:p>
            </p:txBody>
          </p:sp>
          <p:sp>
            <p:nvSpPr>
              <p:cNvPr id="156" name="Rectangle 155"/>
              <p:cNvSpPr/>
              <p:nvPr/>
            </p:nvSpPr>
            <p:spPr bwMode="auto">
              <a:xfrm>
                <a:off x="7112411" y="8678479"/>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latin typeface="IBM Plex Sans" charset="0"/>
                    <a:ea typeface="IBM Plex Sans" charset="0"/>
                    <a:cs typeface="IBM Plex Sans" charset="0"/>
                  </a:rPr>
                  <a:t>=</a:t>
                </a:r>
              </a:p>
            </p:txBody>
          </p:sp>
          <p:sp>
            <p:nvSpPr>
              <p:cNvPr id="157" name="Rectangle 156"/>
              <p:cNvSpPr/>
              <p:nvPr/>
            </p:nvSpPr>
            <p:spPr bwMode="auto">
              <a:xfrm>
                <a:off x="7426241" y="7779766"/>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58" name="Rectangle 157"/>
              <p:cNvSpPr/>
              <p:nvPr/>
            </p:nvSpPr>
            <p:spPr bwMode="auto">
              <a:xfrm>
                <a:off x="7435889" y="809614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59" name="Rectangle 158"/>
              <p:cNvSpPr/>
              <p:nvPr/>
            </p:nvSpPr>
            <p:spPr bwMode="auto">
              <a:xfrm>
                <a:off x="7437365" y="8415803"/>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60" name="Rectangle 159"/>
              <p:cNvSpPr/>
              <p:nvPr/>
            </p:nvSpPr>
            <p:spPr bwMode="auto">
              <a:xfrm>
                <a:off x="7437365" y="8721176"/>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grpSp>
        <p:sp>
          <p:nvSpPr>
            <p:cNvPr id="143" name="Rounded Rectangle 142"/>
            <p:cNvSpPr/>
            <p:nvPr/>
          </p:nvSpPr>
          <p:spPr bwMode="auto">
            <a:xfrm>
              <a:off x="5784756" y="6720995"/>
              <a:ext cx="598288" cy="695960"/>
            </a:xfrm>
            <a:prstGeom prst="roundRect">
              <a:avLst>
                <a:gd name="adj" fmla="val 5004"/>
              </a:avLst>
            </a:prstGeom>
            <a:noFill/>
            <a:ln w="9525" cap="flat" cmpd="sng" algn="ctr">
              <a:solidFill>
                <a:srgbClr val="008684"/>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latin typeface="IBM Plex Sans" charset="0"/>
                <a:ea typeface="IBM Plex Sans" charset="0"/>
                <a:cs typeface="IBM Plex Sans" charset="0"/>
              </a:endParaRPr>
            </a:p>
          </p:txBody>
        </p:sp>
        <p:sp>
          <p:nvSpPr>
            <p:cNvPr id="144" name="Rectangle 3"/>
            <p:cNvSpPr txBox="1">
              <a:spLocks noChangeArrowheads="1"/>
            </p:cNvSpPr>
            <p:nvPr/>
          </p:nvSpPr>
          <p:spPr>
            <a:xfrm>
              <a:off x="5773038" y="7458222"/>
              <a:ext cx="1267843" cy="655319"/>
            </a:xfrm>
            <a:prstGeom prst="rect">
              <a:avLst/>
            </a:prstGeom>
          </p:spPr>
          <p:txBody>
            <a:bodyPr lIns="0" tIns="0" rIns="9144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nSpc>
                  <a:spcPct val="100000"/>
                </a:lnSpc>
                <a:spcBef>
                  <a:spcPts val="1200"/>
                </a:spcBef>
                <a:buFont typeface="Wingdings" pitchFamily="2" charset="2"/>
                <a:buNone/>
              </a:pPr>
              <a:r>
                <a:rPr lang="en-US" altLang="en-GB" sz="1200" b="1" kern="0" dirty="0">
                  <a:solidFill>
                    <a:srgbClr val="191919"/>
                  </a:solidFill>
                  <a:latin typeface="IBM Plex Sans" charset="0"/>
                  <a:ea typeface="IBM Plex Sans" charset="0"/>
                  <a:cs typeface="IBM Plex Sans" charset="0"/>
                </a:rPr>
                <a:t>Invoicing</a:t>
              </a:r>
              <a:br>
                <a:rPr lang="en-US" altLang="en-GB" sz="1200" b="1" kern="0" dirty="0">
                  <a:solidFill>
                    <a:srgbClr val="191919"/>
                  </a:solidFill>
                  <a:latin typeface="IBM Plex Sans" charset="0"/>
                  <a:ea typeface="IBM Plex Sans" charset="0"/>
                  <a:cs typeface="IBM Plex Sans" charset="0"/>
                </a:rPr>
              </a:br>
              <a:r>
                <a:rPr lang="en-US" altLang="en-GB" sz="1200" b="1" kern="0" dirty="0">
                  <a:solidFill>
                    <a:srgbClr val="191919"/>
                  </a:solidFill>
                  <a:latin typeface="IBM Plex Sans" charset="0"/>
                  <a:ea typeface="IBM Plex Sans" charset="0"/>
                  <a:cs typeface="IBM Plex Sans" charset="0"/>
                </a:rPr>
                <a:t>platform</a:t>
              </a:r>
              <a:endParaRPr lang="en-US" sz="1200" dirty="0">
                <a:solidFill>
                  <a:srgbClr val="FFFFFF"/>
                </a:solidFill>
                <a:latin typeface="IBM Plex Sans" charset="0"/>
                <a:ea typeface="IBM Plex Sans" charset="0"/>
                <a:cs typeface="IBM Plex Sans" charset="0"/>
              </a:endParaRPr>
            </a:p>
          </p:txBody>
        </p:sp>
      </p:grpSp>
      <p:grpSp>
        <p:nvGrpSpPr>
          <p:cNvPr id="161" name="Group 160"/>
          <p:cNvGrpSpPr/>
          <p:nvPr/>
        </p:nvGrpSpPr>
        <p:grpSpPr>
          <a:xfrm>
            <a:off x="12344400" y="5669280"/>
            <a:ext cx="1127394" cy="1417320"/>
            <a:chOff x="5535410" y="6696221"/>
            <a:chExt cx="1127394" cy="1417320"/>
          </a:xfrm>
        </p:grpSpPr>
        <p:grpSp>
          <p:nvGrpSpPr>
            <p:cNvPr id="162" name="Group 161"/>
            <p:cNvGrpSpPr/>
            <p:nvPr/>
          </p:nvGrpSpPr>
          <p:grpSpPr>
            <a:xfrm>
              <a:off x="5989841" y="6787662"/>
              <a:ext cx="535803" cy="547505"/>
              <a:chOff x="6870796" y="7680445"/>
              <a:chExt cx="1241698" cy="1268817"/>
            </a:xfrm>
            <a:noFill/>
          </p:grpSpPr>
          <p:sp>
            <p:nvSpPr>
              <p:cNvPr id="165" name="Rectangle 164"/>
              <p:cNvSpPr/>
              <p:nvPr/>
            </p:nvSpPr>
            <p:spPr bwMode="auto">
              <a:xfrm>
                <a:off x="6878052" y="768044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1</a:t>
                </a:r>
              </a:p>
            </p:txBody>
          </p:sp>
          <p:sp>
            <p:nvSpPr>
              <p:cNvPr id="166" name="Rectangle 165"/>
              <p:cNvSpPr/>
              <p:nvPr/>
            </p:nvSpPr>
            <p:spPr bwMode="auto">
              <a:xfrm>
                <a:off x="7198092" y="768044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2</a:t>
                </a:r>
              </a:p>
            </p:txBody>
          </p:sp>
          <p:sp>
            <p:nvSpPr>
              <p:cNvPr id="167" name="Rectangle 166"/>
              <p:cNvSpPr/>
              <p:nvPr/>
            </p:nvSpPr>
            <p:spPr bwMode="auto">
              <a:xfrm>
                <a:off x="7518132" y="768044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a:solidFill>
                      <a:srgbClr val="9855D4"/>
                    </a:solidFill>
                    <a:latin typeface="IBM Plex Sans" charset="0"/>
                    <a:ea typeface="IBM Plex Sans" charset="0"/>
                    <a:cs typeface="IBM Plex Sans" charset="0"/>
                  </a:rPr>
                  <a:t>3</a:t>
                </a:r>
                <a:endParaRPr lang="en-US" sz="900" b="1" dirty="0">
                  <a:solidFill>
                    <a:srgbClr val="9855D4"/>
                  </a:solidFill>
                  <a:latin typeface="IBM Plex Sans" charset="0"/>
                  <a:ea typeface="IBM Plex Sans" charset="0"/>
                  <a:cs typeface="IBM Plex Sans" charset="0"/>
                </a:endParaRPr>
              </a:p>
            </p:txBody>
          </p:sp>
          <p:sp>
            <p:nvSpPr>
              <p:cNvPr id="168" name="Rectangle 167"/>
              <p:cNvSpPr/>
              <p:nvPr/>
            </p:nvSpPr>
            <p:spPr bwMode="auto">
              <a:xfrm>
                <a:off x="6878052" y="800048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4</a:t>
                </a:r>
              </a:p>
            </p:txBody>
          </p:sp>
          <p:sp>
            <p:nvSpPr>
              <p:cNvPr id="169" name="Rectangle 168"/>
              <p:cNvSpPr/>
              <p:nvPr/>
            </p:nvSpPr>
            <p:spPr bwMode="auto">
              <a:xfrm>
                <a:off x="7198092" y="800048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5</a:t>
                </a:r>
              </a:p>
            </p:txBody>
          </p:sp>
          <p:sp>
            <p:nvSpPr>
              <p:cNvPr id="170" name="Rectangle 169"/>
              <p:cNvSpPr/>
              <p:nvPr/>
            </p:nvSpPr>
            <p:spPr bwMode="auto">
              <a:xfrm>
                <a:off x="7518132" y="800048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6</a:t>
                </a:r>
              </a:p>
            </p:txBody>
          </p:sp>
          <p:sp>
            <p:nvSpPr>
              <p:cNvPr id="171" name="Rectangle 170"/>
              <p:cNvSpPr/>
              <p:nvPr/>
            </p:nvSpPr>
            <p:spPr bwMode="auto">
              <a:xfrm>
                <a:off x="6878052" y="832052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7</a:t>
                </a:r>
              </a:p>
            </p:txBody>
          </p:sp>
          <p:sp>
            <p:nvSpPr>
              <p:cNvPr id="172" name="Rectangle 171"/>
              <p:cNvSpPr/>
              <p:nvPr/>
            </p:nvSpPr>
            <p:spPr bwMode="auto">
              <a:xfrm>
                <a:off x="7198092" y="832052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8</a:t>
                </a:r>
              </a:p>
            </p:txBody>
          </p:sp>
          <p:sp>
            <p:nvSpPr>
              <p:cNvPr id="173" name="Rectangle 172"/>
              <p:cNvSpPr/>
              <p:nvPr/>
            </p:nvSpPr>
            <p:spPr bwMode="auto">
              <a:xfrm>
                <a:off x="7518132" y="8320525"/>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9</a:t>
                </a:r>
              </a:p>
            </p:txBody>
          </p:sp>
          <p:sp>
            <p:nvSpPr>
              <p:cNvPr id="174" name="Rectangle 173"/>
              <p:cNvSpPr/>
              <p:nvPr/>
            </p:nvSpPr>
            <p:spPr bwMode="auto">
              <a:xfrm>
                <a:off x="6870796" y="8630237"/>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r>
                  <a:rPr lang="en-US" sz="900" b="1">
                    <a:latin typeface="IBM Plex Sans" charset="0"/>
                    <a:ea typeface="IBM Plex Sans" charset="0"/>
                    <a:cs typeface="IBM Plex Sans" charset="0"/>
                  </a:rPr>
                  <a:t>C</a:t>
                </a:r>
                <a:endParaRPr lang="en-US" sz="900" b="1" dirty="0">
                  <a:latin typeface="IBM Plex Sans" charset="0"/>
                  <a:ea typeface="IBM Plex Sans" charset="0"/>
                  <a:cs typeface="IBM Plex Sans" charset="0"/>
                </a:endParaRPr>
              </a:p>
            </p:txBody>
          </p:sp>
          <p:sp>
            <p:nvSpPr>
              <p:cNvPr id="175" name="Rectangle 174"/>
              <p:cNvSpPr/>
              <p:nvPr/>
            </p:nvSpPr>
            <p:spPr bwMode="auto">
              <a:xfrm>
                <a:off x="7198092" y="8640568"/>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0</a:t>
                </a:r>
              </a:p>
            </p:txBody>
          </p:sp>
          <p:sp>
            <p:nvSpPr>
              <p:cNvPr id="176" name="Rectangle 175"/>
              <p:cNvSpPr/>
              <p:nvPr/>
            </p:nvSpPr>
            <p:spPr bwMode="auto">
              <a:xfrm>
                <a:off x="7513219" y="8632246"/>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latin typeface="IBM Plex Sans" charset="0"/>
                    <a:ea typeface="IBM Plex Sans" charset="0"/>
                    <a:cs typeface="IBM Plex Sans" charset="0"/>
                  </a:rPr>
                  <a:t>=</a:t>
                </a:r>
              </a:p>
            </p:txBody>
          </p:sp>
          <p:sp>
            <p:nvSpPr>
              <p:cNvPr id="177" name="Rectangle 176"/>
              <p:cNvSpPr/>
              <p:nvPr/>
            </p:nvSpPr>
            <p:spPr bwMode="auto">
              <a:xfrm>
                <a:off x="7827046" y="7733533"/>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78" name="Rectangle 177"/>
              <p:cNvSpPr/>
              <p:nvPr/>
            </p:nvSpPr>
            <p:spPr bwMode="auto">
              <a:xfrm>
                <a:off x="7836694" y="8049914"/>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79" name="Rectangle 178"/>
              <p:cNvSpPr/>
              <p:nvPr/>
            </p:nvSpPr>
            <p:spPr bwMode="auto">
              <a:xfrm>
                <a:off x="7838175" y="8369570"/>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b"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sp>
            <p:nvSpPr>
              <p:cNvPr id="180" name="Rectangle 179"/>
              <p:cNvSpPr/>
              <p:nvPr/>
            </p:nvSpPr>
            <p:spPr bwMode="auto">
              <a:xfrm>
                <a:off x="7838175" y="8674943"/>
                <a:ext cx="274319" cy="274319"/>
              </a:xfrm>
              <a:prstGeom prst="rect">
                <a:avLst/>
              </a:prstGeom>
              <a:grp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900" b="1" dirty="0">
                    <a:solidFill>
                      <a:srgbClr val="9855D4"/>
                    </a:solidFill>
                    <a:latin typeface="IBM Plex Sans" charset="0"/>
                    <a:ea typeface="IBM Plex Sans" charset="0"/>
                    <a:cs typeface="IBM Plex Sans" charset="0"/>
                  </a:rPr>
                  <a:t>➕</a:t>
                </a:r>
              </a:p>
            </p:txBody>
          </p:sp>
        </p:grpSp>
        <p:sp>
          <p:nvSpPr>
            <p:cNvPr id="163" name="Rounded Rectangle 162"/>
            <p:cNvSpPr/>
            <p:nvPr/>
          </p:nvSpPr>
          <p:spPr bwMode="auto">
            <a:xfrm>
              <a:off x="5973076" y="6696221"/>
              <a:ext cx="598288" cy="695960"/>
            </a:xfrm>
            <a:prstGeom prst="roundRect">
              <a:avLst>
                <a:gd name="adj" fmla="val 5004"/>
              </a:avLst>
            </a:prstGeom>
            <a:noFill/>
            <a:ln w="9525" cap="flat" cmpd="sng" algn="ctr">
              <a:solidFill>
                <a:srgbClr val="9855D4"/>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latin typeface="IBM Plex Sans" charset="0"/>
                <a:ea typeface="IBM Plex Sans" charset="0"/>
                <a:cs typeface="IBM Plex Sans" charset="0"/>
              </a:endParaRPr>
            </a:p>
          </p:txBody>
        </p:sp>
        <p:sp>
          <p:nvSpPr>
            <p:cNvPr id="164" name="Rectangle 3"/>
            <p:cNvSpPr txBox="1">
              <a:spLocks noChangeArrowheads="1"/>
            </p:cNvSpPr>
            <p:nvPr/>
          </p:nvSpPr>
          <p:spPr>
            <a:xfrm>
              <a:off x="5535410" y="7458222"/>
              <a:ext cx="1127394" cy="655319"/>
            </a:xfrm>
            <a:prstGeom prst="rect">
              <a:avLst/>
            </a:prstGeom>
          </p:spPr>
          <p:txBody>
            <a:bodyPr lIns="0" tIns="0" rIns="9144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r">
                <a:lnSpc>
                  <a:spcPct val="100000"/>
                </a:lnSpc>
                <a:spcBef>
                  <a:spcPts val="1200"/>
                </a:spcBef>
                <a:buFont typeface="Wingdings" pitchFamily="2" charset="2"/>
                <a:buNone/>
              </a:pPr>
              <a:r>
                <a:rPr lang="en-US" altLang="en-GB" sz="1200" b="1" kern="0" dirty="0">
                  <a:solidFill>
                    <a:srgbClr val="191919"/>
                  </a:solidFill>
                  <a:latin typeface="IBM Plex Sans" charset="0"/>
                  <a:ea typeface="IBM Plex Sans" charset="0"/>
                  <a:cs typeface="IBM Plex Sans" charset="0"/>
                </a:rPr>
                <a:t>Invoicing</a:t>
              </a:r>
              <a:br>
                <a:rPr lang="en-US" altLang="en-GB" sz="1200" b="1" kern="0" dirty="0">
                  <a:solidFill>
                    <a:srgbClr val="191919"/>
                  </a:solidFill>
                  <a:latin typeface="IBM Plex Sans" charset="0"/>
                  <a:ea typeface="IBM Plex Sans" charset="0"/>
                  <a:cs typeface="IBM Plex Sans" charset="0"/>
                </a:rPr>
              </a:br>
              <a:r>
                <a:rPr lang="en-US" altLang="en-GB" sz="1200" b="1" kern="0" dirty="0">
                  <a:solidFill>
                    <a:srgbClr val="191919"/>
                  </a:solidFill>
                  <a:latin typeface="IBM Plex Sans" charset="0"/>
                  <a:ea typeface="IBM Plex Sans" charset="0"/>
                  <a:cs typeface="IBM Plex Sans" charset="0"/>
                </a:rPr>
                <a:t>platform</a:t>
              </a:r>
              <a:endParaRPr lang="en-US" sz="1200" dirty="0">
                <a:solidFill>
                  <a:srgbClr val="FFFFFF"/>
                </a:solidFill>
                <a:latin typeface="IBM Plex Sans" charset="0"/>
                <a:ea typeface="IBM Plex Sans" charset="0"/>
                <a:cs typeface="IBM Plex Sans" charset="0"/>
              </a:endParaRPr>
            </a:p>
          </p:txBody>
        </p:sp>
      </p:grpSp>
      <p:sp>
        <p:nvSpPr>
          <p:cNvPr id="181" name="Rectangle 180"/>
          <p:cNvSpPr/>
          <p:nvPr/>
        </p:nvSpPr>
        <p:spPr bwMode="auto">
          <a:xfrm>
            <a:off x="10747783"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2" name="Rectangle 181"/>
          <p:cNvSpPr/>
          <p:nvPr/>
        </p:nvSpPr>
        <p:spPr bwMode="auto">
          <a:xfrm>
            <a:off x="10885631"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3" name="Rectangle 182"/>
          <p:cNvSpPr/>
          <p:nvPr/>
        </p:nvSpPr>
        <p:spPr bwMode="auto">
          <a:xfrm>
            <a:off x="11018519"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sp>
        <p:nvSpPr>
          <p:cNvPr id="184" name="Rectangle 183"/>
          <p:cNvSpPr/>
          <p:nvPr/>
        </p:nvSpPr>
        <p:spPr bwMode="auto">
          <a:xfrm>
            <a:off x="11155679" y="6608454"/>
            <a:ext cx="91440" cy="91440"/>
          </a:xfrm>
          <a:prstGeom prst="rect">
            <a:avLst/>
          </a:prstGeom>
          <a:solidFill>
            <a:srgbClr val="C3B59B"/>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grpSp>
        <p:nvGrpSpPr>
          <p:cNvPr id="185" name="Group 184"/>
          <p:cNvGrpSpPr>
            <a:grpSpLocks noChangeAspect="1"/>
          </p:cNvGrpSpPr>
          <p:nvPr/>
        </p:nvGrpSpPr>
        <p:grpSpPr>
          <a:xfrm>
            <a:off x="10332719" y="6583795"/>
            <a:ext cx="1335325" cy="344699"/>
            <a:chOff x="9098280" y="6106272"/>
            <a:chExt cx="1920240" cy="495688"/>
          </a:xfrm>
          <a:noFill/>
        </p:grpSpPr>
        <p:sp>
          <p:nvSpPr>
            <p:cNvPr id="186" name="Freeform 185"/>
            <p:cNvSpPr>
              <a:spLocks noChangeAspect="1"/>
            </p:cNvSpPr>
            <p:nvPr/>
          </p:nvSpPr>
          <p:spPr bwMode="auto">
            <a:xfrm>
              <a:off x="9098280" y="6245005"/>
              <a:ext cx="1920240" cy="356955"/>
            </a:xfrm>
            <a:custGeom>
              <a:avLst/>
              <a:gdLst>
                <a:gd name="connsiteX0" fmla="*/ 91441 w 3935221"/>
                <a:gd name="connsiteY0" fmla="*/ 0 h 731522"/>
                <a:gd name="connsiteX1" fmla="*/ 91442 w 3935221"/>
                <a:gd name="connsiteY1" fmla="*/ 0 h 731522"/>
                <a:gd name="connsiteX2" fmla="*/ 91443 w 3935221"/>
                <a:gd name="connsiteY2" fmla="*/ 0 h 731522"/>
                <a:gd name="connsiteX3" fmla="*/ 594361 w 3935221"/>
                <a:gd name="connsiteY3" fmla="*/ 0 h 731522"/>
                <a:gd name="connsiteX4" fmla="*/ 704090 w 3935221"/>
                <a:gd name="connsiteY4" fmla="*/ 0 h 731522"/>
                <a:gd name="connsiteX5" fmla="*/ 704090 w 3935221"/>
                <a:gd name="connsiteY5" fmla="*/ 461 h 731522"/>
                <a:gd name="connsiteX6" fmla="*/ 708661 w 3935221"/>
                <a:gd name="connsiteY6" fmla="*/ 0 h 731522"/>
                <a:gd name="connsiteX7" fmla="*/ 715573 w 3935221"/>
                <a:gd name="connsiteY7" fmla="*/ 784 h 731522"/>
                <a:gd name="connsiteX8" fmla="*/ 722376 w 3935221"/>
                <a:gd name="connsiteY8" fmla="*/ 0 h 731522"/>
                <a:gd name="connsiteX9" fmla="*/ 990783 w 3935221"/>
                <a:gd name="connsiteY9" fmla="*/ 93700 h 731522"/>
                <a:gd name="connsiteX10" fmla="*/ 1018971 w 3935221"/>
                <a:gd name="connsiteY10" fmla="*/ 120279 h 731522"/>
                <a:gd name="connsiteX11" fmla="*/ 1060134 w 3935221"/>
                <a:gd name="connsiteY11" fmla="*/ 167196 h 731522"/>
                <a:gd name="connsiteX12" fmla="*/ 1245412 w 3935221"/>
                <a:gd name="connsiteY12" fmla="*/ 272763 h 731522"/>
                <a:gd name="connsiteX13" fmla="*/ 1277414 w 3935221"/>
                <a:gd name="connsiteY13" fmla="*/ 278893 h 731522"/>
                <a:gd name="connsiteX14" fmla="*/ 3886199 w 3935221"/>
                <a:gd name="connsiteY14" fmla="*/ 278893 h 731522"/>
                <a:gd name="connsiteX15" fmla="*/ 3886199 w 3935221"/>
                <a:gd name="connsiteY15" fmla="*/ 283465 h 731522"/>
                <a:gd name="connsiteX16" fmla="*/ 3892297 w 3935221"/>
                <a:gd name="connsiteY16" fmla="*/ 283465 h 731522"/>
                <a:gd name="connsiteX17" fmla="*/ 3912902 w 3935221"/>
                <a:gd name="connsiteY17" fmla="*/ 297358 h 731522"/>
                <a:gd name="connsiteX18" fmla="*/ 3935221 w 3935221"/>
                <a:gd name="connsiteY18" fmla="*/ 351241 h 731522"/>
                <a:gd name="connsiteX19" fmla="*/ 3935221 w 3935221"/>
                <a:gd name="connsiteY19" fmla="*/ 457919 h 731522"/>
                <a:gd name="connsiteX20" fmla="*/ 3661618 w 3935221"/>
                <a:gd name="connsiteY20" fmla="*/ 731522 h 731522"/>
                <a:gd name="connsiteX21" fmla="*/ 283464 w 3935221"/>
                <a:gd name="connsiteY21" fmla="*/ 731522 h 731522"/>
                <a:gd name="connsiteX22" fmla="*/ 283463 w 3935221"/>
                <a:gd name="connsiteY22" fmla="*/ 731522 h 731522"/>
                <a:gd name="connsiteX23" fmla="*/ 192022 w 3935221"/>
                <a:gd name="connsiteY23" fmla="*/ 640081 h 731522"/>
                <a:gd name="connsiteX24" fmla="*/ 199208 w 3935221"/>
                <a:gd name="connsiteY24" fmla="*/ 604488 h 731522"/>
                <a:gd name="connsiteX25" fmla="*/ 213236 w 3935221"/>
                <a:gd name="connsiteY25" fmla="*/ 583683 h 731522"/>
                <a:gd name="connsiteX26" fmla="*/ 213655 w 3935221"/>
                <a:gd name="connsiteY26" fmla="*/ 583581 h 731522"/>
                <a:gd name="connsiteX27" fmla="*/ 283464 w 3935221"/>
                <a:gd name="connsiteY27" fmla="*/ 457200 h 731522"/>
                <a:gd name="connsiteX28" fmla="*/ 249986 w 3935221"/>
                <a:gd name="connsiteY28" fmla="*/ 360214 h 731522"/>
                <a:gd name="connsiteX29" fmla="*/ 216217 w 3935221"/>
                <a:gd name="connsiteY29" fmla="*/ 332892 h 731522"/>
                <a:gd name="connsiteX30" fmla="*/ 6293 w 3935221"/>
                <a:gd name="connsiteY30" fmla="*/ 122967 h 731522"/>
                <a:gd name="connsiteX31" fmla="*/ 1 w 3935221"/>
                <a:gd name="connsiteY31" fmla="*/ 91800 h 731522"/>
                <a:gd name="connsiteX32" fmla="*/ 44 w 3935221"/>
                <a:gd name="connsiteY32" fmla="*/ 91586 h 731522"/>
                <a:gd name="connsiteX33" fmla="*/ 0 w 3935221"/>
                <a:gd name="connsiteY33" fmla="*/ 91441 h 731522"/>
                <a:gd name="connsiteX34" fmla="*/ 91441 w 3935221"/>
                <a:gd name="connsiteY34" fmla="*/ 0 h 73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35221" h="731522">
                  <a:moveTo>
                    <a:pt x="91441" y="0"/>
                  </a:moveTo>
                  <a:lnTo>
                    <a:pt x="91442" y="0"/>
                  </a:lnTo>
                  <a:lnTo>
                    <a:pt x="91443" y="0"/>
                  </a:lnTo>
                  <a:lnTo>
                    <a:pt x="594361" y="0"/>
                  </a:lnTo>
                  <a:lnTo>
                    <a:pt x="704090" y="0"/>
                  </a:lnTo>
                  <a:lnTo>
                    <a:pt x="704090" y="461"/>
                  </a:lnTo>
                  <a:lnTo>
                    <a:pt x="708661" y="0"/>
                  </a:lnTo>
                  <a:lnTo>
                    <a:pt x="715573" y="784"/>
                  </a:lnTo>
                  <a:lnTo>
                    <a:pt x="722376" y="0"/>
                  </a:lnTo>
                  <a:cubicBezTo>
                    <a:pt x="821800" y="0"/>
                    <a:pt x="914165" y="34543"/>
                    <a:pt x="990783" y="93700"/>
                  </a:cubicBezTo>
                  <a:lnTo>
                    <a:pt x="1018971" y="120279"/>
                  </a:lnTo>
                  <a:lnTo>
                    <a:pt x="1060134" y="167196"/>
                  </a:lnTo>
                  <a:cubicBezTo>
                    <a:pt x="1112738" y="216440"/>
                    <a:pt x="1175569" y="253118"/>
                    <a:pt x="1245412" y="272763"/>
                  </a:cubicBezTo>
                  <a:lnTo>
                    <a:pt x="1277414" y="278893"/>
                  </a:lnTo>
                  <a:lnTo>
                    <a:pt x="3886199" y="278893"/>
                  </a:lnTo>
                  <a:lnTo>
                    <a:pt x="3886199" y="283465"/>
                  </a:lnTo>
                  <a:lnTo>
                    <a:pt x="3892297" y="283465"/>
                  </a:lnTo>
                  <a:lnTo>
                    <a:pt x="3912902" y="297358"/>
                  </a:lnTo>
                  <a:cubicBezTo>
                    <a:pt x="3926692" y="311148"/>
                    <a:pt x="3935221" y="330198"/>
                    <a:pt x="3935221" y="351241"/>
                  </a:cubicBezTo>
                  <a:lnTo>
                    <a:pt x="3935221" y="457919"/>
                  </a:lnTo>
                  <a:lnTo>
                    <a:pt x="3661618" y="731522"/>
                  </a:lnTo>
                  <a:lnTo>
                    <a:pt x="283464" y="731522"/>
                  </a:lnTo>
                  <a:lnTo>
                    <a:pt x="283463" y="731522"/>
                  </a:lnTo>
                  <a:cubicBezTo>
                    <a:pt x="232962" y="731522"/>
                    <a:pt x="192022" y="690582"/>
                    <a:pt x="192022" y="640081"/>
                  </a:cubicBezTo>
                  <a:cubicBezTo>
                    <a:pt x="192022" y="627456"/>
                    <a:pt x="194581" y="615428"/>
                    <a:pt x="199208" y="604488"/>
                  </a:cubicBezTo>
                  <a:lnTo>
                    <a:pt x="213236" y="583683"/>
                  </a:lnTo>
                  <a:lnTo>
                    <a:pt x="213655" y="583581"/>
                  </a:lnTo>
                  <a:cubicBezTo>
                    <a:pt x="254679" y="562759"/>
                    <a:pt x="283464" y="514013"/>
                    <a:pt x="283464" y="457200"/>
                  </a:cubicBezTo>
                  <a:cubicBezTo>
                    <a:pt x="283464" y="419325"/>
                    <a:pt x="270671" y="385035"/>
                    <a:pt x="249986" y="360214"/>
                  </a:cubicBezTo>
                  <a:lnTo>
                    <a:pt x="216217" y="332892"/>
                  </a:lnTo>
                  <a:lnTo>
                    <a:pt x="6293" y="122967"/>
                  </a:lnTo>
                  <a:lnTo>
                    <a:pt x="1" y="91800"/>
                  </a:lnTo>
                  <a:lnTo>
                    <a:pt x="44" y="91586"/>
                  </a:lnTo>
                  <a:lnTo>
                    <a:pt x="0" y="91441"/>
                  </a:lnTo>
                  <a:cubicBezTo>
                    <a:pt x="0" y="40941"/>
                    <a:pt x="40940" y="0"/>
                    <a:pt x="91441" y="0"/>
                  </a:cubicBezTo>
                  <a:close/>
                </a:path>
              </a:pathLst>
            </a:custGeom>
            <a:grpFill/>
            <a:ln w="12700" cap="flat" cmpd="sng" algn="ctr">
              <a:solidFill>
                <a:srgbClr val="91BEFF">
                  <a:alpha val="86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sz="2000"/>
            </a:p>
          </p:txBody>
        </p:sp>
        <p:cxnSp>
          <p:nvCxnSpPr>
            <p:cNvPr id="187" name="Straight Connector 186"/>
            <p:cNvCxnSpPr/>
            <p:nvPr/>
          </p:nvCxnSpPr>
          <p:spPr bwMode="auto">
            <a:xfrm>
              <a:off x="9639300" y="6309360"/>
              <a:ext cx="91440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88" name="Straight Connector 187"/>
            <p:cNvCxnSpPr/>
            <p:nvPr/>
          </p:nvCxnSpPr>
          <p:spPr bwMode="auto">
            <a:xfrm>
              <a:off x="10561320" y="6151992"/>
              <a:ext cx="0" cy="203088"/>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89" name="Straight Connector 188"/>
            <p:cNvCxnSpPr/>
            <p:nvPr/>
          </p:nvCxnSpPr>
          <p:spPr bwMode="auto">
            <a:xfrm rot="10800000">
              <a:off x="10561320" y="6151992"/>
              <a:ext cx="9144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0" name="Straight Connector 189"/>
            <p:cNvCxnSpPr/>
            <p:nvPr/>
          </p:nvCxnSpPr>
          <p:spPr bwMode="auto">
            <a:xfrm rot="16200000">
              <a:off x="10629900" y="6129132"/>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1" name="Straight Connector 190"/>
            <p:cNvCxnSpPr/>
            <p:nvPr/>
          </p:nvCxnSpPr>
          <p:spPr bwMode="auto">
            <a:xfrm rot="16200000">
              <a:off x="10721340" y="6177336"/>
              <a:ext cx="13716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2" name="Straight Connector 191"/>
            <p:cNvCxnSpPr/>
            <p:nvPr/>
          </p:nvCxnSpPr>
          <p:spPr bwMode="auto">
            <a:xfrm rot="10800000">
              <a:off x="10652760" y="6106272"/>
              <a:ext cx="13716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3" name="Straight Connector 192"/>
            <p:cNvCxnSpPr/>
            <p:nvPr/>
          </p:nvCxnSpPr>
          <p:spPr bwMode="auto">
            <a:xfrm rot="16200000">
              <a:off x="971550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4" name="Straight Connector 193"/>
            <p:cNvCxnSpPr/>
            <p:nvPr/>
          </p:nvCxnSpPr>
          <p:spPr bwMode="auto">
            <a:xfrm rot="16200000">
              <a:off x="985266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5" name="Straight Connector 194"/>
            <p:cNvCxnSpPr/>
            <p:nvPr/>
          </p:nvCxnSpPr>
          <p:spPr bwMode="auto">
            <a:xfrm rot="16200000">
              <a:off x="998982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6" name="Straight Connector 195"/>
            <p:cNvCxnSpPr/>
            <p:nvPr/>
          </p:nvCxnSpPr>
          <p:spPr bwMode="auto">
            <a:xfrm rot="16200000">
              <a:off x="1012698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7" name="Straight Connector 196"/>
            <p:cNvCxnSpPr/>
            <p:nvPr/>
          </p:nvCxnSpPr>
          <p:spPr bwMode="auto">
            <a:xfrm rot="16200000">
              <a:off x="10264140" y="6332220"/>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8" name="Straight Connector 197"/>
            <p:cNvCxnSpPr/>
            <p:nvPr/>
          </p:nvCxnSpPr>
          <p:spPr bwMode="auto">
            <a:xfrm rot="16200000">
              <a:off x="10401300" y="6332221"/>
              <a:ext cx="4572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199" name="Straight Connector 198"/>
            <p:cNvCxnSpPr/>
            <p:nvPr/>
          </p:nvCxnSpPr>
          <p:spPr bwMode="auto">
            <a:xfrm rot="10800000">
              <a:off x="10789920" y="6245916"/>
              <a:ext cx="91440"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0" name="Straight Connector 199"/>
            <p:cNvCxnSpPr/>
            <p:nvPr/>
          </p:nvCxnSpPr>
          <p:spPr bwMode="auto">
            <a:xfrm rot="16200000">
              <a:off x="10836275" y="6291636"/>
              <a:ext cx="91440" cy="0"/>
            </a:xfrm>
            <a:prstGeom prst="line">
              <a:avLst/>
            </a:prstGeom>
            <a:grpFill/>
            <a:ln w="12700" cap="rnd" cmpd="sng" algn="ctr">
              <a:solidFill>
                <a:srgbClr val="91BEFF">
                  <a:alpha val="86000"/>
                </a:srgbClr>
              </a:solidFill>
              <a:prstDash val="solid"/>
              <a:round/>
              <a:headEnd type="none" w="med" len="med"/>
              <a:tailEnd type="none" w="med" len="med"/>
            </a:ln>
            <a:effectLst/>
          </p:spPr>
        </p:cxnSp>
        <p:grpSp>
          <p:nvGrpSpPr>
            <p:cNvPr id="201" name="Group 200"/>
            <p:cNvGrpSpPr/>
            <p:nvPr/>
          </p:nvGrpSpPr>
          <p:grpSpPr>
            <a:xfrm>
              <a:off x="10607040" y="6199624"/>
              <a:ext cx="228600" cy="118874"/>
              <a:chOff x="10607040" y="6163049"/>
              <a:chExt cx="228600" cy="118874"/>
            </a:xfrm>
            <a:grpFill/>
          </p:grpSpPr>
          <p:cxnSp>
            <p:nvCxnSpPr>
              <p:cNvPr id="202" name="Straight Connector 201"/>
              <p:cNvCxnSpPr/>
              <p:nvPr/>
            </p:nvCxnSpPr>
            <p:spPr bwMode="auto">
              <a:xfrm rot="16200000">
                <a:off x="10588752" y="6263634"/>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3" name="Straight Connector 202"/>
              <p:cNvCxnSpPr/>
              <p:nvPr/>
            </p:nvCxnSpPr>
            <p:spPr bwMode="auto">
              <a:xfrm rot="16200000">
                <a:off x="10634472" y="6263634"/>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4" name="Straight Connector 203"/>
              <p:cNvCxnSpPr/>
              <p:nvPr/>
            </p:nvCxnSpPr>
            <p:spPr bwMode="auto">
              <a:xfrm rot="16200000">
                <a:off x="1063447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5" name="Straight Connector 204"/>
              <p:cNvCxnSpPr/>
              <p:nvPr/>
            </p:nvCxnSpPr>
            <p:spPr bwMode="auto">
              <a:xfrm rot="16200000">
                <a:off x="1058875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6" name="Straight Connector 205"/>
              <p:cNvCxnSpPr/>
              <p:nvPr/>
            </p:nvCxnSpPr>
            <p:spPr bwMode="auto">
              <a:xfrm rot="16200000">
                <a:off x="1068019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7" name="Straight Connector 206"/>
              <p:cNvCxnSpPr/>
              <p:nvPr/>
            </p:nvCxnSpPr>
            <p:spPr bwMode="auto">
              <a:xfrm rot="16200000">
                <a:off x="1068019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8" name="Straight Connector 207"/>
              <p:cNvCxnSpPr/>
              <p:nvPr/>
            </p:nvCxnSpPr>
            <p:spPr bwMode="auto">
              <a:xfrm rot="16200000">
                <a:off x="1072591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09" name="Straight Connector 208"/>
              <p:cNvCxnSpPr/>
              <p:nvPr/>
            </p:nvCxnSpPr>
            <p:spPr bwMode="auto">
              <a:xfrm rot="16200000">
                <a:off x="10725912" y="6181337"/>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10" name="Straight Connector 209"/>
              <p:cNvCxnSpPr/>
              <p:nvPr/>
            </p:nvCxnSpPr>
            <p:spPr bwMode="auto">
              <a:xfrm rot="16200000">
                <a:off x="1077163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cxnSp>
            <p:nvCxnSpPr>
              <p:cNvPr id="211" name="Straight Connector 210"/>
              <p:cNvCxnSpPr/>
              <p:nvPr/>
            </p:nvCxnSpPr>
            <p:spPr bwMode="auto">
              <a:xfrm rot="16200000">
                <a:off x="10817352" y="6263635"/>
                <a:ext cx="36576" cy="0"/>
              </a:xfrm>
              <a:prstGeom prst="line">
                <a:avLst/>
              </a:prstGeom>
              <a:grpFill/>
              <a:ln w="12700" cap="rnd" cmpd="sng" algn="ctr">
                <a:solidFill>
                  <a:srgbClr val="91BEFF">
                    <a:alpha val="86000"/>
                  </a:srgbClr>
                </a:solidFill>
                <a:prstDash val="solid"/>
                <a:round/>
                <a:headEnd type="none" w="med" len="med"/>
                <a:tailEnd type="none" w="med" len="med"/>
              </a:ln>
              <a:effectLst/>
            </p:spPr>
          </p:cxnSp>
        </p:grpSp>
      </p:grpSp>
      <p:sp>
        <p:nvSpPr>
          <p:cNvPr id="2" name="Title 1"/>
          <p:cNvSpPr>
            <a:spLocks noGrp="1"/>
          </p:cNvSpPr>
          <p:nvPr>
            <p:ph type="title"/>
          </p:nvPr>
        </p:nvSpPr>
        <p:spPr>
          <a:xfrm>
            <a:off x="457200" y="685800"/>
            <a:ext cx="6556248" cy="1533534"/>
          </a:xfrm>
        </p:spPr>
        <p:txBody>
          <a:bodyPr/>
          <a:lstStyle/>
          <a:p>
            <a:r>
              <a:rPr lang="es-ES_tradnl" sz="2400" b="1" dirty="0"/>
              <a:t>El negocio de siempre pero... </a:t>
            </a:r>
            <a:br>
              <a:rPr lang="es-ES_tradnl" sz="2400" b="1" dirty="0"/>
            </a:br>
            <a:r>
              <a:rPr lang="es-ES_tradnl" sz="2400" b="1" dirty="0"/>
              <a:t>con algunas consideraciones especiales
</a:t>
            </a:r>
            <a:endParaRPr lang="es-ES_tradnl" sz="2400" b="1" dirty="0">
              <a:solidFill>
                <a:schemeClr val="bg2"/>
              </a:solidFill>
            </a:endParaRPr>
          </a:p>
        </p:txBody>
      </p:sp>
      <p:sp>
        <p:nvSpPr>
          <p:cNvPr id="3" name="Content Placeholder 2"/>
          <p:cNvSpPr>
            <a:spLocks noGrp="1"/>
          </p:cNvSpPr>
          <p:nvPr>
            <p:ph idx="1"/>
          </p:nvPr>
        </p:nvSpPr>
        <p:spPr>
          <a:xfrm>
            <a:off x="457199" y="2286000"/>
            <a:ext cx="6766561" cy="5674238"/>
          </a:xfrm>
        </p:spPr>
        <p:txBody>
          <a:bodyPr/>
          <a:lstStyle/>
          <a:p>
            <a:r>
              <a:rPr lang="es-ES_tradnl" altLang="en-GB" sz="2800" kern="0" dirty="0">
                <a:solidFill>
                  <a:schemeClr val="accent1"/>
                </a:solidFill>
              </a:rPr>
              <a:t>La unidad de competencia es ahora la red:  </a:t>
            </a:r>
            <a:r>
              <a:rPr lang="es-ES_tradnl" altLang="en-GB" sz="2800" kern="0" dirty="0"/>
              <a:t>Ya no es un caso de negocio solo para su empresa, sino para toda la red</a:t>
            </a:r>
            <a:endParaRPr lang="es-ES_tradnl" altLang="en-GB" sz="1400" kern="0" dirty="0">
              <a:solidFill>
                <a:schemeClr val="accent1"/>
              </a:solidFill>
            </a:endParaRPr>
          </a:p>
          <a:p>
            <a:r>
              <a:rPr lang="es-ES_tradnl" altLang="en-GB" sz="2800" kern="0" dirty="0">
                <a:solidFill>
                  <a:schemeClr val="accent1"/>
                </a:solidFill>
              </a:rPr>
              <a:t>El punto de partida puede no ser obvio: </a:t>
            </a:r>
            <a:br>
              <a:rPr lang="es-ES_tradnl" altLang="en-GB" sz="2800" kern="0" dirty="0">
                <a:solidFill>
                  <a:schemeClr val="accent1"/>
                </a:solidFill>
              </a:rPr>
            </a:br>
            <a:r>
              <a:rPr lang="es-ES_tradnl" altLang="en-GB" sz="2800" kern="0" dirty="0"/>
              <a:t>El primer caso de uso puede no ser el que ofrece el mayor valor</a:t>
            </a:r>
            <a:endParaRPr lang="es-ES_tradnl" altLang="en-GB" sz="1400" kern="0" dirty="0">
              <a:solidFill>
                <a:schemeClr val="accent1"/>
              </a:solidFill>
            </a:endParaRPr>
          </a:p>
          <a:p>
            <a:r>
              <a:rPr lang="es-ES_tradnl" altLang="en-GB" sz="2800" kern="0" dirty="0">
                <a:solidFill>
                  <a:schemeClr val="accent1"/>
                </a:solidFill>
              </a:rPr>
              <a:t>El valor creado es el valor compartido: </a:t>
            </a:r>
            <a:br>
              <a:rPr lang="es-ES_tradnl" altLang="en-GB" sz="2800" kern="0" dirty="0">
                <a:solidFill>
                  <a:schemeClr val="accent1"/>
                </a:solidFill>
              </a:rPr>
            </a:br>
            <a:r>
              <a:rPr lang="es-ES_tradnl" altLang="en-GB" sz="2800" kern="0" dirty="0"/>
              <a:t>Un nuevo valor será fácil de encontrar, pero debe ser compartido de manera justa entre los miembros de la red
</a:t>
            </a:r>
            <a:endParaRPr lang="es-ES_tradnl" altLang="en-GB" sz="2400" kern="0" dirty="0">
              <a:solidFill>
                <a:schemeClr val="accent1"/>
              </a:solidFill>
            </a:endParaRPr>
          </a:p>
        </p:txBody>
      </p:sp>
      <p:sp>
        <p:nvSpPr>
          <p:cNvPr id="5" name="Text Placeholder 4"/>
          <p:cNvSpPr>
            <a:spLocks noGrp="1"/>
          </p:cNvSpPr>
          <p:nvPr>
            <p:ph type="body" sz="quarter" idx="11"/>
          </p:nvPr>
        </p:nvSpPr>
        <p:spPr/>
        <p:txBody>
          <a:bodyPr/>
          <a:lstStyle/>
          <a:p>
            <a:r>
              <a:rPr lang="es-ES_tradnl" dirty="0"/>
              <a:t>En busca de valor</a:t>
            </a:r>
            <a:br>
              <a:rPr lang="es-ES_tradnl" dirty="0"/>
            </a:br>
            <a:br>
              <a:rPr lang="es-ES_tradnl" dirty="0"/>
            </a:br>
            <a:r>
              <a:rPr lang="es-ES_tradnl" dirty="0"/>
              <a:t>
</a:t>
            </a:r>
          </a:p>
        </p:txBody>
      </p:sp>
      <p:sp>
        <p:nvSpPr>
          <p:cNvPr id="6" name="Text Placeholder 5"/>
          <p:cNvSpPr>
            <a:spLocks noGrp="1"/>
          </p:cNvSpPr>
          <p:nvPr>
            <p:ph type="body" sz="quarter" idx="14"/>
          </p:nvPr>
        </p:nvSpPr>
        <p:spPr/>
        <p:txBody>
          <a:bodyPr/>
          <a:lstStyle/>
          <a:p>
            <a:r>
              <a:rPr lang="en-US" dirty="0"/>
              <a:t>Source: IBM Institute for Business Value analysis</a:t>
            </a:r>
          </a:p>
        </p:txBody>
      </p:sp>
      <p:sp>
        <p:nvSpPr>
          <p:cNvPr id="212" name="Rectangle 211">
            <a:extLst>
              <a:ext uri="{FF2B5EF4-FFF2-40B4-BE49-F238E27FC236}">
                <a16:creationId xmlns:a16="http://schemas.microsoft.com/office/drawing/2014/main" id="{9541788F-B1B0-5442-950F-BAC11F3DF742}"/>
              </a:ext>
            </a:extLst>
          </p:cNvPr>
          <p:cNvSpPr/>
          <p:nvPr/>
        </p:nvSpPr>
        <p:spPr>
          <a:xfrm rot="1200000">
            <a:off x="8759952" y="1810512"/>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chemeClr val="bg2"/>
                </a:solidFill>
                <a:latin typeface="IBM Plex Sans" panose="020B0503050000000000" pitchFamily="34" charset="77"/>
              </a:rPr>
              <a:t>  </a:t>
            </a:r>
            <a:r>
              <a:rPr lang="en-US" sz="1200" b="1" cap="none" spc="0" dirty="0">
                <a:ln w="12700">
                  <a:noFill/>
                  <a:prstDash val="solid"/>
                </a:ln>
                <a:solidFill>
                  <a:schemeClr val="bg2"/>
                </a:solidFill>
                <a:latin typeface="IBM Plex Sans" panose="020B0503050000000000" pitchFamily="34" charset="77"/>
              </a:rPr>
              <a:t>Exporter’s Bank</a:t>
            </a:r>
          </a:p>
        </p:txBody>
      </p:sp>
      <p:sp>
        <p:nvSpPr>
          <p:cNvPr id="215" name="Rectangle 214">
            <a:extLst>
              <a:ext uri="{FF2B5EF4-FFF2-40B4-BE49-F238E27FC236}">
                <a16:creationId xmlns:a16="http://schemas.microsoft.com/office/drawing/2014/main" id="{0DED87B2-8AAA-A34D-AB1E-51ABF686BABA}"/>
              </a:ext>
            </a:extLst>
          </p:cNvPr>
          <p:cNvSpPr/>
          <p:nvPr/>
        </p:nvSpPr>
        <p:spPr>
          <a:xfrm rot="3600000">
            <a:off x="8750808" y="1810512"/>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ysClr val="windowText" lastClr="000000"/>
                </a:solidFill>
                <a:latin typeface="IBM Plex Sans" panose="020B0503050000000000" pitchFamily="34" charset="77"/>
              </a:rPr>
              <a:t>  </a:t>
            </a:r>
            <a:r>
              <a:rPr lang="en-US" sz="1600" b="1" cap="none" spc="0" dirty="0">
                <a:ln w="12700">
                  <a:noFill/>
                  <a:prstDash val="solid"/>
                </a:ln>
                <a:solidFill>
                  <a:schemeClr val="bg2"/>
                </a:solidFill>
                <a:latin typeface="IBM Plex Sans" panose="020B0503050000000000" pitchFamily="34" charset="77"/>
              </a:rPr>
              <a:t>Exporter</a:t>
            </a:r>
          </a:p>
        </p:txBody>
      </p:sp>
      <p:sp>
        <p:nvSpPr>
          <p:cNvPr id="216" name="Rectangle 215">
            <a:extLst>
              <a:ext uri="{FF2B5EF4-FFF2-40B4-BE49-F238E27FC236}">
                <a16:creationId xmlns:a16="http://schemas.microsoft.com/office/drawing/2014/main" id="{15D7C966-427F-124D-A3FC-6B4CB2E0B51B}"/>
              </a:ext>
            </a:extLst>
          </p:cNvPr>
          <p:cNvSpPr/>
          <p:nvPr/>
        </p:nvSpPr>
        <p:spPr>
          <a:xfrm rot="-1200000">
            <a:off x="8778240" y="1828800"/>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chemeClr val="bg2"/>
                </a:solidFill>
                <a:latin typeface="IBM Plex Sans" panose="020B0503050000000000" pitchFamily="34" charset="77"/>
              </a:rPr>
              <a:t>  </a:t>
            </a:r>
            <a:r>
              <a:rPr lang="en-US" sz="1200" b="1" cap="none" spc="0" dirty="0">
                <a:ln w="12700">
                  <a:noFill/>
                  <a:prstDash val="solid"/>
                </a:ln>
                <a:solidFill>
                  <a:schemeClr val="bg2"/>
                </a:solidFill>
                <a:latin typeface="IBM Plex Sans" panose="020B0503050000000000" pitchFamily="34" charset="77"/>
              </a:rPr>
              <a:t>Importer’s Bank</a:t>
            </a:r>
          </a:p>
        </p:txBody>
      </p:sp>
      <p:sp>
        <p:nvSpPr>
          <p:cNvPr id="217" name="Rectangle 216">
            <a:extLst>
              <a:ext uri="{FF2B5EF4-FFF2-40B4-BE49-F238E27FC236}">
                <a16:creationId xmlns:a16="http://schemas.microsoft.com/office/drawing/2014/main" id="{80322B12-2DF1-7340-9E61-B931C902F793}"/>
              </a:ext>
            </a:extLst>
          </p:cNvPr>
          <p:cNvSpPr/>
          <p:nvPr/>
        </p:nvSpPr>
        <p:spPr>
          <a:xfrm rot="-3600000">
            <a:off x="8869680" y="1809105"/>
            <a:ext cx="4389120" cy="4389120"/>
          </a:xfrm>
          <a:prstGeom prst="rect">
            <a:avLst/>
          </a:prstGeom>
          <a:noFill/>
        </p:spPr>
        <p:txBody>
          <a:bodyPr wrap="none" lIns="91440" tIns="45720" rIns="91440" bIns="45720">
            <a:prstTxWarp prst="textArchUp">
              <a:avLst/>
            </a:prstTxWarp>
            <a:spAutoFit/>
          </a:bodyPr>
          <a:lstStyle/>
          <a:p>
            <a:pPr algn="ctr"/>
            <a:r>
              <a:rPr lang="en-US" sz="1600" b="1" cap="none" spc="0" dirty="0">
                <a:ln w="12700">
                  <a:noFill/>
                  <a:prstDash val="solid"/>
                </a:ln>
                <a:solidFill>
                  <a:sysClr val="windowText" lastClr="000000"/>
                </a:solidFill>
                <a:latin typeface="IBM Plex Sans" panose="020B0503050000000000" pitchFamily="34" charset="77"/>
              </a:rPr>
              <a:t> </a:t>
            </a:r>
            <a:r>
              <a:rPr lang="en-US" sz="1600" b="1" cap="none" spc="0" dirty="0">
                <a:ln w="12700">
                  <a:noFill/>
                  <a:prstDash val="solid"/>
                </a:ln>
                <a:solidFill>
                  <a:schemeClr val="bg2"/>
                </a:solidFill>
                <a:latin typeface="IBM Plex Sans" panose="020B0503050000000000" pitchFamily="34" charset="77"/>
              </a:rPr>
              <a:t>Importer</a:t>
            </a:r>
          </a:p>
        </p:txBody>
      </p:sp>
      <p:sp>
        <p:nvSpPr>
          <p:cNvPr id="218" name="Rectangle 217">
            <a:extLst>
              <a:ext uri="{FF2B5EF4-FFF2-40B4-BE49-F238E27FC236}">
                <a16:creationId xmlns:a16="http://schemas.microsoft.com/office/drawing/2014/main" id="{B1E686ED-88FE-A244-88BB-6AD092B6CF71}"/>
              </a:ext>
            </a:extLst>
          </p:cNvPr>
          <p:cNvSpPr/>
          <p:nvPr/>
        </p:nvSpPr>
        <p:spPr>
          <a:xfrm rot="16800000">
            <a:off x="8787384" y="1793659"/>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Export Customs</a:t>
            </a:r>
          </a:p>
        </p:txBody>
      </p:sp>
      <p:sp>
        <p:nvSpPr>
          <p:cNvPr id="219" name="Rectangle 218">
            <a:extLst>
              <a:ext uri="{FF2B5EF4-FFF2-40B4-BE49-F238E27FC236}">
                <a16:creationId xmlns:a16="http://schemas.microsoft.com/office/drawing/2014/main" id="{EFA65BA8-1DC1-D346-A93F-287D254983F3}"/>
              </a:ext>
            </a:extLst>
          </p:cNvPr>
          <p:cNvSpPr/>
          <p:nvPr/>
        </p:nvSpPr>
        <p:spPr>
          <a:xfrm rot="19200000">
            <a:off x="8759952" y="1792224"/>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Export Terminal</a:t>
            </a:r>
          </a:p>
        </p:txBody>
      </p:sp>
      <p:sp>
        <p:nvSpPr>
          <p:cNvPr id="220" name="Rectangle 219">
            <a:extLst>
              <a:ext uri="{FF2B5EF4-FFF2-40B4-BE49-F238E27FC236}">
                <a16:creationId xmlns:a16="http://schemas.microsoft.com/office/drawing/2014/main" id="{CF00E443-D875-AC47-9814-5BECEBAA1B2E}"/>
              </a:ext>
            </a:extLst>
          </p:cNvPr>
          <p:cNvSpPr/>
          <p:nvPr/>
        </p:nvSpPr>
        <p:spPr>
          <a:xfrm rot="23940000">
            <a:off x="8796528" y="1764792"/>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Import Terminal</a:t>
            </a:r>
          </a:p>
        </p:txBody>
      </p:sp>
      <p:sp>
        <p:nvSpPr>
          <p:cNvPr id="221" name="Rectangle 220">
            <a:extLst>
              <a:ext uri="{FF2B5EF4-FFF2-40B4-BE49-F238E27FC236}">
                <a16:creationId xmlns:a16="http://schemas.microsoft.com/office/drawing/2014/main" id="{E9A48B71-24BE-024F-A659-4105C93BE0F8}"/>
              </a:ext>
            </a:extLst>
          </p:cNvPr>
          <p:cNvSpPr/>
          <p:nvPr/>
        </p:nvSpPr>
        <p:spPr>
          <a:xfrm rot="26400000">
            <a:off x="8800625" y="1773936"/>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Import Customs</a:t>
            </a:r>
          </a:p>
        </p:txBody>
      </p:sp>
      <p:sp>
        <p:nvSpPr>
          <p:cNvPr id="222" name="Rectangle 221">
            <a:extLst>
              <a:ext uri="{FF2B5EF4-FFF2-40B4-BE49-F238E27FC236}">
                <a16:creationId xmlns:a16="http://schemas.microsoft.com/office/drawing/2014/main" id="{2A6C4CB2-F4B3-1345-92DB-CDD87A8D0EC9}"/>
              </a:ext>
            </a:extLst>
          </p:cNvPr>
          <p:cNvSpPr/>
          <p:nvPr/>
        </p:nvSpPr>
        <p:spPr>
          <a:xfrm rot="21600000">
            <a:off x="8823960" y="1773936"/>
            <a:ext cx="4389120" cy="4389120"/>
          </a:xfrm>
          <a:prstGeom prst="rect">
            <a:avLst/>
          </a:prstGeom>
          <a:noFill/>
        </p:spPr>
        <p:txBody>
          <a:bodyPr wrap="none" lIns="91440" tIns="45720" rIns="91440" bIns="45720">
            <a:prstTxWarp prst="textArchDown">
              <a:avLst/>
            </a:prstTxWarp>
            <a:spAutoFit/>
          </a:bodyPr>
          <a:lstStyle/>
          <a:p>
            <a:pPr algn="ctr"/>
            <a:r>
              <a:rPr lang="en-US" sz="1200" b="1" cap="none" spc="0" dirty="0">
                <a:ln w="12700">
                  <a:noFill/>
                  <a:prstDash val="solid"/>
                </a:ln>
                <a:solidFill>
                  <a:schemeClr val="bg2"/>
                </a:solidFill>
                <a:latin typeface="IBM Plex Sans" panose="020B0503050000000000" pitchFamily="34" charset="77"/>
              </a:rPr>
              <a:t>Carrier</a:t>
            </a:r>
          </a:p>
        </p:txBody>
      </p:sp>
    </p:spTree>
    <p:extLst>
      <p:ext uri="{BB962C8B-B14F-4D97-AF65-F5344CB8AC3E}">
        <p14:creationId xmlns:p14="http://schemas.microsoft.com/office/powerpoint/2010/main" val="80231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dirty="0">
                <a:solidFill>
                  <a:schemeClr val="bg2"/>
                </a:solidFill>
              </a:rPr>
              <a:t>Las organizaciones que diseñan y prueban un </a:t>
            </a:r>
            <a:r>
              <a:rPr lang="es-ES_tradnl" sz="3200" dirty="0">
                <a:solidFill>
                  <a:schemeClr val="accent2">
                    <a:lumMod val="40000"/>
                    <a:lumOff val="60000"/>
                  </a:schemeClr>
                </a:solidFill>
              </a:rPr>
              <a:t>ecosistema mínimo viable</a:t>
            </a:r>
            <a:r>
              <a:rPr lang="es-ES_tradnl" sz="3200" dirty="0">
                <a:solidFill>
                  <a:srgbClr val="054ADA"/>
                </a:solidFill>
              </a:rPr>
              <a:t> </a:t>
            </a:r>
            <a:r>
              <a:rPr lang="es-ES_tradnl" sz="3200" dirty="0">
                <a:solidFill>
                  <a:schemeClr val="bg2"/>
                </a:solidFill>
              </a:rPr>
              <a:t>(MVE), en lugar de un </a:t>
            </a:r>
            <a:r>
              <a:rPr lang="es-ES_tradnl" sz="3200" dirty="0">
                <a:solidFill>
                  <a:schemeClr val="accent2">
                    <a:lumMod val="40000"/>
                    <a:lumOff val="60000"/>
                  </a:schemeClr>
                </a:solidFill>
              </a:rPr>
              <a:t>producto mínimo viable </a:t>
            </a:r>
            <a:r>
              <a:rPr lang="es-ES_tradnl" sz="3200" dirty="0">
                <a:solidFill>
                  <a:schemeClr val="bg2"/>
                </a:solidFill>
              </a:rPr>
              <a:t>(MVP), tienen mayores posibilidades de éxito
</a:t>
            </a:r>
            <a:endParaRPr lang="es-ES_tradnl" sz="1800" dirty="0">
              <a:solidFill>
                <a:schemeClr val="accent1"/>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En busca de valor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45720"/>
            <a:r>
              <a:rPr lang="es-ES_tradnl" sz="2400" dirty="0">
                <a:latin typeface="IBM Plex Sans Medium" panose="020B0503050000000000" pitchFamily="34" charset="77"/>
              </a:rPr>
              <a:t>Un ecosistema mínimo viable exitoso:</a:t>
            </a:r>
          </a:p>
          <a:p>
            <a:pPr lvl="1">
              <a:buFont typeface="System Font Regular"/>
              <a:buChar char="–"/>
            </a:pPr>
            <a:r>
              <a:rPr lang="es-ES_tradnl" sz="2400" dirty="0">
                <a:latin typeface="IBM Plex Sans Medium" panose="020B0503050000000000" pitchFamily="34" charset="77"/>
              </a:rPr>
              <a:t>No siempre se basa en el caso de uso que genera el valor más alto o el retorno de la inversión más rápido</a:t>
            </a:r>
          </a:p>
          <a:p>
            <a:pPr lvl="1">
              <a:buFont typeface="System Font Regular"/>
              <a:buChar char="–"/>
            </a:pPr>
            <a:r>
              <a:rPr lang="es-ES_tradnl" sz="2400" dirty="0">
                <a:latin typeface="IBM Plex Sans Medium" panose="020B0503050000000000" pitchFamily="34" charset="77"/>
              </a:rPr>
              <a:t>Está alineado con el crecimiento de la red</a:t>
            </a:r>
          </a:p>
          <a:p>
            <a:pPr lvl="1">
              <a:buFont typeface="System Font Regular"/>
              <a:buChar char="–"/>
            </a:pPr>
            <a:r>
              <a:rPr lang="es-ES_tradnl" sz="2400" dirty="0">
                <a:latin typeface="IBM Plex Sans Medium" panose="020B0503050000000000" pitchFamily="34" charset="77"/>
              </a:rPr>
              <a:t>Incentivar a los miembros que se unieran adecuadamente y permanecieran en la red</a:t>
            </a:r>
          </a:p>
          <a:p>
            <a:pPr lvl="1">
              <a:buFont typeface="System Font Regular"/>
              <a:buChar char="–"/>
            </a:pPr>
            <a:r>
              <a:rPr lang="es-ES_tradnl" sz="2400" dirty="0">
                <a:latin typeface="IBM Plex Sans Medium" panose="020B0503050000000000" pitchFamily="34" charset="77"/>
              </a:rPr>
              <a:t>Demuestra beneficios para todos los miembros de la red
Es posible que sea necesario revisar con frecuencia a medida que nuevos miembros se unen a la red</a:t>
            </a:r>
          </a:p>
          <a:p>
            <a:pPr marL="342900" indent="-342900">
              <a:buFont typeface="System Font Regular"/>
              <a:buChar char="–"/>
            </a:pPr>
            <a:endParaRPr lang="es-ES_tradnl" dirty="0"/>
          </a:p>
          <a:p>
            <a:endParaRPr lang="es-ES_tradnl" dirty="0"/>
          </a:p>
        </p:txBody>
      </p:sp>
    </p:spTree>
    <p:extLst>
      <p:ext uri="{BB962C8B-B14F-4D97-AF65-F5344CB8AC3E}">
        <p14:creationId xmlns:p14="http://schemas.microsoft.com/office/powerpoint/2010/main" val="15408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dirty="0">
                <a:solidFill>
                  <a:schemeClr val="bg2"/>
                </a:solidFill>
              </a:rPr>
              <a:t>La estrategia de una organización para hacer crecer la red debe ser iterativa, pero su evolución debe ser cuidadosamente planificada
</a:t>
            </a:r>
            <a:endParaRPr lang="es-ES_tradnl" dirty="0">
              <a:solidFill>
                <a:schemeClr val="bg2"/>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En busca de valor
</a:t>
            </a:r>
            <a:endParaRPr lang="es-ES_tradnl" dirty="0"/>
          </a:p>
        </p:txBody>
      </p:sp>
      <p:sp>
        <p:nvSpPr>
          <p:cNvPr id="9" name="Content Placeholder 3">
            <a:extLst>
              <a:ext uri="{FF2B5EF4-FFF2-40B4-BE49-F238E27FC236}">
                <a16:creationId xmlns:a16="http://schemas.microsoft.com/office/drawing/2014/main" id="{A09D8B98-8D95-C841-99CC-6EF3DFB61BEA}"/>
              </a:ext>
            </a:extLst>
          </p:cNvPr>
          <p:cNvSpPr txBox="1">
            <a:spLocks/>
          </p:cNvSpPr>
          <p:nvPr/>
        </p:nvSpPr>
        <p:spPr>
          <a:xfrm>
            <a:off x="7543800" y="2057400"/>
            <a:ext cx="6629402" cy="5257800"/>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_tradnl" sz="2400" b="1" dirty="0">
                <a:latin typeface="IBM Plex Sans Medium" panose="020B0503050000000000" pitchFamily="34" charset="77"/>
              </a:rPr>
              <a:t>Un mapa de ruta para una red exitosa:</a:t>
            </a:r>
          </a:p>
          <a:p>
            <a:pPr lvl="1">
              <a:buFont typeface="System Font Regular"/>
              <a:buChar char="–"/>
            </a:pPr>
            <a:r>
              <a:rPr lang="es-ES_tradnl" sz="2400" b="1" dirty="0">
                <a:latin typeface="IBM Plex Sans Medium" panose="020B0503050000000000" pitchFamily="34" charset="77"/>
              </a:rPr>
              <a:t>Está diseñado con el punto final en mente
Puede soportar una portafolio de casos de uso que contemple varios tipos de participantes en la red</a:t>
            </a:r>
          </a:p>
          <a:p>
            <a:pPr lvl="1">
              <a:buFont typeface="System Font Regular"/>
              <a:buChar char="–"/>
            </a:pPr>
            <a:r>
              <a:rPr lang="es-ES_tradnl" sz="2400" b="1" dirty="0">
                <a:latin typeface="IBM Plex Sans Medium" panose="020B0503050000000000" pitchFamily="34" charset="77"/>
              </a:rPr>
              <a:t>Incluye a los miembros que son críticos para su éxito desde el principio</a:t>
            </a:r>
          </a:p>
          <a:p>
            <a:pPr lvl="1">
              <a:buFont typeface="System Font Regular"/>
              <a:buChar char="–"/>
            </a:pPr>
            <a:r>
              <a:rPr lang="es-ES_tradnl" sz="2400" b="1" dirty="0">
                <a:latin typeface="IBM Plex Sans Medium" panose="020B0503050000000000" pitchFamily="34" charset="77"/>
              </a:rPr>
              <a:t>Comparte el valor entre los miembros desde la creación de la red y se asegura de que continúe según evolucione</a:t>
            </a:r>
            <a:endParaRPr lang="es-ES_tradnl" sz="2800" b="1" dirty="0">
              <a:latin typeface="IBM Plex Sans Medium" panose="020B0503050000000000" pitchFamily="34" charset="77"/>
            </a:endParaRPr>
          </a:p>
          <a:p>
            <a:pPr lvl="1">
              <a:buFont typeface="System Font Regular"/>
              <a:buChar char="–"/>
            </a:pPr>
            <a:r>
              <a:rPr lang="es-ES_tradnl" sz="2400" b="1" dirty="0">
                <a:latin typeface="IBM Plex Sans Medium" panose="020B0503050000000000" pitchFamily="34" charset="77"/>
              </a:rPr>
              <a:t>Tiene los incentivos adecuados para atraer a todos los miembros de la red</a:t>
            </a:r>
          </a:p>
          <a:p>
            <a:endParaRPr lang="es-ES_tradnl" dirty="0"/>
          </a:p>
          <a:p>
            <a:endParaRPr lang="es-ES_tradnl" dirty="0"/>
          </a:p>
        </p:txBody>
      </p:sp>
    </p:spTree>
    <p:extLst>
      <p:ext uri="{BB962C8B-B14F-4D97-AF65-F5344CB8AC3E}">
        <p14:creationId xmlns:p14="http://schemas.microsoft.com/office/powerpoint/2010/main" val="299358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3">
            <a:extLst>
              <a:ext uri="{FF2B5EF4-FFF2-40B4-BE49-F238E27FC236}">
                <a16:creationId xmlns:a16="http://schemas.microsoft.com/office/drawing/2014/main" id="{0C191FC1-7C6C-7849-9FDA-DFE6DD7243E3}"/>
              </a:ext>
            </a:extLst>
          </p:cNvPr>
          <p:cNvSpPr txBox="1">
            <a:spLocks noChangeArrowheads="1"/>
          </p:cNvSpPr>
          <p:nvPr/>
        </p:nvSpPr>
        <p:spPr>
          <a:xfrm>
            <a:off x="8634572" y="5448808"/>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Cobertura de riesgos complejos</a:t>
            </a:r>
            <a:endParaRPr lang="es-ES_tradnl" sz="1800" b="1" dirty="0">
              <a:solidFill>
                <a:schemeClr val="bg2"/>
              </a:solidFill>
              <a:latin typeface="IBM Plex Sans" panose="020B0503050000000000" pitchFamily="34" charset="77"/>
              <a:ea typeface="Arial" charset="0"/>
              <a:cs typeface="Arial" charset="0"/>
            </a:endParaRPr>
          </a:p>
        </p:txBody>
      </p:sp>
      <p:grpSp>
        <p:nvGrpSpPr>
          <p:cNvPr id="10" name="Group 9">
            <a:extLst>
              <a:ext uri="{FF2B5EF4-FFF2-40B4-BE49-F238E27FC236}">
                <a16:creationId xmlns:a16="http://schemas.microsoft.com/office/drawing/2014/main" id="{EBB649E1-EF2C-2244-BF3B-E3CECC9262A5}"/>
              </a:ext>
            </a:extLst>
          </p:cNvPr>
          <p:cNvGrpSpPr/>
          <p:nvPr/>
        </p:nvGrpSpPr>
        <p:grpSpPr>
          <a:xfrm>
            <a:off x="1186578" y="3547442"/>
            <a:ext cx="2017898" cy="2270136"/>
            <a:chOff x="1186578" y="3716772"/>
            <a:chExt cx="2017898" cy="2270136"/>
          </a:xfrm>
        </p:grpSpPr>
        <p:grpSp>
          <p:nvGrpSpPr>
            <p:cNvPr id="201" name="Group 200">
              <a:extLst>
                <a:ext uri="{FF2B5EF4-FFF2-40B4-BE49-F238E27FC236}">
                  <a16:creationId xmlns:a16="http://schemas.microsoft.com/office/drawing/2014/main" id="{BA80B47E-FC9C-184D-9D94-63987A35918E}"/>
                </a:ext>
              </a:extLst>
            </p:cNvPr>
            <p:cNvGrpSpPr>
              <a:grpSpLocks noChangeAspect="1"/>
            </p:cNvGrpSpPr>
            <p:nvPr/>
          </p:nvGrpSpPr>
          <p:grpSpPr>
            <a:xfrm>
              <a:off x="1186578" y="3716772"/>
              <a:ext cx="2017898" cy="2270136"/>
              <a:chOff x="7818120" y="3163824"/>
              <a:chExt cx="1494739" cy="1681582"/>
            </a:xfrm>
          </p:grpSpPr>
          <p:graphicFrame>
            <p:nvGraphicFramePr>
              <p:cNvPr id="188" name="Content Placeholder 3">
                <a:extLst>
                  <a:ext uri="{FF2B5EF4-FFF2-40B4-BE49-F238E27FC236}">
                    <a16:creationId xmlns:a16="http://schemas.microsoft.com/office/drawing/2014/main" id="{1FE7E37D-0281-454A-A3AB-62723CF50A73}"/>
                  </a:ext>
                </a:extLst>
              </p:cNvPr>
              <p:cNvGraphicFramePr>
                <a:graphicFrameLocks noChangeAspect="1"/>
              </p:cNvGraphicFramePr>
              <p:nvPr/>
            </p:nvGraphicFramePr>
            <p:xfrm>
              <a:off x="7818120" y="3163824"/>
              <a:ext cx="1494739" cy="1681582"/>
            </p:xfrm>
            <a:graphic>
              <a:graphicData uri="http://schemas.openxmlformats.org/drawingml/2006/chart">
                <c:chart xmlns:c="http://schemas.openxmlformats.org/drawingml/2006/chart" xmlns:r="http://schemas.openxmlformats.org/officeDocument/2006/relationships" r:id="rId3"/>
              </a:graphicData>
            </a:graphic>
          </p:graphicFrame>
          <p:sp>
            <p:nvSpPr>
              <p:cNvPr id="190" name="Donut 189">
                <a:extLst>
                  <a:ext uri="{FF2B5EF4-FFF2-40B4-BE49-F238E27FC236}">
                    <a16:creationId xmlns:a16="http://schemas.microsoft.com/office/drawing/2014/main" id="{3622A772-5ACF-DB4E-A16E-DF423C57D457}"/>
                  </a:ext>
                </a:extLst>
              </p:cNvPr>
              <p:cNvSpPr>
                <a:spLocks noChangeAspect="1"/>
              </p:cNvSpPr>
              <p:nvPr/>
            </p:nvSpPr>
            <p:spPr bwMode="auto">
              <a:xfrm>
                <a:off x="8168593" y="3609501"/>
                <a:ext cx="795201" cy="795201"/>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310" name="Picture 309">
              <a:extLst>
                <a:ext uri="{FF2B5EF4-FFF2-40B4-BE49-F238E27FC236}">
                  <a16:creationId xmlns:a16="http://schemas.microsoft.com/office/drawing/2014/main" id="{1EDB0D99-09B0-494E-850D-19F2CEDEE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343" y="4357966"/>
              <a:ext cx="274320" cy="274320"/>
            </a:xfrm>
            <a:prstGeom prst="rect">
              <a:avLst/>
            </a:prstGeom>
          </p:spPr>
        </p:pic>
        <p:pic>
          <p:nvPicPr>
            <p:cNvPr id="311" name="Picture 310">
              <a:extLst>
                <a:ext uri="{FF2B5EF4-FFF2-40B4-BE49-F238E27FC236}">
                  <a16:creationId xmlns:a16="http://schemas.microsoft.com/office/drawing/2014/main" id="{B83BBF2A-132B-2E42-9F7A-A798A31B6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0619" y="5038632"/>
              <a:ext cx="274320" cy="274320"/>
            </a:xfrm>
            <a:prstGeom prst="rect">
              <a:avLst/>
            </a:prstGeom>
          </p:spPr>
        </p:pic>
        <p:pic>
          <p:nvPicPr>
            <p:cNvPr id="312" name="Picture 311">
              <a:extLst>
                <a:ext uri="{FF2B5EF4-FFF2-40B4-BE49-F238E27FC236}">
                  <a16:creationId xmlns:a16="http://schemas.microsoft.com/office/drawing/2014/main" id="{4AEA230A-647C-F44E-B07F-DE4920DF1148}"/>
                </a:ext>
              </a:extLst>
            </p:cNvPr>
            <p:cNvPicPr>
              <a:picLocks noChangeAspect="1"/>
            </p:cNvPicPr>
            <p:nvPr/>
          </p:nvPicPr>
          <p:blipFill>
            <a:blip r:embed="rId6"/>
            <a:stretch>
              <a:fillRect/>
            </a:stretch>
          </p:blipFill>
          <p:spPr>
            <a:xfrm>
              <a:off x="2407687" y="4384618"/>
              <a:ext cx="237249" cy="274320"/>
            </a:xfrm>
            <a:prstGeom prst="rect">
              <a:avLst/>
            </a:prstGeom>
          </p:spPr>
        </p:pic>
        <p:pic>
          <p:nvPicPr>
            <p:cNvPr id="313" name="Picture 312">
              <a:extLst>
                <a:ext uri="{FF2B5EF4-FFF2-40B4-BE49-F238E27FC236}">
                  <a16:creationId xmlns:a16="http://schemas.microsoft.com/office/drawing/2014/main" id="{8C83DF77-E9D9-2345-AA4E-6ABC6E6BD26E}"/>
                </a:ext>
              </a:extLst>
            </p:cNvPr>
            <p:cNvPicPr>
              <a:picLocks noChangeAspect="1"/>
            </p:cNvPicPr>
            <p:nvPr/>
          </p:nvPicPr>
          <p:blipFill>
            <a:blip r:embed="rId7"/>
            <a:stretch>
              <a:fillRect/>
            </a:stretch>
          </p:blipFill>
          <p:spPr>
            <a:xfrm>
              <a:off x="2405416" y="5033077"/>
              <a:ext cx="274320" cy="260252"/>
            </a:xfrm>
            <a:prstGeom prst="rect">
              <a:avLst/>
            </a:prstGeom>
          </p:spPr>
        </p:pic>
      </p:grpSp>
      <p:grpSp>
        <p:nvGrpSpPr>
          <p:cNvPr id="11" name="Group 10">
            <a:extLst>
              <a:ext uri="{FF2B5EF4-FFF2-40B4-BE49-F238E27FC236}">
                <a16:creationId xmlns:a16="http://schemas.microsoft.com/office/drawing/2014/main" id="{5AC6A797-DA39-7843-BC32-923003CEEE6A}"/>
              </a:ext>
            </a:extLst>
          </p:cNvPr>
          <p:cNvGrpSpPr/>
          <p:nvPr/>
        </p:nvGrpSpPr>
        <p:grpSpPr>
          <a:xfrm>
            <a:off x="3746898" y="3144029"/>
            <a:ext cx="2017898" cy="2270136"/>
            <a:chOff x="3746898" y="3313359"/>
            <a:chExt cx="2017898" cy="2270136"/>
          </a:xfrm>
        </p:grpSpPr>
        <p:grpSp>
          <p:nvGrpSpPr>
            <p:cNvPr id="202" name="Group 201">
              <a:extLst>
                <a:ext uri="{FF2B5EF4-FFF2-40B4-BE49-F238E27FC236}">
                  <a16:creationId xmlns:a16="http://schemas.microsoft.com/office/drawing/2014/main" id="{86227D9B-EA19-C043-B241-D34A37210B63}"/>
                </a:ext>
              </a:extLst>
            </p:cNvPr>
            <p:cNvGrpSpPr>
              <a:grpSpLocks noChangeAspect="1"/>
            </p:cNvGrpSpPr>
            <p:nvPr/>
          </p:nvGrpSpPr>
          <p:grpSpPr>
            <a:xfrm>
              <a:off x="3746898" y="3313359"/>
              <a:ext cx="2017898" cy="2270136"/>
              <a:chOff x="6567830" y="1188720"/>
              <a:chExt cx="1494739" cy="1681582"/>
            </a:xfrm>
          </p:grpSpPr>
          <p:graphicFrame>
            <p:nvGraphicFramePr>
              <p:cNvPr id="203" name="Content Placeholder 3">
                <a:extLst>
                  <a:ext uri="{FF2B5EF4-FFF2-40B4-BE49-F238E27FC236}">
                    <a16:creationId xmlns:a16="http://schemas.microsoft.com/office/drawing/2014/main" id="{5939D579-907A-604C-BAF8-DA417C12842A}"/>
                  </a:ext>
                </a:extLst>
              </p:cNvPr>
              <p:cNvGraphicFramePr>
                <a:graphicFrameLocks noChangeAspect="1"/>
              </p:cNvGraphicFramePr>
              <p:nvPr/>
            </p:nvGraphicFramePr>
            <p:xfrm>
              <a:off x="6567830" y="1188720"/>
              <a:ext cx="1494739" cy="1681582"/>
            </p:xfrm>
            <a:graphic>
              <a:graphicData uri="http://schemas.openxmlformats.org/drawingml/2006/chart">
                <c:chart xmlns:c="http://schemas.openxmlformats.org/drawingml/2006/chart" xmlns:r="http://schemas.openxmlformats.org/officeDocument/2006/relationships" r:id="rId8"/>
              </a:graphicData>
            </a:graphic>
          </p:graphicFrame>
          <p:sp>
            <p:nvSpPr>
              <p:cNvPr id="205" name="Donut 204">
                <a:extLst>
                  <a:ext uri="{FF2B5EF4-FFF2-40B4-BE49-F238E27FC236}">
                    <a16:creationId xmlns:a16="http://schemas.microsoft.com/office/drawing/2014/main" id="{BA92C885-D045-EF41-9D69-37C4C488E55C}"/>
                  </a:ext>
                </a:extLst>
              </p:cNvPr>
              <p:cNvSpPr>
                <a:spLocks noChangeAspect="1"/>
              </p:cNvSpPr>
              <p:nvPr/>
            </p:nvSpPr>
            <p:spPr bwMode="auto">
              <a:xfrm>
                <a:off x="6918304" y="1643541"/>
                <a:ext cx="795202" cy="795201"/>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314" name="Picture 313">
              <a:extLst>
                <a:ext uri="{FF2B5EF4-FFF2-40B4-BE49-F238E27FC236}">
                  <a16:creationId xmlns:a16="http://schemas.microsoft.com/office/drawing/2014/main" id="{C6205DA6-B0AD-6F46-8B5D-EEE636B2F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584" y="3929343"/>
              <a:ext cx="274320" cy="274320"/>
            </a:xfrm>
            <a:prstGeom prst="rect">
              <a:avLst/>
            </a:prstGeom>
          </p:spPr>
        </p:pic>
        <p:pic>
          <p:nvPicPr>
            <p:cNvPr id="315" name="Picture 314">
              <a:extLst>
                <a:ext uri="{FF2B5EF4-FFF2-40B4-BE49-F238E27FC236}">
                  <a16:creationId xmlns:a16="http://schemas.microsoft.com/office/drawing/2014/main" id="{7622A91E-2F28-6A47-8803-6E0CB9C50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6644" y="4427490"/>
              <a:ext cx="274320" cy="274320"/>
            </a:xfrm>
            <a:prstGeom prst="rect">
              <a:avLst/>
            </a:prstGeom>
          </p:spPr>
        </p:pic>
        <p:pic>
          <p:nvPicPr>
            <p:cNvPr id="316" name="Picture 315">
              <a:extLst>
                <a:ext uri="{FF2B5EF4-FFF2-40B4-BE49-F238E27FC236}">
                  <a16:creationId xmlns:a16="http://schemas.microsoft.com/office/drawing/2014/main" id="{68A169C0-8C68-AD41-8F0A-F0B819DDA606}"/>
                </a:ext>
              </a:extLst>
            </p:cNvPr>
            <p:cNvPicPr>
              <a:picLocks noChangeAspect="1"/>
            </p:cNvPicPr>
            <p:nvPr/>
          </p:nvPicPr>
          <p:blipFill>
            <a:blip r:embed="rId6"/>
            <a:stretch>
              <a:fillRect/>
            </a:stretch>
          </p:blipFill>
          <p:spPr>
            <a:xfrm>
              <a:off x="5081695" y="4429059"/>
              <a:ext cx="237249" cy="274320"/>
            </a:xfrm>
            <a:prstGeom prst="rect">
              <a:avLst/>
            </a:prstGeom>
          </p:spPr>
        </p:pic>
        <p:pic>
          <p:nvPicPr>
            <p:cNvPr id="317" name="Picture 316">
              <a:extLst>
                <a:ext uri="{FF2B5EF4-FFF2-40B4-BE49-F238E27FC236}">
                  <a16:creationId xmlns:a16="http://schemas.microsoft.com/office/drawing/2014/main" id="{77D556C1-D3D3-6249-BA0A-AC3256590189}"/>
                </a:ext>
              </a:extLst>
            </p:cNvPr>
            <p:cNvPicPr>
              <a:picLocks noChangeAspect="1"/>
            </p:cNvPicPr>
            <p:nvPr/>
          </p:nvPicPr>
          <p:blipFill>
            <a:blip r:embed="rId7"/>
            <a:stretch>
              <a:fillRect/>
            </a:stretch>
          </p:blipFill>
          <p:spPr>
            <a:xfrm>
              <a:off x="4617021" y="4786848"/>
              <a:ext cx="274320" cy="260252"/>
            </a:xfrm>
            <a:prstGeom prst="rect">
              <a:avLst/>
            </a:prstGeom>
          </p:spPr>
        </p:pic>
        <p:pic>
          <p:nvPicPr>
            <p:cNvPr id="318" name="Picture 317">
              <a:extLst>
                <a:ext uri="{FF2B5EF4-FFF2-40B4-BE49-F238E27FC236}">
                  <a16:creationId xmlns:a16="http://schemas.microsoft.com/office/drawing/2014/main" id="{0FEE5BC6-04B9-DF47-AF11-D0EEB4E452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3230" y="3944650"/>
              <a:ext cx="274320" cy="274320"/>
            </a:xfrm>
            <a:prstGeom prst="rect">
              <a:avLst/>
            </a:prstGeom>
          </p:spPr>
        </p:pic>
      </p:grpSp>
      <p:graphicFrame>
        <p:nvGraphicFramePr>
          <p:cNvPr id="151" name="Content Placeholder 6">
            <a:extLst>
              <a:ext uri="{FF2B5EF4-FFF2-40B4-BE49-F238E27FC236}">
                <a16:creationId xmlns:a16="http://schemas.microsoft.com/office/drawing/2014/main" id="{5775A6F0-FD8E-0B46-A82B-E0F92A8BFC6C}"/>
              </a:ext>
            </a:extLst>
          </p:cNvPr>
          <p:cNvGraphicFramePr>
            <a:graphicFrameLocks/>
          </p:cNvGraphicFramePr>
          <p:nvPr/>
        </p:nvGraphicFramePr>
        <p:xfrm>
          <a:off x="5995007" y="7179732"/>
          <a:ext cx="2754016" cy="106680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broker</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IoT</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3" name="Group 12">
            <a:extLst>
              <a:ext uri="{FF2B5EF4-FFF2-40B4-BE49-F238E27FC236}">
                <a16:creationId xmlns:a16="http://schemas.microsoft.com/office/drawing/2014/main" id="{2A921C47-715E-CA4B-8DE1-C42CBAF0A57C}"/>
              </a:ext>
            </a:extLst>
          </p:cNvPr>
          <p:cNvGrpSpPr/>
          <p:nvPr/>
        </p:nvGrpSpPr>
        <p:grpSpPr>
          <a:xfrm>
            <a:off x="8867538" y="2337203"/>
            <a:ext cx="2017898" cy="2270136"/>
            <a:chOff x="8867538" y="2506533"/>
            <a:chExt cx="2017898" cy="2270136"/>
          </a:xfrm>
        </p:grpSpPr>
        <p:grpSp>
          <p:nvGrpSpPr>
            <p:cNvPr id="238" name="Group 237">
              <a:extLst>
                <a:ext uri="{FF2B5EF4-FFF2-40B4-BE49-F238E27FC236}">
                  <a16:creationId xmlns:a16="http://schemas.microsoft.com/office/drawing/2014/main" id="{FFE044B3-75E2-B443-B52A-14BFA8E6BBD4}"/>
                </a:ext>
              </a:extLst>
            </p:cNvPr>
            <p:cNvGrpSpPr>
              <a:grpSpLocks noChangeAspect="1"/>
            </p:cNvGrpSpPr>
            <p:nvPr/>
          </p:nvGrpSpPr>
          <p:grpSpPr>
            <a:xfrm>
              <a:off x="8867538" y="2506533"/>
              <a:ext cx="2017898" cy="2270136"/>
              <a:chOff x="6567830" y="1188720"/>
              <a:chExt cx="1494739" cy="1681582"/>
            </a:xfrm>
          </p:grpSpPr>
          <p:graphicFrame>
            <p:nvGraphicFramePr>
              <p:cNvPr id="239" name="Content Placeholder 3">
                <a:extLst>
                  <a:ext uri="{FF2B5EF4-FFF2-40B4-BE49-F238E27FC236}">
                    <a16:creationId xmlns:a16="http://schemas.microsoft.com/office/drawing/2014/main" id="{0F2E18D7-F245-EC41-BF42-6D75514612C7}"/>
                  </a:ext>
                </a:extLst>
              </p:cNvPr>
              <p:cNvGraphicFramePr>
                <a:graphicFrameLocks noChangeAspect="1"/>
              </p:cNvGraphicFramePr>
              <p:nvPr/>
            </p:nvGraphicFramePr>
            <p:xfrm>
              <a:off x="6567830" y="1188720"/>
              <a:ext cx="1494739" cy="1681582"/>
            </p:xfrm>
            <a:graphic>
              <a:graphicData uri="http://schemas.openxmlformats.org/drawingml/2006/chart">
                <c:chart xmlns:c="http://schemas.openxmlformats.org/drawingml/2006/chart" xmlns:r="http://schemas.openxmlformats.org/officeDocument/2006/relationships" r:id="rId10"/>
              </a:graphicData>
            </a:graphic>
          </p:graphicFrame>
          <p:sp>
            <p:nvSpPr>
              <p:cNvPr id="241" name="Donut 240">
                <a:extLst>
                  <a:ext uri="{FF2B5EF4-FFF2-40B4-BE49-F238E27FC236}">
                    <a16:creationId xmlns:a16="http://schemas.microsoft.com/office/drawing/2014/main" id="{DCB88416-C39F-8A4E-8A2D-EF9572262F85}"/>
                  </a:ext>
                </a:extLst>
              </p:cNvPr>
              <p:cNvSpPr>
                <a:spLocks noChangeAspect="1"/>
              </p:cNvSpPr>
              <p:nvPr/>
            </p:nvSpPr>
            <p:spPr bwMode="auto">
              <a:xfrm>
                <a:off x="6918300" y="1643541"/>
                <a:ext cx="795199" cy="795202"/>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119" name="Picture 118">
              <a:extLst>
                <a:ext uri="{FF2B5EF4-FFF2-40B4-BE49-F238E27FC236}">
                  <a16:creationId xmlns:a16="http://schemas.microsoft.com/office/drawing/2014/main" id="{46023B3A-5124-E641-B0E7-EE0554D96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2938" y="3052723"/>
              <a:ext cx="274320" cy="274320"/>
            </a:xfrm>
            <a:prstGeom prst="rect">
              <a:avLst/>
            </a:prstGeom>
          </p:spPr>
        </p:pic>
        <p:pic>
          <p:nvPicPr>
            <p:cNvPr id="120" name="Picture 119">
              <a:extLst>
                <a:ext uri="{FF2B5EF4-FFF2-40B4-BE49-F238E27FC236}">
                  <a16:creationId xmlns:a16="http://schemas.microsoft.com/office/drawing/2014/main" id="{0459F87E-0606-0C4B-8AFB-3C77318D2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7612" y="3350147"/>
              <a:ext cx="274320" cy="274320"/>
            </a:xfrm>
            <a:prstGeom prst="rect">
              <a:avLst/>
            </a:prstGeom>
          </p:spPr>
        </p:pic>
        <p:pic>
          <p:nvPicPr>
            <p:cNvPr id="121" name="Picture 120">
              <a:extLst>
                <a:ext uri="{FF2B5EF4-FFF2-40B4-BE49-F238E27FC236}">
                  <a16:creationId xmlns:a16="http://schemas.microsoft.com/office/drawing/2014/main" id="{7E13BE77-D961-E842-8A08-4F676DDB4ED6}"/>
                </a:ext>
              </a:extLst>
            </p:cNvPr>
            <p:cNvPicPr>
              <a:picLocks noChangeAspect="1"/>
            </p:cNvPicPr>
            <p:nvPr/>
          </p:nvPicPr>
          <p:blipFill>
            <a:blip r:embed="rId6"/>
            <a:stretch>
              <a:fillRect/>
            </a:stretch>
          </p:blipFill>
          <p:spPr>
            <a:xfrm>
              <a:off x="10250331" y="3380172"/>
              <a:ext cx="237249" cy="274320"/>
            </a:xfrm>
            <a:prstGeom prst="rect">
              <a:avLst/>
            </a:prstGeom>
          </p:spPr>
        </p:pic>
        <p:pic>
          <p:nvPicPr>
            <p:cNvPr id="122" name="Picture 121">
              <a:extLst>
                <a:ext uri="{FF2B5EF4-FFF2-40B4-BE49-F238E27FC236}">
                  <a16:creationId xmlns:a16="http://schemas.microsoft.com/office/drawing/2014/main" id="{2C0204A0-206D-024F-8286-4FE01DE11C90}"/>
                </a:ext>
              </a:extLst>
            </p:cNvPr>
            <p:cNvPicPr>
              <a:picLocks noChangeAspect="1"/>
            </p:cNvPicPr>
            <p:nvPr/>
          </p:nvPicPr>
          <p:blipFill>
            <a:blip r:embed="rId7"/>
            <a:stretch>
              <a:fillRect/>
            </a:stretch>
          </p:blipFill>
          <p:spPr>
            <a:xfrm>
              <a:off x="9366715" y="3809867"/>
              <a:ext cx="274320" cy="260252"/>
            </a:xfrm>
            <a:prstGeom prst="rect">
              <a:avLst/>
            </a:prstGeom>
          </p:spPr>
        </p:pic>
        <p:pic>
          <p:nvPicPr>
            <p:cNvPr id="123" name="Picture 122">
              <a:extLst>
                <a:ext uri="{FF2B5EF4-FFF2-40B4-BE49-F238E27FC236}">
                  <a16:creationId xmlns:a16="http://schemas.microsoft.com/office/drawing/2014/main" id="{36AEF8D0-6B65-F240-9A5D-E1F9CCFD53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74959" y="3079182"/>
              <a:ext cx="274320" cy="274320"/>
            </a:xfrm>
            <a:prstGeom prst="rect">
              <a:avLst/>
            </a:prstGeom>
          </p:spPr>
        </p:pic>
        <p:pic>
          <p:nvPicPr>
            <p:cNvPr id="124" name="Picture 123">
              <a:extLst>
                <a:ext uri="{FF2B5EF4-FFF2-40B4-BE49-F238E27FC236}">
                  <a16:creationId xmlns:a16="http://schemas.microsoft.com/office/drawing/2014/main" id="{557AC6BC-66FF-3D4F-8BBE-06C9C80C4A96}"/>
                </a:ext>
              </a:extLst>
            </p:cNvPr>
            <p:cNvPicPr>
              <a:picLocks noChangeAspect="1"/>
            </p:cNvPicPr>
            <p:nvPr/>
          </p:nvPicPr>
          <p:blipFill>
            <a:blip r:embed="rId11"/>
            <a:stretch>
              <a:fillRect/>
            </a:stretch>
          </p:blipFill>
          <p:spPr>
            <a:xfrm>
              <a:off x="9744925" y="4006189"/>
              <a:ext cx="274320" cy="253218"/>
            </a:xfrm>
            <a:prstGeom prst="rect">
              <a:avLst/>
            </a:prstGeom>
          </p:spPr>
        </p:pic>
        <p:pic>
          <p:nvPicPr>
            <p:cNvPr id="127" name="Picture 126">
              <a:extLst>
                <a:ext uri="{FF2B5EF4-FFF2-40B4-BE49-F238E27FC236}">
                  <a16:creationId xmlns:a16="http://schemas.microsoft.com/office/drawing/2014/main" id="{5B0A10D4-00B8-694A-8A08-E44EDF9F1432}"/>
                </a:ext>
              </a:extLst>
            </p:cNvPr>
            <p:cNvPicPr>
              <a:picLocks noChangeAspect="1"/>
            </p:cNvPicPr>
            <p:nvPr/>
          </p:nvPicPr>
          <p:blipFill>
            <a:blip r:embed="rId12"/>
            <a:stretch>
              <a:fillRect/>
            </a:stretch>
          </p:blipFill>
          <p:spPr>
            <a:xfrm>
              <a:off x="10099573" y="3803256"/>
              <a:ext cx="274320" cy="225083"/>
            </a:xfrm>
            <a:prstGeom prst="rect">
              <a:avLst/>
            </a:prstGeom>
          </p:spPr>
        </p:pic>
      </p:grpSp>
      <p:sp>
        <p:nvSpPr>
          <p:cNvPr id="2" name="Title 1">
            <a:extLst>
              <a:ext uri="{FF2B5EF4-FFF2-40B4-BE49-F238E27FC236}">
                <a16:creationId xmlns:a16="http://schemas.microsoft.com/office/drawing/2014/main" id="{08FFA53E-611F-7D40-A3AD-B4A8C9380E14}"/>
              </a:ext>
            </a:extLst>
          </p:cNvPr>
          <p:cNvSpPr>
            <a:spLocks noGrp="1"/>
          </p:cNvSpPr>
          <p:nvPr>
            <p:ph type="title"/>
          </p:nvPr>
        </p:nvSpPr>
        <p:spPr>
          <a:xfrm>
            <a:off x="457200" y="685800"/>
            <a:ext cx="8961120" cy="1143000"/>
          </a:xfrm>
        </p:spPr>
        <p:txBody>
          <a:bodyPr/>
          <a:lstStyle/>
          <a:p>
            <a:r>
              <a:rPr lang="es-ES_tradnl" dirty="0"/>
              <a:t>Un mapa de ruta ilustrativo para una red </a:t>
            </a:r>
            <a:r>
              <a:rPr lang="es-ES_tradnl" dirty="0" err="1"/>
              <a:t>blockchain</a:t>
            </a:r>
            <a:r>
              <a:rPr lang="es-ES_tradnl" dirty="0"/>
              <a:t> en la industria de seguros </a:t>
            </a:r>
            <a:br>
              <a:rPr lang="es-ES_tradnl" dirty="0"/>
            </a:br>
            <a:r>
              <a:rPr lang="es-ES_tradnl" dirty="0"/>
              <a:t>
</a:t>
            </a:r>
            <a:endParaRPr lang="es-ES_tradnl" b="1" dirty="0"/>
          </a:p>
        </p:txBody>
      </p:sp>
      <p:sp>
        <p:nvSpPr>
          <p:cNvPr id="3" name="Text Placeholder 2">
            <a:extLst>
              <a:ext uri="{FF2B5EF4-FFF2-40B4-BE49-F238E27FC236}">
                <a16:creationId xmlns:a16="http://schemas.microsoft.com/office/drawing/2014/main" id="{209D470A-51A5-3D49-957A-0EBCE99FCEEE}"/>
              </a:ext>
            </a:extLst>
          </p:cNvPr>
          <p:cNvSpPr>
            <a:spLocks noGrp="1"/>
          </p:cNvSpPr>
          <p:nvPr>
            <p:ph type="body" sz="quarter" idx="11"/>
          </p:nvPr>
        </p:nvSpPr>
        <p:spPr/>
        <p:txBody>
          <a:bodyPr/>
          <a:lstStyle/>
          <a:p>
            <a:r>
              <a:rPr lang="es-ES_tradnl"/>
              <a:t>En busca de valor
</a:t>
            </a:r>
          </a:p>
        </p:txBody>
      </p:sp>
      <p:sp>
        <p:nvSpPr>
          <p:cNvPr id="4" name="Text Placeholder 3">
            <a:extLst>
              <a:ext uri="{FF2B5EF4-FFF2-40B4-BE49-F238E27FC236}">
                <a16:creationId xmlns:a16="http://schemas.microsoft.com/office/drawing/2014/main" id="{41F39798-91A7-9C4D-8175-685CE652DF29}"/>
              </a:ext>
            </a:extLst>
          </p:cNvPr>
          <p:cNvSpPr>
            <a:spLocks noGrp="1"/>
          </p:cNvSpPr>
          <p:nvPr>
            <p:ph type="body" sz="quarter" idx="4294967295"/>
          </p:nvPr>
        </p:nvSpPr>
        <p:spPr>
          <a:xfrm>
            <a:off x="457200" y="7342632"/>
            <a:ext cx="3429000" cy="457200"/>
          </a:xfrm>
        </p:spPr>
        <p:txBody>
          <a:bodyPr/>
          <a:lstStyle/>
          <a:p>
            <a:r>
              <a:rPr lang="es-ES_tradnl"/>
              <a:t>Source: IBM Institute for Business Value analysis</a:t>
            </a:r>
          </a:p>
        </p:txBody>
      </p:sp>
      <p:grpSp>
        <p:nvGrpSpPr>
          <p:cNvPr id="226" name="Group 225">
            <a:extLst>
              <a:ext uri="{FF2B5EF4-FFF2-40B4-BE49-F238E27FC236}">
                <a16:creationId xmlns:a16="http://schemas.microsoft.com/office/drawing/2014/main" id="{B2DCBD6F-8C91-7948-A0AF-1E27FC9F9CE3}"/>
              </a:ext>
            </a:extLst>
          </p:cNvPr>
          <p:cNvGrpSpPr>
            <a:grpSpLocks noChangeAspect="1"/>
          </p:cNvGrpSpPr>
          <p:nvPr/>
        </p:nvGrpSpPr>
        <p:grpSpPr>
          <a:xfrm>
            <a:off x="11427858" y="2051460"/>
            <a:ext cx="2017898" cy="2270136"/>
            <a:chOff x="6567830" y="1188720"/>
            <a:chExt cx="1494739" cy="1681582"/>
          </a:xfrm>
        </p:grpSpPr>
        <p:graphicFrame>
          <p:nvGraphicFramePr>
            <p:cNvPr id="227" name="Content Placeholder 3">
              <a:extLst>
                <a:ext uri="{FF2B5EF4-FFF2-40B4-BE49-F238E27FC236}">
                  <a16:creationId xmlns:a16="http://schemas.microsoft.com/office/drawing/2014/main" id="{932A00F0-903C-6E4B-8628-3AEE3FDE60FD}"/>
                </a:ext>
              </a:extLst>
            </p:cNvPr>
            <p:cNvGraphicFramePr>
              <a:graphicFrameLocks noChangeAspect="1"/>
            </p:cNvGraphicFramePr>
            <p:nvPr/>
          </p:nvGraphicFramePr>
          <p:xfrm>
            <a:off x="6567830" y="1188720"/>
            <a:ext cx="1494739" cy="1681582"/>
          </p:xfrm>
          <a:graphic>
            <a:graphicData uri="http://schemas.openxmlformats.org/drawingml/2006/chart">
              <c:chart xmlns:c="http://schemas.openxmlformats.org/drawingml/2006/chart" xmlns:r="http://schemas.openxmlformats.org/officeDocument/2006/relationships" r:id="rId13"/>
            </a:graphicData>
          </a:graphic>
        </p:graphicFrame>
        <p:sp>
          <p:nvSpPr>
            <p:cNvPr id="229" name="Donut 228">
              <a:extLst>
                <a:ext uri="{FF2B5EF4-FFF2-40B4-BE49-F238E27FC236}">
                  <a16:creationId xmlns:a16="http://schemas.microsoft.com/office/drawing/2014/main" id="{8A1076B1-CA1B-A94A-954E-6067A5B39D44}"/>
                </a:ext>
              </a:extLst>
            </p:cNvPr>
            <p:cNvSpPr>
              <a:spLocks noChangeAspect="1"/>
            </p:cNvSpPr>
            <p:nvPr/>
          </p:nvSpPr>
          <p:spPr bwMode="auto">
            <a:xfrm>
              <a:off x="6918303" y="1643541"/>
              <a:ext cx="795201" cy="795202"/>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grpSp>
        <p:nvGrpSpPr>
          <p:cNvPr id="249" name="Group 248">
            <a:extLst>
              <a:ext uri="{FF2B5EF4-FFF2-40B4-BE49-F238E27FC236}">
                <a16:creationId xmlns:a16="http://schemas.microsoft.com/office/drawing/2014/main" id="{F022D51E-FE06-0942-8A45-906C98B86A8B}"/>
              </a:ext>
            </a:extLst>
          </p:cNvPr>
          <p:cNvGrpSpPr/>
          <p:nvPr/>
        </p:nvGrpSpPr>
        <p:grpSpPr>
          <a:xfrm flipV="1">
            <a:off x="457200" y="2306638"/>
            <a:ext cx="502920" cy="3865562"/>
            <a:chOff x="4595495" y="-1065212"/>
            <a:chExt cx="502920" cy="3865562"/>
          </a:xfrm>
        </p:grpSpPr>
        <p:cxnSp>
          <p:nvCxnSpPr>
            <p:cNvPr id="250" name="Straight Connector 249">
              <a:extLst>
                <a:ext uri="{FF2B5EF4-FFF2-40B4-BE49-F238E27FC236}">
                  <a16:creationId xmlns:a16="http://schemas.microsoft.com/office/drawing/2014/main" id="{3946CAE7-5BC4-814E-A085-5C4EA20F4F65}"/>
                </a:ext>
              </a:extLst>
            </p:cNvPr>
            <p:cNvCxnSpPr>
              <a:cxnSpLocks/>
            </p:cNvCxnSpPr>
            <p:nvPr/>
          </p:nvCxnSpPr>
          <p:spPr bwMode="auto">
            <a:xfrm>
              <a:off x="4846955" y="-1065212"/>
              <a:ext cx="0" cy="3819842"/>
            </a:xfrm>
            <a:prstGeom prst="line">
              <a:avLst/>
            </a:prstGeom>
            <a:noFill/>
            <a:ln w="63500" cap="rnd" cmpd="sng" algn="ctr">
              <a:solidFill>
                <a:schemeClr val="tx2">
                  <a:lumMod val="75000"/>
                </a:schemeClr>
              </a:solidFill>
              <a:prstDash val="solid"/>
              <a:round/>
              <a:headEnd type="none" w="med" len="med"/>
              <a:tailEnd type="none" w="med" len="med"/>
            </a:ln>
            <a:effectLst/>
          </p:spPr>
        </p:cxnSp>
        <p:grpSp>
          <p:nvGrpSpPr>
            <p:cNvPr id="251" name="Group 250">
              <a:extLst>
                <a:ext uri="{FF2B5EF4-FFF2-40B4-BE49-F238E27FC236}">
                  <a16:creationId xmlns:a16="http://schemas.microsoft.com/office/drawing/2014/main" id="{7394EA54-1AE1-E64F-AF3E-E84D5EAFE086}"/>
                </a:ext>
              </a:extLst>
            </p:cNvPr>
            <p:cNvGrpSpPr/>
            <p:nvPr/>
          </p:nvGrpSpPr>
          <p:grpSpPr>
            <a:xfrm>
              <a:off x="4595495" y="2526030"/>
              <a:ext cx="502920" cy="274320"/>
              <a:chOff x="4595495" y="2526030"/>
              <a:chExt cx="502920" cy="274320"/>
            </a:xfrm>
          </p:grpSpPr>
          <p:cxnSp>
            <p:nvCxnSpPr>
              <p:cNvPr id="252" name="Straight Connector 251">
                <a:extLst>
                  <a:ext uri="{FF2B5EF4-FFF2-40B4-BE49-F238E27FC236}">
                    <a16:creationId xmlns:a16="http://schemas.microsoft.com/office/drawing/2014/main" id="{5561E923-354B-0544-A4A9-EDB867E5E66C}"/>
                  </a:ext>
                </a:extLst>
              </p:cNvPr>
              <p:cNvCxnSpPr/>
              <p:nvPr/>
            </p:nvCxnSpPr>
            <p:spPr bwMode="auto">
              <a:xfrm rot="5400000" flipH="1">
                <a:off x="45954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F5EF4902-EE36-DF42-AE50-E3EC8ED8395D}"/>
                  </a:ext>
                </a:extLst>
              </p:cNvPr>
              <p:cNvCxnSpPr/>
              <p:nvPr/>
            </p:nvCxnSpPr>
            <p:spPr bwMode="auto">
              <a:xfrm flipH="1">
                <a:off x="48240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grpSp>
      </p:grpSp>
      <p:grpSp>
        <p:nvGrpSpPr>
          <p:cNvPr id="255" name="Group 254">
            <a:extLst>
              <a:ext uri="{FF2B5EF4-FFF2-40B4-BE49-F238E27FC236}">
                <a16:creationId xmlns:a16="http://schemas.microsoft.com/office/drawing/2014/main" id="{3BD1954C-B0D7-104E-A56C-6312420A1662}"/>
              </a:ext>
            </a:extLst>
          </p:cNvPr>
          <p:cNvGrpSpPr/>
          <p:nvPr/>
        </p:nvGrpSpPr>
        <p:grpSpPr>
          <a:xfrm rot="5400000" flipV="1">
            <a:off x="7163342" y="-522757"/>
            <a:ext cx="502920" cy="13389912"/>
            <a:chOff x="4595495" y="-10589562"/>
            <a:chExt cx="502920" cy="13389912"/>
          </a:xfrm>
        </p:grpSpPr>
        <p:cxnSp>
          <p:nvCxnSpPr>
            <p:cNvPr id="256" name="Straight Connector 255">
              <a:extLst>
                <a:ext uri="{FF2B5EF4-FFF2-40B4-BE49-F238E27FC236}">
                  <a16:creationId xmlns:a16="http://schemas.microsoft.com/office/drawing/2014/main" id="{F937BD6A-3116-C649-859E-BDB6FA37E1E3}"/>
                </a:ext>
              </a:extLst>
            </p:cNvPr>
            <p:cNvCxnSpPr>
              <a:cxnSpLocks/>
            </p:cNvCxnSpPr>
            <p:nvPr/>
          </p:nvCxnSpPr>
          <p:spPr bwMode="auto">
            <a:xfrm rot="5400000" flipV="1">
              <a:off x="-1825141" y="-3917466"/>
              <a:ext cx="13344191" cy="0"/>
            </a:xfrm>
            <a:prstGeom prst="line">
              <a:avLst/>
            </a:prstGeom>
            <a:noFill/>
            <a:ln w="63500" cap="rnd" cmpd="sng" algn="ctr">
              <a:solidFill>
                <a:schemeClr val="tx2">
                  <a:lumMod val="75000"/>
                </a:schemeClr>
              </a:solidFill>
              <a:prstDash val="solid"/>
              <a:round/>
              <a:headEnd type="none" w="med" len="med"/>
              <a:tailEnd type="none" w="med" len="med"/>
            </a:ln>
            <a:effectLst/>
          </p:spPr>
        </p:cxnSp>
        <p:grpSp>
          <p:nvGrpSpPr>
            <p:cNvPr id="257" name="Group 256">
              <a:extLst>
                <a:ext uri="{FF2B5EF4-FFF2-40B4-BE49-F238E27FC236}">
                  <a16:creationId xmlns:a16="http://schemas.microsoft.com/office/drawing/2014/main" id="{494010BE-621D-2443-9508-29CF2EDD2782}"/>
                </a:ext>
              </a:extLst>
            </p:cNvPr>
            <p:cNvGrpSpPr/>
            <p:nvPr/>
          </p:nvGrpSpPr>
          <p:grpSpPr>
            <a:xfrm>
              <a:off x="4595495" y="2526030"/>
              <a:ext cx="502920" cy="274320"/>
              <a:chOff x="4595495" y="2526030"/>
              <a:chExt cx="502920" cy="274320"/>
            </a:xfrm>
          </p:grpSpPr>
          <p:cxnSp>
            <p:nvCxnSpPr>
              <p:cNvPr id="258" name="Straight Connector 257">
                <a:extLst>
                  <a:ext uri="{FF2B5EF4-FFF2-40B4-BE49-F238E27FC236}">
                    <a16:creationId xmlns:a16="http://schemas.microsoft.com/office/drawing/2014/main" id="{127F6051-30E8-C748-A592-3A16F70EF688}"/>
                  </a:ext>
                </a:extLst>
              </p:cNvPr>
              <p:cNvCxnSpPr/>
              <p:nvPr/>
            </p:nvCxnSpPr>
            <p:spPr bwMode="auto">
              <a:xfrm rot="5400000" flipH="1">
                <a:off x="45954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cxnSp>
            <p:nvCxnSpPr>
              <p:cNvPr id="259" name="Straight Connector 258">
                <a:extLst>
                  <a:ext uri="{FF2B5EF4-FFF2-40B4-BE49-F238E27FC236}">
                    <a16:creationId xmlns:a16="http://schemas.microsoft.com/office/drawing/2014/main" id="{A1919FF5-FC98-D448-865E-DD6DF35A7067}"/>
                  </a:ext>
                </a:extLst>
              </p:cNvPr>
              <p:cNvCxnSpPr/>
              <p:nvPr/>
            </p:nvCxnSpPr>
            <p:spPr bwMode="auto">
              <a:xfrm flipH="1">
                <a:off x="4824095" y="2526030"/>
                <a:ext cx="274320" cy="274320"/>
              </a:xfrm>
              <a:prstGeom prst="line">
                <a:avLst/>
              </a:prstGeom>
              <a:noFill/>
              <a:ln w="66675" cap="flat" cmpd="sng" algn="ctr">
                <a:solidFill>
                  <a:schemeClr val="tx2">
                    <a:lumMod val="75000"/>
                  </a:schemeClr>
                </a:solidFill>
                <a:prstDash val="solid"/>
                <a:round/>
                <a:headEnd type="none" w="med" len="med"/>
                <a:tailEnd type="none" w="med" len="med"/>
              </a:ln>
              <a:effectLst/>
            </p:spPr>
          </p:cxnSp>
        </p:grpSp>
      </p:grpSp>
      <p:grpSp>
        <p:nvGrpSpPr>
          <p:cNvPr id="287" name="Group 286">
            <a:extLst>
              <a:ext uri="{FF2B5EF4-FFF2-40B4-BE49-F238E27FC236}">
                <a16:creationId xmlns:a16="http://schemas.microsoft.com/office/drawing/2014/main" id="{8596EE78-CDB1-F945-AD79-12A7B7DE88B7}"/>
              </a:ext>
            </a:extLst>
          </p:cNvPr>
          <p:cNvGrpSpPr/>
          <p:nvPr/>
        </p:nvGrpSpPr>
        <p:grpSpPr>
          <a:xfrm>
            <a:off x="3902372" y="7066221"/>
            <a:ext cx="3108162" cy="1381826"/>
            <a:chOff x="6632249" y="7066221"/>
            <a:chExt cx="3108162" cy="1381826"/>
          </a:xfrm>
        </p:grpSpPr>
        <p:pic>
          <p:nvPicPr>
            <p:cNvPr id="180" name="Picture 179">
              <a:extLst>
                <a:ext uri="{FF2B5EF4-FFF2-40B4-BE49-F238E27FC236}">
                  <a16:creationId xmlns:a16="http://schemas.microsoft.com/office/drawing/2014/main" id="{410925C0-A75B-0946-BB67-00CC756E2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2249" y="7476044"/>
              <a:ext cx="274320" cy="274320"/>
            </a:xfrm>
            <a:prstGeom prst="rect">
              <a:avLst/>
            </a:prstGeom>
          </p:spPr>
        </p:pic>
        <p:pic>
          <p:nvPicPr>
            <p:cNvPr id="181" name="Picture 180">
              <a:extLst>
                <a:ext uri="{FF2B5EF4-FFF2-40B4-BE49-F238E27FC236}">
                  <a16:creationId xmlns:a16="http://schemas.microsoft.com/office/drawing/2014/main" id="{878C1C1D-ADA5-8840-B757-0BB617A71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9" y="7076227"/>
              <a:ext cx="274320" cy="274320"/>
            </a:xfrm>
            <a:prstGeom prst="rect">
              <a:avLst/>
            </a:prstGeom>
          </p:spPr>
        </p:pic>
        <p:pic>
          <p:nvPicPr>
            <p:cNvPr id="186" name="Picture 185">
              <a:extLst>
                <a:ext uri="{FF2B5EF4-FFF2-40B4-BE49-F238E27FC236}">
                  <a16:creationId xmlns:a16="http://schemas.microsoft.com/office/drawing/2014/main" id="{3834FB9B-528A-0E44-86BF-02765E1DB274}"/>
                </a:ext>
              </a:extLst>
            </p:cNvPr>
            <p:cNvPicPr>
              <a:picLocks noChangeAspect="1"/>
            </p:cNvPicPr>
            <p:nvPr/>
          </p:nvPicPr>
          <p:blipFill>
            <a:blip r:embed="rId14"/>
            <a:stretch>
              <a:fillRect/>
            </a:stretch>
          </p:blipFill>
          <p:spPr>
            <a:xfrm>
              <a:off x="6646634" y="7066221"/>
              <a:ext cx="260253" cy="274320"/>
            </a:xfrm>
            <a:prstGeom prst="rect">
              <a:avLst/>
            </a:prstGeom>
          </p:spPr>
        </p:pic>
        <p:grpSp>
          <p:nvGrpSpPr>
            <p:cNvPr id="262" name="Group 261">
              <a:extLst>
                <a:ext uri="{FF2B5EF4-FFF2-40B4-BE49-F238E27FC236}">
                  <a16:creationId xmlns:a16="http://schemas.microsoft.com/office/drawing/2014/main" id="{31916772-9CEE-994E-985D-C135A064A69E}"/>
                </a:ext>
              </a:extLst>
            </p:cNvPr>
            <p:cNvGrpSpPr/>
            <p:nvPr/>
          </p:nvGrpSpPr>
          <p:grpSpPr>
            <a:xfrm>
              <a:off x="6986395" y="7167887"/>
              <a:ext cx="2754016" cy="1280160"/>
              <a:chOff x="5233217" y="7234468"/>
              <a:chExt cx="2754016" cy="1280160"/>
            </a:xfrm>
          </p:grpSpPr>
          <p:graphicFrame>
            <p:nvGraphicFramePr>
              <p:cNvPr id="267" name="Content Placeholder 6">
                <a:extLst>
                  <a:ext uri="{FF2B5EF4-FFF2-40B4-BE49-F238E27FC236}">
                    <a16:creationId xmlns:a16="http://schemas.microsoft.com/office/drawing/2014/main" id="{6A22D1CF-40C4-7144-896D-3EE8FD484E5E}"/>
                  </a:ext>
                </a:extLst>
              </p:cNvPr>
              <p:cNvGraphicFramePr>
                <a:graphicFrameLocks/>
              </p:cNvGraphicFramePr>
              <p:nvPr>
                <p:extLst>
                  <p:ext uri="{D42A27DB-BD31-4B8C-83A1-F6EECF244321}">
                    <p14:modId xmlns:p14="http://schemas.microsoft.com/office/powerpoint/2010/main" val="2671869673"/>
                  </p:ext>
                </p:extLst>
              </p:nvPr>
            </p:nvGraphicFramePr>
            <p:xfrm>
              <a:off x="5233217" y="7234468"/>
              <a:ext cx="2754016" cy="128016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err="1">
                              <a:solidFill>
                                <a:schemeClr val="bg2"/>
                              </a:solidFill>
                              <a:latin typeface="IBM Plex Sans" charset="0"/>
                              <a:ea typeface="IBM Plex Sans" charset="0"/>
                              <a:cs typeface="IBM Plex Sans" charset="0"/>
                            </a:rPr>
                            <a:t>Fondo</a:t>
                          </a:r>
                          <a:r>
                            <a:rPr lang="en-US" sz="1200" b="0" dirty="0">
                              <a:solidFill>
                                <a:schemeClr val="bg2"/>
                              </a:solidFill>
                              <a:latin typeface="IBM Plex Sans" charset="0"/>
                              <a:ea typeface="IBM Plex Sans" charset="0"/>
                              <a:cs typeface="IBM Plex Sans" charset="0"/>
                            </a:rPr>
                            <a:t> de </a:t>
                          </a:r>
                          <a:r>
                            <a:rPr lang="en-US" sz="1200" b="0" dirty="0" err="1">
                              <a:solidFill>
                                <a:schemeClr val="bg2"/>
                              </a:solidFill>
                              <a:latin typeface="IBM Plex Sans" charset="0"/>
                              <a:ea typeface="IBM Plex Sans" charset="0"/>
                              <a:cs typeface="IBM Plex Sans" charset="0"/>
                            </a:rPr>
                            <a:t>cobertura</a:t>
                          </a:r>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a:solidFill>
                                <a:schemeClr val="bg2"/>
                              </a:solidFill>
                              <a:latin typeface="IBM Plex Sans" charset="0"/>
                              <a:ea typeface="IBM Plex Sans" charset="0"/>
                              <a:cs typeface="IBM Plex Sans" charset="0"/>
                            </a:rPr>
                            <a:t>Proveedor</a:t>
                          </a:r>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850343"/>
                      </a:ext>
                    </a:extLst>
                  </a:tr>
                </a:tbl>
              </a:graphicData>
            </a:graphic>
          </p:graphicFrame>
          <p:sp>
            <p:nvSpPr>
              <p:cNvPr id="268" name="Rectangle 267">
                <a:extLst>
                  <a:ext uri="{FF2B5EF4-FFF2-40B4-BE49-F238E27FC236}">
                    <a16:creationId xmlns:a16="http://schemas.microsoft.com/office/drawing/2014/main" id="{526FE88E-14C3-A240-9635-AA60F6D8ED0E}"/>
                  </a:ext>
                </a:extLst>
              </p:cNvPr>
              <p:cNvSpPr/>
              <p:nvPr/>
            </p:nvSpPr>
            <p:spPr>
              <a:xfrm>
                <a:off x="5260649" y="7268870"/>
                <a:ext cx="137160" cy="137160"/>
              </a:xfrm>
              <a:prstGeom prst="rect">
                <a:avLst/>
              </a:prstGeom>
              <a:solidFill>
                <a:srgbClr val="4F279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
            <p:nvSpPr>
              <p:cNvPr id="270" name="Rectangle 269">
                <a:extLst>
                  <a:ext uri="{FF2B5EF4-FFF2-40B4-BE49-F238E27FC236}">
                    <a16:creationId xmlns:a16="http://schemas.microsoft.com/office/drawing/2014/main" id="{64FF2227-28F8-AA43-8C24-807113CEC029}"/>
                  </a:ext>
                </a:extLst>
              </p:cNvPr>
              <p:cNvSpPr/>
              <p:nvPr/>
            </p:nvSpPr>
            <p:spPr>
              <a:xfrm>
                <a:off x="5260649" y="7688493"/>
                <a:ext cx="137160" cy="137160"/>
              </a:xfrm>
              <a:prstGeom prst="rect">
                <a:avLst/>
              </a:prstGeom>
              <a:solidFill>
                <a:srgbClr val="BA91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pic>
          <p:nvPicPr>
            <p:cNvPr id="278" name="Picture 277">
              <a:extLst>
                <a:ext uri="{FF2B5EF4-FFF2-40B4-BE49-F238E27FC236}">
                  <a16:creationId xmlns:a16="http://schemas.microsoft.com/office/drawing/2014/main" id="{C6E4F79B-2DE6-ED48-901C-02DC8AA22E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65092" y="7498080"/>
              <a:ext cx="274320" cy="274320"/>
            </a:xfrm>
            <a:prstGeom prst="rect">
              <a:avLst/>
            </a:prstGeom>
          </p:spPr>
        </p:pic>
      </p:grpSp>
      <p:grpSp>
        <p:nvGrpSpPr>
          <p:cNvPr id="280" name="Group 279">
            <a:extLst>
              <a:ext uri="{FF2B5EF4-FFF2-40B4-BE49-F238E27FC236}">
                <a16:creationId xmlns:a16="http://schemas.microsoft.com/office/drawing/2014/main" id="{17A07E26-5776-1445-80A0-5412FC930C14}"/>
              </a:ext>
            </a:extLst>
          </p:cNvPr>
          <p:cNvGrpSpPr/>
          <p:nvPr/>
        </p:nvGrpSpPr>
        <p:grpSpPr>
          <a:xfrm>
            <a:off x="7562088" y="6748272"/>
            <a:ext cx="2754016" cy="1493520"/>
            <a:chOff x="7427614" y="6168173"/>
            <a:chExt cx="2754016" cy="1493520"/>
          </a:xfrm>
        </p:grpSpPr>
        <p:grpSp>
          <p:nvGrpSpPr>
            <p:cNvPr id="281" name="Group 280">
              <a:extLst>
                <a:ext uri="{FF2B5EF4-FFF2-40B4-BE49-F238E27FC236}">
                  <a16:creationId xmlns:a16="http://schemas.microsoft.com/office/drawing/2014/main" id="{06C1FEEF-C515-2A43-A7BC-D7CC0E953BD4}"/>
                </a:ext>
              </a:extLst>
            </p:cNvPr>
            <p:cNvGrpSpPr/>
            <p:nvPr/>
          </p:nvGrpSpPr>
          <p:grpSpPr>
            <a:xfrm>
              <a:off x="7427614" y="6168173"/>
              <a:ext cx="2754016" cy="1493520"/>
              <a:chOff x="5799982" y="6386613"/>
              <a:chExt cx="2754016" cy="1493520"/>
            </a:xfrm>
          </p:grpSpPr>
          <p:graphicFrame>
            <p:nvGraphicFramePr>
              <p:cNvPr id="284" name="Content Placeholder 6">
                <a:extLst>
                  <a:ext uri="{FF2B5EF4-FFF2-40B4-BE49-F238E27FC236}">
                    <a16:creationId xmlns:a16="http://schemas.microsoft.com/office/drawing/2014/main" id="{FE0C8905-149F-1844-9E1C-095CCEF7860B}"/>
                  </a:ext>
                </a:extLst>
              </p:cNvPr>
              <p:cNvGraphicFramePr>
                <a:graphicFrameLocks/>
              </p:cNvGraphicFramePr>
              <p:nvPr>
                <p:extLst>
                  <p:ext uri="{D42A27DB-BD31-4B8C-83A1-F6EECF244321}">
                    <p14:modId xmlns:p14="http://schemas.microsoft.com/office/powerpoint/2010/main" val="1235139632"/>
                  </p:ext>
                </p:extLst>
              </p:nvPr>
            </p:nvGraphicFramePr>
            <p:xfrm>
              <a:off x="5799982" y="6386613"/>
              <a:ext cx="2754016" cy="149352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Insured</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Insurer</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171559"/>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0802835"/>
                      </a:ext>
                    </a:extLst>
                  </a:tr>
                </a:tbl>
              </a:graphicData>
            </a:graphic>
          </p:graphicFrame>
          <p:sp>
            <p:nvSpPr>
              <p:cNvPr id="286" name="Rectangle 285">
                <a:extLst>
                  <a:ext uri="{FF2B5EF4-FFF2-40B4-BE49-F238E27FC236}">
                    <a16:creationId xmlns:a16="http://schemas.microsoft.com/office/drawing/2014/main" id="{8213FDE8-C2AA-9149-9E76-CD55DFFD55C1}"/>
                  </a:ext>
                </a:extLst>
              </p:cNvPr>
              <p:cNvSpPr/>
              <p:nvPr/>
            </p:nvSpPr>
            <p:spPr>
              <a:xfrm>
                <a:off x="5828669" y="6851015"/>
                <a:ext cx="137160" cy="137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sp>
          <p:nvSpPr>
            <p:cNvPr id="282" name="Rectangle 281">
              <a:extLst>
                <a:ext uri="{FF2B5EF4-FFF2-40B4-BE49-F238E27FC236}">
                  <a16:creationId xmlns:a16="http://schemas.microsoft.com/office/drawing/2014/main" id="{9405812E-BD27-9B4F-9F8E-EF1E01CF3802}"/>
                </a:ext>
              </a:extLst>
            </p:cNvPr>
            <p:cNvSpPr/>
            <p:nvPr/>
          </p:nvSpPr>
          <p:spPr>
            <a:xfrm>
              <a:off x="7459476" y="7054327"/>
              <a:ext cx="13716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sp>
        <p:nvSpPr>
          <p:cNvPr id="288" name="Rectangle 3">
            <a:extLst>
              <a:ext uri="{FF2B5EF4-FFF2-40B4-BE49-F238E27FC236}">
                <a16:creationId xmlns:a16="http://schemas.microsoft.com/office/drawing/2014/main" id="{BBC11055-8DDA-4D4B-B0B6-D0A931B49919}"/>
              </a:ext>
            </a:extLst>
          </p:cNvPr>
          <p:cNvSpPr txBox="1">
            <a:spLocks noChangeArrowheads="1"/>
          </p:cNvSpPr>
          <p:nvPr/>
        </p:nvSpPr>
        <p:spPr>
          <a:xfrm>
            <a:off x="1051187" y="2222727"/>
            <a:ext cx="5907088"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dirty="0">
                <a:solidFill>
                  <a:schemeClr val="tx2">
                    <a:lumMod val="75000"/>
                  </a:schemeClr>
                </a:solidFill>
                <a:latin typeface="IBM Plex Sans Medium" panose="020B0503050000000000" pitchFamily="34" charset="77"/>
                <a:ea typeface="Arial" charset="0"/>
                <a:cs typeface="Arial" charset="0"/>
              </a:rPr>
              <a:t>Valor compartido</a:t>
            </a:r>
          </a:p>
        </p:txBody>
      </p:sp>
      <p:sp>
        <p:nvSpPr>
          <p:cNvPr id="289" name="Rectangle 3">
            <a:extLst>
              <a:ext uri="{FF2B5EF4-FFF2-40B4-BE49-F238E27FC236}">
                <a16:creationId xmlns:a16="http://schemas.microsoft.com/office/drawing/2014/main" id="{21404A0C-B5D9-BE48-8CA0-ADAB5BA209BF}"/>
              </a:ext>
            </a:extLst>
          </p:cNvPr>
          <p:cNvSpPr txBox="1">
            <a:spLocks noChangeArrowheads="1"/>
          </p:cNvSpPr>
          <p:nvPr/>
        </p:nvSpPr>
        <p:spPr>
          <a:xfrm>
            <a:off x="10972800" y="6316266"/>
            <a:ext cx="2771865"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r" defTabSz="1463040">
              <a:lnSpc>
                <a:spcPct val="110000"/>
              </a:lnSpc>
              <a:spcBef>
                <a:spcPct val="0"/>
              </a:spcBef>
              <a:buNone/>
            </a:pPr>
            <a:r>
              <a:rPr lang="es-ES_tradnl" sz="2000" b="1">
                <a:solidFill>
                  <a:schemeClr val="tx2">
                    <a:lumMod val="75000"/>
                  </a:schemeClr>
                </a:solidFill>
                <a:latin typeface="IBM Plex Sans Medium" panose="020B0503050000000000" pitchFamily="34" charset="77"/>
                <a:ea typeface="Arial" charset="0"/>
                <a:cs typeface="Arial" charset="0"/>
              </a:rPr>
              <a:t>Madurez de la red
</a:t>
            </a:r>
            <a:endParaRPr lang="es-ES_tradnl" sz="2000" b="1" dirty="0">
              <a:solidFill>
                <a:schemeClr val="tx2">
                  <a:lumMod val="75000"/>
                </a:schemeClr>
              </a:solidFill>
              <a:latin typeface="IBM Plex Sans Medium" panose="020B0503050000000000" pitchFamily="34" charset="77"/>
              <a:ea typeface="Arial" charset="0"/>
              <a:cs typeface="Arial" charset="0"/>
            </a:endParaRPr>
          </a:p>
        </p:txBody>
      </p:sp>
      <p:grpSp>
        <p:nvGrpSpPr>
          <p:cNvPr id="291" name="Group 290">
            <a:extLst>
              <a:ext uri="{FF2B5EF4-FFF2-40B4-BE49-F238E27FC236}">
                <a16:creationId xmlns:a16="http://schemas.microsoft.com/office/drawing/2014/main" id="{CEBDC97D-938D-1C45-B1EB-BDAF90A0601A}"/>
              </a:ext>
            </a:extLst>
          </p:cNvPr>
          <p:cNvGrpSpPr/>
          <p:nvPr/>
        </p:nvGrpSpPr>
        <p:grpSpPr>
          <a:xfrm>
            <a:off x="9432833" y="7179578"/>
            <a:ext cx="2754016" cy="1066800"/>
            <a:chOff x="6182907" y="6390640"/>
            <a:chExt cx="2754016" cy="1066800"/>
          </a:xfrm>
        </p:grpSpPr>
        <p:graphicFrame>
          <p:nvGraphicFramePr>
            <p:cNvPr id="293" name="Content Placeholder 6">
              <a:extLst>
                <a:ext uri="{FF2B5EF4-FFF2-40B4-BE49-F238E27FC236}">
                  <a16:creationId xmlns:a16="http://schemas.microsoft.com/office/drawing/2014/main" id="{BF73576F-BC80-F74E-A94E-BEA8FD5C69BB}"/>
                </a:ext>
              </a:extLst>
            </p:cNvPr>
            <p:cNvGraphicFramePr>
              <a:graphicFrameLocks/>
            </p:cNvGraphicFramePr>
            <p:nvPr>
              <p:extLst>
                <p:ext uri="{D42A27DB-BD31-4B8C-83A1-F6EECF244321}">
                  <p14:modId xmlns:p14="http://schemas.microsoft.com/office/powerpoint/2010/main" val="3948549849"/>
                </p:ext>
              </p:extLst>
            </p:nvPr>
          </p:nvGraphicFramePr>
          <p:xfrm>
            <a:off x="6182907" y="6390640"/>
            <a:ext cx="2754016" cy="1066800"/>
          </p:xfrm>
          <a:graphic>
            <a:graphicData uri="http://schemas.openxmlformats.org/drawingml/2006/table">
              <a:tbl>
                <a:tblPr firstRow="1" bandRow="1">
                  <a:noFill/>
                  <a:tableStyleId>{5C22544A-7EE6-4342-B048-85BDC9FD1C3A}</a:tableStyleId>
                </a:tblPr>
                <a:tblGrid>
                  <a:gridCol w="194492">
                    <a:extLst>
                      <a:ext uri="{9D8B030D-6E8A-4147-A177-3AD203B41FA5}">
                        <a16:colId xmlns:a16="http://schemas.microsoft.com/office/drawing/2014/main" val="20000"/>
                      </a:ext>
                    </a:extLst>
                  </a:gridCol>
                  <a:gridCol w="91440">
                    <a:extLst>
                      <a:ext uri="{9D8B030D-6E8A-4147-A177-3AD203B41FA5}">
                        <a16:colId xmlns:a16="http://schemas.microsoft.com/office/drawing/2014/main" val="20001"/>
                      </a:ext>
                    </a:extLst>
                  </a:gridCol>
                  <a:gridCol w="2468084">
                    <a:extLst>
                      <a:ext uri="{9D8B030D-6E8A-4147-A177-3AD203B41FA5}">
                        <a16:colId xmlns:a16="http://schemas.microsoft.com/office/drawing/2014/main" val="20002"/>
                      </a:ext>
                    </a:extLst>
                  </a:gridCol>
                </a:tblGrid>
                <a:tr h="137160">
                  <a:tc>
                    <a:txBody>
                      <a:bodyPr/>
                      <a:lstStyle/>
                      <a:p>
                        <a:r>
                          <a:rPr lang="en-US" sz="1400" b="0" dirty="0">
                            <a:solidFill>
                              <a:schemeClr val="bg2"/>
                            </a:solidFill>
                            <a:latin typeface="IBM Plex Sans" charset="0"/>
                            <a:ea typeface="IBM Plex Sans" charset="0"/>
                            <a:cs typeface="IBM Plex Sans" charset="0"/>
                          </a:rPr>
                          <a:t>R</a:t>
                        </a: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At fault insurer</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2"/>
                            </a:solidFill>
                            <a:latin typeface="IBM Plex Sans" charset="0"/>
                            <a:ea typeface="IBM Plex Sans" charset="0"/>
                            <a:cs typeface="IBM Plex Sans" charset="0"/>
                          </a:rPr>
                          <a:t>Reinsurer I, II etc.</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7160">
                  <a:tc>
                    <a:txBody>
                      <a:bodyPr/>
                      <a:lstStyle/>
                      <a:p>
                        <a:endParaRPr lang="en-US" sz="1400" b="0" dirty="0">
                          <a:solidFill>
                            <a:schemeClr val="bg2"/>
                          </a:solidFill>
                          <a:latin typeface="IBM Plex Sans" charset="0"/>
                          <a:ea typeface="IBM Plex Sans" charset="0"/>
                          <a:cs typeface="IBM Plex Sans" charset="0"/>
                        </a:endParaRPr>
                      </a:p>
                    </a:txBody>
                    <a:tcPr marL="0" marR="0"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1"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bg2"/>
                          </a:solidFill>
                          <a:latin typeface="IBM Plex Sans" charset="0"/>
                          <a:ea typeface="IBM Plex Sans" charset="0"/>
                          <a:cs typeface="IBM Plex Sans"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94" name="Rectangle 293">
              <a:extLst>
                <a:ext uri="{FF2B5EF4-FFF2-40B4-BE49-F238E27FC236}">
                  <a16:creationId xmlns:a16="http://schemas.microsoft.com/office/drawing/2014/main" id="{A5B0EF55-5FA6-E341-A7CA-F2210E474FAF}"/>
                </a:ext>
              </a:extLst>
            </p:cNvPr>
            <p:cNvSpPr/>
            <p:nvPr/>
          </p:nvSpPr>
          <p:spPr>
            <a:xfrm>
              <a:off x="6218425" y="6431392"/>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
          <p:nvSpPr>
            <p:cNvPr id="295" name="Rectangle 294">
              <a:extLst>
                <a:ext uri="{FF2B5EF4-FFF2-40B4-BE49-F238E27FC236}">
                  <a16:creationId xmlns:a16="http://schemas.microsoft.com/office/drawing/2014/main" id="{D35EC72F-B820-3E4E-BEB6-26BDB7B5925A}"/>
                </a:ext>
              </a:extLst>
            </p:cNvPr>
            <p:cNvSpPr/>
            <p:nvPr/>
          </p:nvSpPr>
          <p:spPr>
            <a:xfrm>
              <a:off x="6218425" y="6851015"/>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grpSp>
      <p:pic>
        <p:nvPicPr>
          <p:cNvPr id="296" name="Picture 295">
            <a:extLst>
              <a:ext uri="{FF2B5EF4-FFF2-40B4-BE49-F238E27FC236}">
                <a16:creationId xmlns:a16="http://schemas.microsoft.com/office/drawing/2014/main" id="{38A6E291-921C-3E4C-8F04-15C665EFC733}"/>
              </a:ext>
            </a:extLst>
          </p:cNvPr>
          <p:cNvPicPr>
            <a:picLocks noChangeAspect="1"/>
          </p:cNvPicPr>
          <p:nvPr/>
        </p:nvPicPr>
        <p:blipFill>
          <a:blip r:embed="rId6"/>
          <a:stretch>
            <a:fillRect/>
          </a:stretch>
        </p:blipFill>
        <p:spPr>
          <a:xfrm>
            <a:off x="7196575" y="7095399"/>
            <a:ext cx="237249" cy="274320"/>
          </a:xfrm>
          <a:prstGeom prst="rect">
            <a:avLst/>
          </a:prstGeom>
        </p:spPr>
      </p:pic>
      <p:pic>
        <p:nvPicPr>
          <p:cNvPr id="297" name="Picture 296">
            <a:extLst>
              <a:ext uri="{FF2B5EF4-FFF2-40B4-BE49-F238E27FC236}">
                <a16:creationId xmlns:a16="http://schemas.microsoft.com/office/drawing/2014/main" id="{B47D7F4D-835E-9F42-A7B6-E77A2474EE04}"/>
              </a:ext>
            </a:extLst>
          </p:cNvPr>
          <p:cNvPicPr>
            <a:picLocks noChangeAspect="1"/>
          </p:cNvPicPr>
          <p:nvPr/>
        </p:nvPicPr>
        <p:blipFill>
          <a:blip r:embed="rId7"/>
          <a:stretch>
            <a:fillRect/>
          </a:stretch>
        </p:blipFill>
        <p:spPr>
          <a:xfrm>
            <a:off x="7178040" y="7511464"/>
            <a:ext cx="274320" cy="260252"/>
          </a:xfrm>
          <a:prstGeom prst="rect">
            <a:avLst/>
          </a:prstGeom>
        </p:spPr>
      </p:pic>
      <p:pic>
        <p:nvPicPr>
          <p:cNvPr id="298" name="Picture 297">
            <a:extLst>
              <a:ext uri="{FF2B5EF4-FFF2-40B4-BE49-F238E27FC236}">
                <a16:creationId xmlns:a16="http://schemas.microsoft.com/office/drawing/2014/main" id="{F0D29246-0CD5-D647-B281-1B98FA4851D7}"/>
              </a:ext>
            </a:extLst>
          </p:cNvPr>
          <p:cNvPicPr>
            <a:picLocks noChangeAspect="1"/>
          </p:cNvPicPr>
          <p:nvPr/>
        </p:nvPicPr>
        <p:blipFill>
          <a:blip r:embed="rId11"/>
          <a:stretch>
            <a:fillRect/>
          </a:stretch>
        </p:blipFill>
        <p:spPr>
          <a:xfrm>
            <a:off x="9034187" y="7104667"/>
            <a:ext cx="274320" cy="253218"/>
          </a:xfrm>
          <a:prstGeom prst="rect">
            <a:avLst/>
          </a:prstGeom>
        </p:spPr>
      </p:pic>
      <p:pic>
        <p:nvPicPr>
          <p:cNvPr id="299" name="Picture 298">
            <a:extLst>
              <a:ext uri="{FF2B5EF4-FFF2-40B4-BE49-F238E27FC236}">
                <a16:creationId xmlns:a16="http://schemas.microsoft.com/office/drawing/2014/main" id="{AA5FEB56-B21D-0C45-B339-74DE51E45087}"/>
              </a:ext>
            </a:extLst>
          </p:cNvPr>
          <p:cNvPicPr>
            <a:picLocks noChangeAspect="1"/>
          </p:cNvPicPr>
          <p:nvPr/>
        </p:nvPicPr>
        <p:blipFill>
          <a:blip r:embed="rId12"/>
          <a:stretch>
            <a:fillRect/>
          </a:stretch>
        </p:blipFill>
        <p:spPr>
          <a:xfrm>
            <a:off x="9051281" y="7541992"/>
            <a:ext cx="274320" cy="225083"/>
          </a:xfrm>
          <a:prstGeom prst="rect">
            <a:avLst/>
          </a:prstGeom>
        </p:spPr>
      </p:pic>
      <p:sp>
        <p:nvSpPr>
          <p:cNvPr id="300" name="Rectangle 3">
            <a:extLst>
              <a:ext uri="{FF2B5EF4-FFF2-40B4-BE49-F238E27FC236}">
                <a16:creationId xmlns:a16="http://schemas.microsoft.com/office/drawing/2014/main" id="{F964BD74-2837-4042-83B3-40EF4D40A9A3}"/>
              </a:ext>
            </a:extLst>
          </p:cNvPr>
          <p:cNvSpPr txBox="1">
            <a:spLocks noChangeArrowheads="1"/>
          </p:cNvSpPr>
          <p:nvPr/>
        </p:nvSpPr>
        <p:spPr>
          <a:xfrm>
            <a:off x="978694" y="576072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Beneficios grupales
</a:t>
            </a:r>
            <a:endParaRPr lang="es-ES_tradnl" sz="1800" b="1" dirty="0">
              <a:solidFill>
                <a:schemeClr val="bg2"/>
              </a:solidFill>
              <a:latin typeface="IBM Plex Sans" panose="020B0503050000000000" pitchFamily="34" charset="77"/>
              <a:ea typeface="Arial" charset="0"/>
              <a:cs typeface="Arial" charset="0"/>
            </a:endParaRPr>
          </a:p>
        </p:txBody>
      </p:sp>
      <p:sp>
        <p:nvSpPr>
          <p:cNvPr id="301" name="Rectangle 3">
            <a:extLst>
              <a:ext uri="{FF2B5EF4-FFF2-40B4-BE49-F238E27FC236}">
                <a16:creationId xmlns:a16="http://schemas.microsoft.com/office/drawing/2014/main" id="{A7E09C85-33BD-B24B-BFA8-C04DECDDE66A}"/>
              </a:ext>
            </a:extLst>
          </p:cNvPr>
          <p:cNvSpPr txBox="1">
            <a:spLocks noChangeArrowheads="1"/>
          </p:cNvSpPr>
          <p:nvPr/>
        </p:nvSpPr>
        <p:spPr>
          <a:xfrm>
            <a:off x="3657600" y="576072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Seguro paramétrico
</a:t>
            </a:r>
            <a:endParaRPr lang="es-ES_tradnl" sz="1800" b="1" dirty="0">
              <a:solidFill>
                <a:schemeClr val="bg2"/>
              </a:solidFill>
              <a:latin typeface="IBM Plex Sans" panose="020B0503050000000000" pitchFamily="34" charset="77"/>
              <a:ea typeface="Arial" charset="0"/>
              <a:cs typeface="Arial" charset="0"/>
            </a:endParaRPr>
          </a:p>
        </p:txBody>
      </p:sp>
      <p:sp>
        <p:nvSpPr>
          <p:cNvPr id="302" name="Rectangle 3">
            <a:extLst>
              <a:ext uri="{FF2B5EF4-FFF2-40B4-BE49-F238E27FC236}">
                <a16:creationId xmlns:a16="http://schemas.microsoft.com/office/drawing/2014/main" id="{A54331D5-17BD-D847-8F8F-94D04142BA5F}"/>
              </a:ext>
            </a:extLst>
          </p:cNvPr>
          <p:cNvSpPr txBox="1">
            <a:spLocks noChangeArrowheads="1"/>
          </p:cNvSpPr>
          <p:nvPr/>
        </p:nvSpPr>
        <p:spPr>
          <a:xfrm>
            <a:off x="6090047" y="548640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Intercambio de riesgos
</a:t>
            </a:r>
            <a:endParaRPr lang="es-ES_tradnl" sz="1800" b="1" dirty="0">
              <a:solidFill>
                <a:schemeClr val="bg2"/>
              </a:solidFill>
              <a:latin typeface="IBM Plex Sans" panose="020B0503050000000000" pitchFamily="34" charset="77"/>
              <a:ea typeface="Arial" charset="0"/>
              <a:cs typeface="Arial" charset="0"/>
            </a:endParaRPr>
          </a:p>
        </p:txBody>
      </p:sp>
      <p:sp>
        <p:nvSpPr>
          <p:cNvPr id="304" name="Rectangle 3">
            <a:extLst>
              <a:ext uri="{FF2B5EF4-FFF2-40B4-BE49-F238E27FC236}">
                <a16:creationId xmlns:a16="http://schemas.microsoft.com/office/drawing/2014/main" id="{58E7F6B0-886A-AC44-AA0F-4F0DE7D50096}"/>
              </a:ext>
            </a:extLst>
          </p:cNvPr>
          <p:cNvSpPr txBox="1">
            <a:spLocks noChangeArrowheads="1"/>
          </p:cNvSpPr>
          <p:nvPr/>
        </p:nvSpPr>
        <p:spPr>
          <a:xfrm>
            <a:off x="11247438" y="516636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a:solidFill>
                  <a:schemeClr val="bg2"/>
                </a:solidFill>
                <a:latin typeface="IBM Plex Sans" panose="020B0503050000000000" pitchFamily="34" charset="77"/>
                <a:ea typeface="Arial" charset="0"/>
                <a:cs typeface="Arial" charset="0"/>
              </a:rPr>
              <a:t>Servicios de compensación e intercambio
</a:t>
            </a:r>
            <a:endParaRPr lang="es-ES_tradnl" sz="1800" b="1" dirty="0">
              <a:solidFill>
                <a:schemeClr val="bg2"/>
              </a:solidFill>
              <a:latin typeface="IBM Plex Sans" panose="020B0503050000000000" pitchFamily="34" charset="77"/>
              <a:ea typeface="Arial" charset="0"/>
              <a:cs typeface="Arial" charset="0"/>
            </a:endParaRPr>
          </a:p>
        </p:txBody>
      </p:sp>
      <p:sp>
        <p:nvSpPr>
          <p:cNvPr id="305" name="Rectangle 3">
            <a:extLst>
              <a:ext uri="{FF2B5EF4-FFF2-40B4-BE49-F238E27FC236}">
                <a16:creationId xmlns:a16="http://schemas.microsoft.com/office/drawing/2014/main" id="{ACACA166-65A6-424E-BB60-BC8D0F417A94}"/>
              </a:ext>
            </a:extLst>
          </p:cNvPr>
          <p:cNvSpPr txBox="1">
            <a:spLocks noChangeArrowheads="1"/>
          </p:cNvSpPr>
          <p:nvPr/>
        </p:nvSpPr>
        <p:spPr>
          <a:xfrm>
            <a:off x="983774" y="3495796"/>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Diferenciación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6" name="Rectangle 3">
            <a:extLst>
              <a:ext uri="{FF2B5EF4-FFF2-40B4-BE49-F238E27FC236}">
                <a16:creationId xmlns:a16="http://schemas.microsoft.com/office/drawing/2014/main" id="{D3DFB790-10AA-A949-843B-55DC018AB727}"/>
              </a:ext>
            </a:extLst>
          </p:cNvPr>
          <p:cNvSpPr txBox="1">
            <a:spLocks noChangeArrowheads="1"/>
          </p:cNvSpPr>
          <p:nvPr/>
        </p:nvSpPr>
        <p:spPr>
          <a:xfrm>
            <a:off x="3550920" y="3077632"/>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Diferenciación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7" name="Rectangle 3">
            <a:extLst>
              <a:ext uri="{FF2B5EF4-FFF2-40B4-BE49-F238E27FC236}">
                <a16:creationId xmlns:a16="http://schemas.microsoft.com/office/drawing/2014/main" id="{DC9EAD71-FD7A-D144-9061-3D4DB2C6FC75}"/>
              </a:ext>
            </a:extLst>
          </p:cNvPr>
          <p:cNvSpPr txBox="1">
            <a:spLocks noChangeArrowheads="1"/>
          </p:cNvSpPr>
          <p:nvPr/>
        </p:nvSpPr>
        <p:spPr>
          <a:xfrm>
            <a:off x="6090047" y="2650912"/>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Utilidad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8" name="Rectangle 3">
            <a:extLst>
              <a:ext uri="{FF2B5EF4-FFF2-40B4-BE49-F238E27FC236}">
                <a16:creationId xmlns:a16="http://schemas.microsoft.com/office/drawing/2014/main" id="{4ECD9F40-49FA-D54D-9030-37385057FBC1}"/>
              </a:ext>
            </a:extLst>
          </p:cNvPr>
          <p:cNvSpPr txBox="1">
            <a:spLocks noChangeArrowheads="1"/>
          </p:cNvSpPr>
          <p:nvPr/>
        </p:nvSpPr>
        <p:spPr>
          <a:xfrm>
            <a:off x="8654892" y="2265998"/>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Utilidad
</a:t>
            </a:r>
            <a:endParaRPr lang="es-ES_tradnl" sz="1800" b="1" i="1" dirty="0">
              <a:solidFill>
                <a:schemeClr val="bg2"/>
              </a:solidFill>
              <a:latin typeface="IBM Plex Sans Medium" panose="020B0503050000000000" pitchFamily="34" charset="77"/>
              <a:ea typeface="Arial" charset="0"/>
              <a:cs typeface="Arial" charset="0"/>
            </a:endParaRPr>
          </a:p>
        </p:txBody>
      </p:sp>
      <p:sp>
        <p:nvSpPr>
          <p:cNvPr id="309" name="Rectangle 3">
            <a:extLst>
              <a:ext uri="{FF2B5EF4-FFF2-40B4-BE49-F238E27FC236}">
                <a16:creationId xmlns:a16="http://schemas.microsoft.com/office/drawing/2014/main" id="{112758B4-F437-D943-A509-F45EF686045C}"/>
              </a:ext>
            </a:extLst>
          </p:cNvPr>
          <p:cNvSpPr txBox="1">
            <a:spLocks noChangeArrowheads="1"/>
          </p:cNvSpPr>
          <p:nvPr/>
        </p:nvSpPr>
        <p:spPr>
          <a:xfrm>
            <a:off x="11247438" y="1976120"/>
            <a:ext cx="2450306" cy="976208"/>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lnSpc>
                <a:spcPct val="110000"/>
              </a:lnSpc>
              <a:spcBef>
                <a:spcPct val="0"/>
              </a:spcBef>
              <a:buNone/>
            </a:pPr>
            <a:r>
              <a:rPr lang="es-ES_tradnl" sz="1800" b="1" i="1">
                <a:solidFill>
                  <a:schemeClr val="bg2"/>
                </a:solidFill>
                <a:latin typeface="IBM Plex Sans Medium" panose="020B0503050000000000" pitchFamily="34" charset="77"/>
                <a:ea typeface="Arial" charset="0"/>
                <a:cs typeface="Arial" charset="0"/>
              </a:rPr>
              <a:t>Mercado
</a:t>
            </a:r>
            <a:endParaRPr lang="es-ES_tradnl" sz="1800" b="1" i="1" dirty="0">
              <a:solidFill>
                <a:schemeClr val="bg2"/>
              </a:solidFill>
              <a:latin typeface="IBM Plex Sans Medium" panose="020B0503050000000000" pitchFamily="34" charset="77"/>
              <a:ea typeface="Arial" charset="0"/>
              <a:cs typeface="Arial" charset="0"/>
            </a:endParaRPr>
          </a:p>
        </p:txBody>
      </p:sp>
      <p:grpSp>
        <p:nvGrpSpPr>
          <p:cNvPr id="12" name="Group 11">
            <a:extLst>
              <a:ext uri="{FF2B5EF4-FFF2-40B4-BE49-F238E27FC236}">
                <a16:creationId xmlns:a16="http://schemas.microsoft.com/office/drawing/2014/main" id="{29B2747D-BC0E-0546-B49E-94A620C8F5E8}"/>
              </a:ext>
            </a:extLst>
          </p:cNvPr>
          <p:cNvGrpSpPr/>
          <p:nvPr/>
        </p:nvGrpSpPr>
        <p:grpSpPr>
          <a:xfrm>
            <a:off x="6330521" y="2842882"/>
            <a:ext cx="2017898" cy="2270137"/>
            <a:chOff x="6314044" y="2959024"/>
            <a:chExt cx="2017898" cy="2270137"/>
          </a:xfrm>
        </p:grpSpPr>
        <p:grpSp>
          <p:nvGrpSpPr>
            <p:cNvPr id="214" name="Group 213">
              <a:extLst>
                <a:ext uri="{FF2B5EF4-FFF2-40B4-BE49-F238E27FC236}">
                  <a16:creationId xmlns:a16="http://schemas.microsoft.com/office/drawing/2014/main" id="{ED8E68B4-1CFB-4F40-84CF-2F2BB6BDE12F}"/>
                </a:ext>
              </a:extLst>
            </p:cNvPr>
            <p:cNvGrpSpPr>
              <a:grpSpLocks noChangeAspect="1"/>
            </p:cNvGrpSpPr>
            <p:nvPr/>
          </p:nvGrpSpPr>
          <p:grpSpPr>
            <a:xfrm>
              <a:off x="6314044" y="2959024"/>
              <a:ext cx="2017898" cy="2270137"/>
              <a:chOff x="6570177" y="1225073"/>
              <a:chExt cx="1494739" cy="1681582"/>
            </a:xfrm>
          </p:grpSpPr>
          <p:graphicFrame>
            <p:nvGraphicFramePr>
              <p:cNvPr id="215" name="Content Placeholder 3">
                <a:extLst>
                  <a:ext uri="{FF2B5EF4-FFF2-40B4-BE49-F238E27FC236}">
                    <a16:creationId xmlns:a16="http://schemas.microsoft.com/office/drawing/2014/main" id="{D166B323-B62F-4C4D-A9D0-5F0A9231CFCA}"/>
                  </a:ext>
                </a:extLst>
              </p:cNvPr>
              <p:cNvGraphicFramePr>
                <a:graphicFrameLocks noChangeAspect="1"/>
              </p:cNvGraphicFramePr>
              <p:nvPr>
                <p:extLst>
                  <p:ext uri="{D42A27DB-BD31-4B8C-83A1-F6EECF244321}">
                    <p14:modId xmlns:p14="http://schemas.microsoft.com/office/powerpoint/2010/main" val="1913757984"/>
                  </p:ext>
                </p:extLst>
              </p:nvPr>
            </p:nvGraphicFramePr>
            <p:xfrm>
              <a:off x="6570177" y="1225073"/>
              <a:ext cx="1494739" cy="1681582"/>
            </p:xfrm>
            <a:graphic>
              <a:graphicData uri="http://schemas.openxmlformats.org/drawingml/2006/chart">
                <c:chart xmlns:c="http://schemas.openxmlformats.org/drawingml/2006/chart" xmlns:r="http://schemas.openxmlformats.org/officeDocument/2006/relationships" r:id="rId15"/>
              </a:graphicData>
            </a:graphic>
          </p:graphicFrame>
          <p:sp>
            <p:nvSpPr>
              <p:cNvPr id="217" name="Donut 216">
                <a:extLst>
                  <a:ext uri="{FF2B5EF4-FFF2-40B4-BE49-F238E27FC236}">
                    <a16:creationId xmlns:a16="http://schemas.microsoft.com/office/drawing/2014/main" id="{6B5EF54E-6F26-8C4C-BB34-C74A5EC16DEB}"/>
                  </a:ext>
                </a:extLst>
              </p:cNvPr>
              <p:cNvSpPr>
                <a:spLocks noChangeAspect="1"/>
              </p:cNvSpPr>
              <p:nvPr/>
            </p:nvSpPr>
            <p:spPr bwMode="auto">
              <a:xfrm>
                <a:off x="6918301" y="1643541"/>
                <a:ext cx="795199" cy="795202"/>
              </a:xfrm>
              <a:prstGeom prst="donut">
                <a:avLst>
                  <a:gd name="adj" fmla="val 7440"/>
                </a:avLst>
              </a:prstGeom>
              <a:solidFill>
                <a:schemeClr val="tx2">
                  <a:lumMod val="2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p>
            </p:txBody>
          </p:sp>
        </p:grpSp>
        <p:pic>
          <p:nvPicPr>
            <p:cNvPr id="112" name="Picture 111">
              <a:extLst>
                <a:ext uri="{FF2B5EF4-FFF2-40B4-BE49-F238E27FC236}">
                  <a16:creationId xmlns:a16="http://schemas.microsoft.com/office/drawing/2014/main" id="{0FCD48BC-8A91-6042-9308-01424B7CF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053" y="3457276"/>
              <a:ext cx="274320" cy="274320"/>
            </a:xfrm>
            <a:prstGeom prst="rect">
              <a:avLst/>
            </a:prstGeom>
          </p:spPr>
        </p:pic>
        <p:pic>
          <p:nvPicPr>
            <p:cNvPr id="113" name="Picture 112">
              <a:extLst>
                <a:ext uri="{FF2B5EF4-FFF2-40B4-BE49-F238E27FC236}">
                  <a16:creationId xmlns:a16="http://schemas.microsoft.com/office/drawing/2014/main" id="{238FDC56-22C9-5040-8D05-2BB89F117F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727" y="3754700"/>
              <a:ext cx="274320" cy="274320"/>
            </a:xfrm>
            <a:prstGeom prst="rect">
              <a:avLst/>
            </a:prstGeom>
          </p:spPr>
        </p:pic>
        <p:pic>
          <p:nvPicPr>
            <p:cNvPr id="114" name="Picture 113">
              <a:extLst>
                <a:ext uri="{FF2B5EF4-FFF2-40B4-BE49-F238E27FC236}">
                  <a16:creationId xmlns:a16="http://schemas.microsoft.com/office/drawing/2014/main" id="{124C73AE-566A-8148-AA1C-EAC3FF3F2746}"/>
                </a:ext>
              </a:extLst>
            </p:cNvPr>
            <p:cNvPicPr>
              <a:picLocks noChangeAspect="1"/>
            </p:cNvPicPr>
            <p:nvPr/>
          </p:nvPicPr>
          <p:blipFill>
            <a:blip r:embed="rId6"/>
            <a:stretch>
              <a:fillRect/>
            </a:stretch>
          </p:blipFill>
          <p:spPr>
            <a:xfrm>
              <a:off x="7683446" y="3784725"/>
              <a:ext cx="237249" cy="274320"/>
            </a:xfrm>
            <a:prstGeom prst="rect">
              <a:avLst/>
            </a:prstGeom>
          </p:spPr>
        </p:pic>
        <p:pic>
          <p:nvPicPr>
            <p:cNvPr id="115" name="Picture 114">
              <a:extLst>
                <a:ext uri="{FF2B5EF4-FFF2-40B4-BE49-F238E27FC236}">
                  <a16:creationId xmlns:a16="http://schemas.microsoft.com/office/drawing/2014/main" id="{BB5693FA-878C-C344-9DF5-343945CA5229}"/>
                </a:ext>
              </a:extLst>
            </p:cNvPr>
            <p:cNvPicPr>
              <a:picLocks noChangeAspect="1"/>
            </p:cNvPicPr>
            <p:nvPr/>
          </p:nvPicPr>
          <p:blipFill>
            <a:blip r:embed="rId7"/>
            <a:stretch>
              <a:fillRect/>
            </a:stretch>
          </p:blipFill>
          <p:spPr>
            <a:xfrm>
              <a:off x="6799830" y="4214420"/>
              <a:ext cx="274320" cy="260252"/>
            </a:xfrm>
            <a:prstGeom prst="rect">
              <a:avLst/>
            </a:prstGeom>
          </p:spPr>
        </p:pic>
        <p:pic>
          <p:nvPicPr>
            <p:cNvPr id="116" name="Picture 115">
              <a:extLst>
                <a:ext uri="{FF2B5EF4-FFF2-40B4-BE49-F238E27FC236}">
                  <a16:creationId xmlns:a16="http://schemas.microsoft.com/office/drawing/2014/main" id="{9A4AE559-6BA6-BA4B-9F4A-78EBB94972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08074" y="3483735"/>
              <a:ext cx="274320" cy="274320"/>
            </a:xfrm>
            <a:prstGeom prst="rect">
              <a:avLst/>
            </a:prstGeom>
          </p:spPr>
        </p:pic>
        <p:pic>
          <p:nvPicPr>
            <p:cNvPr id="117" name="Picture 116">
              <a:extLst>
                <a:ext uri="{FF2B5EF4-FFF2-40B4-BE49-F238E27FC236}">
                  <a16:creationId xmlns:a16="http://schemas.microsoft.com/office/drawing/2014/main" id="{FEF1D4F7-E436-6E4B-95CE-E54C2EB399B2}"/>
                </a:ext>
              </a:extLst>
            </p:cNvPr>
            <p:cNvPicPr>
              <a:picLocks noChangeAspect="1"/>
            </p:cNvPicPr>
            <p:nvPr/>
          </p:nvPicPr>
          <p:blipFill>
            <a:blip r:embed="rId11"/>
            <a:stretch>
              <a:fillRect/>
            </a:stretch>
          </p:blipFill>
          <p:spPr>
            <a:xfrm>
              <a:off x="7178040" y="4410742"/>
              <a:ext cx="274320" cy="253218"/>
            </a:xfrm>
            <a:prstGeom prst="rect">
              <a:avLst/>
            </a:prstGeom>
          </p:spPr>
        </p:pic>
        <p:pic>
          <p:nvPicPr>
            <p:cNvPr id="118" name="Picture 117">
              <a:extLst>
                <a:ext uri="{FF2B5EF4-FFF2-40B4-BE49-F238E27FC236}">
                  <a16:creationId xmlns:a16="http://schemas.microsoft.com/office/drawing/2014/main" id="{43113795-BE29-894B-9386-079542BB35E2}"/>
                </a:ext>
              </a:extLst>
            </p:cNvPr>
            <p:cNvPicPr>
              <a:picLocks noChangeAspect="1"/>
            </p:cNvPicPr>
            <p:nvPr/>
          </p:nvPicPr>
          <p:blipFill>
            <a:blip r:embed="rId12"/>
            <a:stretch>
              <a:fillRect/>
            </a:stretch>
          </p:blipFill>
          <p:spPr>
            <a:xfrm>
              <a:off x="7589838" y="4245909"/>
              <a:ext cx="274320" cy="225083"/>
            </a:xfrm>
            <a:prstGeom prst="rect">
              <a:avLst/>
            </a:prstGeom>
          </p:spPr>
        </p:pic>
      </p:grpSp>
      <p:pic>
        <p:nvPicPr>
          <p:cNvPr id="133" name="Picture 132">
            <a:extLst>
              <a:ext uri="{FF2B5EF4-FFF2-40B4-BE49-F238E27FC236}">
                <a16:creationId xmlns:a16="http://schemas.microsoft.com/office/drawing/2014/main" id="{A7255DB4-904D-094D-A609-A1F80A66D92C}"/>
              </a:ext>
            </a:extLst>
          </p:cNvPr>
          <p:cNvPicPr>
            <a:picLocks noChangeAspect="1"/>
          </p:cNvPicPr>
          <p:nvPr/>
        </p:nvPicPr>
        <p:blipFill>
          <a:blip r:embed="rId12"/>
          <a:srcRect l="51168" t="41839"/>
          <a:stretch>
            <a:fillRect/>
          </a:stretch>
        </p:blipFill>
        <p:spPr>
          <a:xfrm>
            <a:off x="10325101" y="3620473"/>
            <a:ext cx="136049" cy="132955"/>
          </a:xfrm>
          <a:custGeom>
            <a:avLst/>
            <a:gdLst>
              <a:gd name="connsiteX0" fmla="*/ 0 w 136049"/>
              <a:gd name="connsiteY0" fmla="*/ 0 h 132955"/>
              <a:gd name="connsiteX1" fmla="*/ 136049 w 136049"/>
              <a:gd name="connsiteY1" fmla="*/ 0 h 132955"/>
              <a:gd name="connsiteX2" fmla="*/ 136049 w 136049"/>
              <a:gd name="connsiteY2" fmla="*/ 132955 h 132955"/>
              <a:gd name="connsiteX3" fmla="*/ 33018 w 136049"/>
              <a:gd name="connsiteY3" fmla="*/ 132955 h 132955"/>
              <a:gd name="connsiteX4" fmla="*/ 33018 w 136049"/>
              <a:gd name="connsiteY4" fmla="*/ 92074 h 132955"/>
              <a:gd name="connsiteX5" fmla="*/ 0 w 136049"/>
              <a:gd name="connsiteY5" fmla="*/ 92074 h 13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049" h="132955">
                <a:moveTo>
                  <a:pt x="0" y="0"/>
                </a:moveTo>
                <a:lnTo>
                  <a:pt x="136049" y="0"/>
                </a:lnTo>
                <a:lnTo>
                  <a:pt x="136049" y="132955"/>
                </a:lnTo>
                <a:lnTo>
                  <a:pt x="33018" y="132955"/>
                </a:lnTo>
                <a:lnTo>
                  <a:pt x="33018" y="92074"/>
                </a:lnTo>
                <a:lnTo>
                  <a:pt x="0" y="92074"/>
                </a:lnTo>
                <a:close/>
              </a:path>
            </a:pathLst>
          </a:custGeom>
        </p:spPr>
      </p:pic>
      <p:pic>
        <p:nvPicPr>
          <p:cNvPr id="134" name="Picture 133">
            <a:extLst>
              <a:ext uri="{FF2B5EF4-FFF2-40B4-BE49-F238E27FC236}">
                <a16:creationId xmlns:a16="http://schemas.microsoft.com/office/drawing/2014/main" id="{2A5A4C13-CE70-9141-809E-297561BF4B9A}"/>
              </a:ext>
            </a:extLst>
          </p:cNvPr>
          <p:cNvPicPr>
            <a:picLocks noChangeAspect="1"/>
          </p:cNvPicPr>
          <p:nvPr/>
        </p:nvPicPr>
        <p:blipFill>
          <a:blip r:embed="rId14"/>
          <a:stretch>
            <a:fillRect/>
          </a:stretch>
        </p:blipFill>
        <p:spPr>
          <a:xfrm>
            <a:off x="12813484" y="3207377"/>
            <a:ext cx="260253" cy="274320"/>
          </a:xfrm>
          <a:prstGeom prst="rect">
            <a:avLst/>
          </a:prstGeom>
        </p:spPr>
      </p:pic>
      <p:grpSp>
        <p:nvGrpSpPr>
          <p:cNvPr id="9" name="Group 8">
            <a:extLst>
              <a:ext uri="{FF2B5EF4-FFF2-40B4-BE49-F238E27FC236}">
                <a16:creationId xmlns:a16="http://schemas.microsoft.com/office/drawing/2014/main" id="{B5E7E66C-C4A4-F44F-8B20-55600464F863}"/>
              </a:ext>
            </a:extLst>
          </p:cNvPr>
          <p:cNvGrpSpPr/>
          <p:nvPr/>
        </p:nvGrpSpPr>
        <p:grpSpPr>
          <a:xfrm>
            <a:off x="11853744" y="2569841"/>
            <a:ext cx="1178617" cy="1187433"/>
            <a:chOff x="9451738" y="3181060"/>
            <a:chExt cx="1178617" cy="1187433"/>
          </a:xfrm>
        </p:grpSpPr>
        <p:pic>
          <p:nvPicPr>
            <p:cNvPr id="135" name="Picture 134">
              <a:extLst>
                <a:ext uri="{FF2B5EF4-FFF2-40B4-BE49-F238E27FC236}">
                  <a16:creationId xmlns:a16="http://schemas.microsoft.com/office/drawing/2014/main" id="{8DE87E88-67AD-3141-8BC1-DD0A37D28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4589" y="3181060"/>
              <a:ext cx="274320" cy="274320"/>
            </a:xfrm>
            <a:prstGeom prst="rect">
              <a:avLst/>
            </a:prstGeom>
          </p:spPr>
        </p:pic>
        <p:pic>
          <p:nvPicPr>
            <p:cNvPr id="136" name="Picture 135">
              <a:extLst>
                <a:ext uri="{FF2B5EF4-FFF2-40B4-BE49-F238E27FC236}">
                  <a16:creationId xmlns:a16="http://schemas.microsoft.com/office/drawing/2014/main" id="{030FCEA9-85B0-7C4C-8C88-329E5DCB68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4825" y="3430358"/>
              <a:ext cx="274320" cy="274320"/>
            </a:xfrm>
            <a:prstGeom prst="rect">
              <a:avLst/>
            </a:prstGeom>
          </p:spPr>
        </p:pic>
        <p:pic>
          <p:nvPicPr>
            <p:cNvPr id="137" name="Picture 136">
              <a:extLst>
                <a:ext uri="{FF2B5EF4-FFF2-40B4-BE49-F238E27FC236}">
                  <a16:creationId xmlns:a16="http://schemas.microsoft.com/office/drawing/2014/main" id="{D48E52DB-47B2-5B42-AD94-EBECCC5CA1CA}"/>
                </a:ext>
              </a:extLst>
            </p:cNvPr>
            <p:cNvPicPr>
              <a:picLocks noChangeAspect="1"/>
            </p:cNvPicPr>
            <p:nvPr/>
          </p:nvPicPr>
          <p:blipFill>
            <a:blip r:embed="rId6"/>
            <a:stretch>
              <a:fillRect/>
            </a:stretch>
          </p:blipFill>
          <p:spPr>
            <a:xfrm>
              <a:off x="10393106" y="3484445"/>
              <a:ext cx="237249" cy="274320"/>
            </a:xfrm>
            <a:prstGeom prst="rect">
              <a:avLst/>
            </a:prstGeom>
          </p:spPr>
        </p:pic>
        <p:pic>
          <p:nvPicPr>
            <p:cNvPr id="138" name="Picture 137">
              <a:extLst>
                <a:ext uri="{FF2B5EF4-FFF2-40B4-BE49-F238E27FC236}">
                  <a16:creationId xmlns:a16="http://schemas.microsoft.com/office/drawing/2014/main" id="{A616006F-5CCA-7944-8243-5498D50561A2}"/>
                </a:ext>
              </a:extLst>
            </p:cNvPr>
            <p:cNvPicPr>
              <a:picLocks noChangeAspect="1"/>
            </p:cNvPicPr>
            <p:nvPr/>
          </p:nvPicPr>
          <p:blipFill>
            <a:blip r:embed="rId7"/>
            <a:stretch>
              <a:fillRect/>
            </a:stretch>
          </p:blipFill>
          <p:spPr>
            <a:xfrm>
              <a:off x="9451738" y="3832326"/>
              <a:ext cx="274320" cy="260252"/>
            </a:xfrm>
            <a:prstGeom prst="rect">
              <a:avLst/>
            </a:prstGeom>
          </p:spPr>
        </p:pic>
        <p:pic>
          <p:nvPicPr>
            <p:cNvPr id="139" name="Picture 138">
              <a:extLst>
                <a:ext uri="{FF2B5EF4-FFF2-40B4-BE49-F238E27FC236}">
                  <a16:creationId xmlns:a16="http://schemas.microsoft.com/office/drawing/2014/main" id="{955AB2E9-206F-7B47-B12D-0E901C9E8F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93670" y="3202706"/>
              <a:ext cx="274320" cy="274320"/>
            </a:xfrm>
            <a:prstGeom prst="rect">
              <a:avLst/>
            </a:prstGeom>
          </p:spPr>
        </p:pic>
        <p:pic>
          <p:nvPicPr>
            <p:cNvPr id="140" name="Picture 139">
              <a:extLst>
                <a:ext uri="{FF2B5EF4-FFF2-40B4-BE49-F238E27FC236}">
                  <a16:creationId xmlns:a16="http://schemas.microsoft.com/office/drawing/2014/main" id="{1BC02DBE-BFBE-AC4B-A166-4B4CEC6AE438}"/>
                </a:ext>
              </a:extLst>
            </p:cNvPr>
            <p:cNvPicPr>
              <a:picLocks noChangeAspect="1"/>
            </p:cNvPicPr>
            <p:nvPr/>
          </p:nvPicPr>
          <p:blipFill>
            <a:blip r:embed="rId11"/>
            <a:stretch>
              <a:fillRect/>
            </a:stretch>
          </p:blipFill>
          <p:spPr>
            <a:xfrm>
              <a:off x="9714445" y="4115275"/>
              <a:ext cx="274320" cy="253218"/>
            </a:xfrm>
            <a:prstGeom prst="rect">
              <a:avLst/>
            </a:prstGeom>
          </p:spPr>
        </p:pic>
        <p:pic>
          <p:nvPicPr>
            <p:cNvPr id="141" name="Picture 140">
              <a:extLst>
                <a:ext uri="{FF2B5EF4-FFF2-40B4-BE49-F238E27FC236}">
                  <a16:creationId xmlns:a16="http://schemas.microsoft.com/office/drawing/2014/main" id="{F6C61FFA-755E-D04B-AB1D-C5123CEE32F9}"/>
                </a:ext>
              </a:extLst>
            </p:cNvPr>
            <p:cNvPicPr>
              <a:picLocks noChangeAspect="1"/>
            </p:cNvPicPr>
            <p:nvPr/>
          </p:nvPicPr>
          <p:blipFill>
            <a:blip r:embed="rId12"/>
            <a:srcRect l="51168" t="41839"/>
            <a:stretch>
              <a:fillRect/>
            </a:stretch>
          </p:blipFill>
          <p:spPr>
            <a:xfrm>
              <a:off x="10323497" y="4131043"/>
              <a:ext cx="136049" cy="132955"/>
            </a:xfrm>
            <a:custGeom>
              <a:avLst/>
              <a:gdLst>
                <a:gd name="connsiteX0" fmla="*/ 0 w 136049"/>
                <a:gd name="connsiteY0" fmla="*/ 0 h 132955"/>
                <a:gd name="connsiteX1" fmla="*/ 136049 w 136049"/>
                <a:gd name="connsiteY1" fmla="*/ 0 h 132955"/>
                <a:gd name="connsiteX2" fmla="*/ 136049 w 136049"/>
                <a:gd name="connsiteY2" fmla="*/ 132955 h 132955"/>
                <a:gd name="connsiteX3" fmla="*/ 33018 w 136049"/>
                <a:gd name="connsiteY3" fmla="*/ 132955 h 132955"/>
                <a:gd name="connsiteX4" fmla="*/ 33018 w 136049"/>
                <a:gd name="connsiteY4" fmla="*/ 92074 h 132955"/>
                <a:gd name="connsiteX5" fmla="*/ 0 w 136049"/>
                <a:gd name="connsiteY5" fmla="*/ 92074 h 13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049" h="132955">
                  <a:moveTo>
                    <a:pt x="0" y="0"/>
                  </a:moveTo>
                  <a:lnTo>
                    <a:pt x="136049" y="0"/>
                  </a:lnTo>
                  <a:lnTo>
                    <a:pt x="136049" y="132955"/>
                  </a:lnTo>
                  <a:lnTo>
                    <a:pt x="33018" y="132955"/>
                  </a:lnTo>
                  <a:lnTo>
                    <a:pt x="33018" y="92074"/>
                  </a:lnTo>
                  <a:lnTo>
                    <a:pt x="0" y="92074"/>
                  </a:lnTo>
                  <a:close/>
                </a:path>
              </a:pathLst>
            </a:custGeom>
          </p:spPr>
        </p:pic>
        <p:pic>
          <p:nvPicPr>
            <p:cNvPr id="142" name="Picture 141">
              <a:extLst>
                <a:ext uri="{FF2B5EF4-FFF2-40B4-BE49-F238E27FC236}">
                  <a16:creationId xmlns:a16="http://schemas.microsoft.com/office/drawing/2014/main" id="{B293838F-6448-E24B-983E-6B6FC29AF776}"/>
                </a:ext>
              </a:extLst>
            </p:cNvPr>
            <p:cNvPicPr>
              <a:picLocks noChangeAspect="1"/>
            </p:cNvPicPr>
            <p:nvPr/>
          </p:nvPicPr>
          <p:blipFill>
            <a:blip r:embed="rId12"/>
            <a:stretch>
              <a:fillRect/>
            </a:stretch>
          </p:blipFill>
          <p:spPr>
            <a:xfrm>
              <a:off x="10097969" y="4143348"/>
              <a:ext cx="274320" cy="225083"/>
            </a:xfrm>
            <a:prstGeom prst="rect">
              <a:avLst/>
            </a:prstGeom>
          </p:spPr>
        </p:pic>
      </p:grpSp>
      <p:sp>
        <p:nvSpPr>
          <p:cNvPr id="152" name="Rectangle 151">
            <a:extLst>
              <a:ext uri="{FF2B5EF4-FFF2-40B4-BE49-F238E27FC236}">
                <a16:creationId xmlns:a16="http://schemas.microsoft.com/office/drawing/2014/main" id="{90A1C550-C758-5347-BF4A-A564CA742880}"/>
              </a:ext>
            </a:extLst>
          </p:cNvPr>
          <p:cNvSpPr/>
          <p:nvPr/>
        </p:nvSpPr>
        <p:spPr>
          <a:xfrm>
            <a:off x="6022439" y="7214134"/>
            <a:ext cx="13716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
        <p:nvSpPr>
          <p:cNvPr id="153" name="Rectangle 152">
            <a:extLst>
              <a:ext uri="{FF2B5EF4-FFF2-40B4-BE49-F238E27FC236}">
                <a16:creationId xmlns:a16="http://schemas.microsoft.com/office/drawing/2014/main" id="{34FBACE0-928D-E64D-A3DF-1EAAA67671E6}"/>
              </a:ext>
            </a:extLst>
          </p:cNvPr>
          <p:cNvSpPr/>
          <p:nvPr/>
        </p:nvSpPr>
        <p:spPr>
          <a:xfrm>
            <a:off x="6022439" y="7633757"/>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solidFill>
                <a:schemeClr val="bg2"/>
              </a:solidFill>
            </a:endParaRPr>
          </a:p>
        </p:txBody>
      </p:sp>
    </p:spTree>
    <p:extLst>
      <p:ext uri="{BB962C8B-B14F-4D97-AF65-F5344CB8AC3E}">
        <p14:creationId xmlns:p14="http://schemas.microsoft.com/office/powerpoint/2010/main" val="197702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p:cNvSpPr>
            <a:spLocks noGrp="1"/>
          </p:cNvSpPr>
          <p:nvPr>
            <p:ph idx="13"/>
          </p:nvPr>
        </p:nvSpPr>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Reducción del capital circulante</a:t>
            </a:r>
            <a:br>
              <a:rPr lang="es-ES_tradnl" sz="2800" b="1" dirty="0">
                <a:solidFill>
                  <a:schemeClr val="accent1"/>
                </a:solidFill>
              </a:rPr>
            </a:br>
            <a:endParaRPr lang="es-ES_tradnl" sz="2800" b="1" dirty="0">
              <a:solidFill>
                <a:schemeClr val="accent1"/>
              </a:solidFill>
            </a:endParaRPr>
          </a:p>
          <a:p>
            <a:r>
              <a:rPr lang="es-ES_tradnl" dirty="0"/>
              <a:t>Especialmente en industrias de intensivas en capital, los contratos inteligentes pueden ayudar a liberar capital vinculado en inventario o cuentas por cobrar
</a:t>
            </a:r>
          </a:p>
        </p:txBody>
      </p:sp>
      <p:sp>
        <p:nvSpPr>
          <p:cNvPr id="25" name="Content Placeholder 24"/>
          <p:cNvSpPr>
            <a:spLocks noGrp="1"/>
          </p:cNvSpPr>
          <p:nvPr>
            <p:ph idx="14"/>
          </p:nvPr>
        </p:nvSpPr>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Otros beneficios secundarios</a:t>
            </a:r>
            <a:br>
              <a:rPr lang="es-ES_tradnl" sz="2800" b="1" dirty="0">
                <a:solidFill>
                  <a:schemeClr val="accent1"/>
                </a:solidFill>
              </a:rPr>
            </a:br>
            <a:br>
              <a:rPr lang="es-ES_tradnl" sz="1200" b="1" dirty="0">
                <a:solidFill>
                  <a:schemeClr val="accent1"/>
                </a:solidFill>
              </a:rPr>
            </a:br>
            <a:endParaRPr lang="es-ES_tradnl" sz="1200" b="1" dirty="0">
              <a:solidFill>
                <a:schemeClr val="accent1"/>
              </a:solidFill>
            </a:endParaRPr>
          </a:p>
          <a:p>
            <a:r>
              <a:rPr lang="es-ES_tradnl" dirty="0"/>
              <a:t>La mejora de la marca, la fiabilidad mejorada y la sostenibilidad mejorada son otros beneficios que deben tenerse en cuenta
</a:t>
            </a:r>
            <a:endParaRPr lang="es-ES_tradnl" sz="2400" dirty="0"/>
          </a:p>
        </p:txBody>
      </p:sp>
      <p:sp>
        <p:nvSpPr>
          <p:cNvPr id="22" name="Content Placeholder 21"/>
          <p:cNvSpPr>
            <a:spLocks noGrp="1"/>
          </p:cNvSpPr>
          <p:nvPr>
            <p:ph idx="1"/>
          </p:nvPr>
        </p:nvSpPr>
        <p:spPr>
          <a:xfrm>
            <a:off x="0" y="2057398"/>
            <a:ext cx="3657600" cy="5486400"/>
          </a:xfrm>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Ahorro de costos</a:t>
            </a:r>
            <a:br>
              <a:rPr lang="es-ES_tradnl" sz="2800" b="1" dirty="0">
                <a:solidFill>
                  <a:schemeClr val="accent1"/>
                </a:solidFill>
              </a:rPr>
            </a:br>
            <a:br>
              <a:rPr lang="es-ES_tradnl" sz="2800" b="1" dirty="0">
                <a:solidFill>
                  <a:schemeClr val="accent1"/>
                </a:solidFill>
              </a:rPr>
            </a:br>
            <a:br>
              <a:rPr lang="es-ES_tradnl" sz="1200" b="1" dirty="0">
                <a:solidFill>
                  <a:schemeClr val="accent1"/>
                </a:solidFill>
              </a:rPr>
            </a:br>
            <a:r>
              <a:rPr lang="es-ES_tradnl" dirty="0"/>
              <a:t>Los procesos intensivos en papel con necesidad de conciliación de los ecosistemas pueden beneficiarse de la reducción de los costos, el tiempo y el riesgo </a:t>
            </a:r>
            <a:endParaRPr lang="es-ES_tradnl" sz="2400" dirty="0"/>
          </a:p>
        </p:txBody>
      </p:sp>
      <p:sp>
        <p:nvSpPr>
          <p:cNvPr id="23" name="Content Placeholder 22"/>
          <p:cNvSpPr>
            <a:spLocks noGrp="1"/>
          </p:cNvSpPr>
          <p:nvPr>
            <p:ph idx="12"/>
          </p:nvPr>
        </p:nvSpPr>
        <p:spPr/>
        <p:txBody>
          <a:bodyPr/>
          <a:lstStyle/>
          <a:p>
            <a:endParaRPr lang="es-ES_tradnl" sz="2800" b="1" dirty="0">
              <a:solidFill>
                <a:schemeClr val="accent1"/>
              </a:solidFill>
            </a:endParaRPr>
          </a:p>
          <a:p>
            <a:endParaRPr lang="es-ES_tradnl" sz="2800" b="1" dirty="0">
              <a:solidFill>
                <a:schemeClr val="accent1"/>
              </a:solidFill>
            </a:endParaRPr>
          </a:p>
          <a:p>
            <a:endParaRPr lang="es-ES_tradnl" sz="1000" b="1" dirty="0">
              <a:solidFill>
                <a:schemeClr val="accent1"/>
              </a:solidFill>
            </a:endParaRPr>
          </a:p>
          <a:p>
            <a:r>
              <a:rPr lang="es-ES_tradnl" sz="2800" b="1" dirty="0">
                <a:solidFill>
                  <a:schemeClr val="accent1"/>
                </a:solidFill>
              </a:rPr>
              <a:t>Incrementar Ingresos</a:t>
            </a:r>
            <a:br>
              <a:rPr lang="es-ES_tradnl" sz="2800" b="1" dirty="0">
                <a:solidFill>
                  <a:schemeClr val="accent1"/>
                </a:solidFill>
              </a:rPr>
            </a:br>
            <a:br>
              <a:rPr lang="es-ES_tradnl" sz="2800" b="1" dirty="0">
                <a:solidFill>
                  <a:schemeClr val="accent1"/>
                </a:solidFill>
              </a:rPr>
            </a:br>
            <a:br>
              <a:rPr lang="es-ES_tradnl" sz="1100" b="1" dirty="0">
                <a:solidFill>
                  <a:schemeClr val="accent1"/>
                </a:solidFill>
              </a:rPr>
            </a:br>
            <a:r>
              <a:rPr lang="es-ES_tradnl" dirty="0"/>
              <a:t>Las nuevas redes también necesitan generar ingresos, y existen oportunidades en mercados desatendidos y al transformar las cadenas de valor tradicionales</a:t>
            </a:r>
            <a:endParaRPr lang="es-ES_tradnl" sz="2400" dirty="0"/>
          </a:p>
        </p:txBody>
      </p:sp>
      <p:sp>
        <p:nvSpPr>
          <p:cNvPr id="6" name="Title 5"/>
          <p:cNvSpPr>
            <a:spLocks noGrp="1"/>
          </p:cNvSpPr>
          <p:nvPr>
            <p:ph type="title"/>
          </p:nvPr>
        </p:nvSpPr>
        <p:spPr>
          <a:xfrm>
            <a:off x="457200" y="685800"/>
            <a:ext cx="12070080" cy="1143000"/>
          </a:xfrm>
        </p:spPr>
        <p:txBody>
          <a:bodyPr/>
          <a:lstStyle/>
          <a:p>
            <a:r>
              <a:rPr lang="es-ES_tradnl" sz="3200"/>
              <a:t>Las organizaciones deben considerar todo tipo de beneficios, correlacionados con el esfuerzo, el riesgo y las funciones de cada miembro
</a:t>
            </a:r>
            <a:endParaRPr lang="es-ES_tradnl" sz="3200" dirty="0"/>
          </a:p>
        </p:txBody>
      </p:sp>
      <p:pic>
        <p:nvPicPr>
          <p:cNvPr id="17" name="Picture 16">
            <a:extLst>
              <a:ext uri="{FF2B5EF4-FFF2-40B4-BE49-F238E27FC236}">
                <a16:creationId xmlns:a16="http://schemas.microsoft.com/office/drawing/2014/main" id="{625F41FE-7F98-C040-BFB9-7C03834A9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308860"/>
            <a:ext cx="822960" cy="822960"/>
          </a:xfrm>
          <a:prstGeom prst="rect">
            <a:avLst/>
          </a:prstGeom>
        </p:spPr>
      </p:pic>
      <p:pic>
        <p:nvPicPr>
          <p:cNvPr id="18" name="Picture 17">
            <a:extLst>
              <a:ext uri="{FF2B5EF4-FFF2-40B4-BE49-F238E27FC236}">
                <a16:creationId xmlns:a16="http://schemas.microsoft.com/office/drawing/2014/main" id="{7A6CF922-DFCA-EC45-AD5B-1424F4A04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1400" y="2308860"/>
            <a:ext cx="822960" cy="822960"/>
          </a:xfrm>
          <a:prstGeom prst="rect">
            <a:avLst/>
          </a:prstGeom>
        </p:spPr>
      </p:pic>
      <p:pic>
        <p:nvPicPr>
          <p:cNvPr id="19" name="Picture 18">
            <a:extLst>
              <a:ext uri="{FF2B5EF4-FFF2-40B4-BE49-F238E27FC236}">
                <a16:creationId xmlns:a16="http://schemas.microsoft.com/office/drawing/2014/main" id="{D5B7AE64-5BDD-8B49-8CE4-76CCC1E8E25F}"/>
              </a:ext>
            </a:extLst>
          </p:cNvPr>
          <p:cNvPicPr>
            <a:picLocks noChangeAspect="1"/>
          </p:cNvPicPr>
          <p:nvPr/>
        </p:nvPicPr>
        <p:blipFill>
          <a:blip r:embed="rId5">
            <a:duotone>
              <a:schemeClr val="bg2">
                <a:shade val="45000"/>
                <a:satMod val="135000"/>
              </a:schemeClr>
              <a:prstClr val="white"/>
            </a:duotone>
            <a:extLst>
              <a:ext uri="{BEBA8EAE-BF5A-486C-A8C5-ECC9F3942E4B}">
                <a14:imgProps xmlns:a14="http://schemas.microsoft.com/office/drawing/2010/main">
                  <a14:imgLayer>
                    <a14:imgEffect>
                      <a14:brightnessContrast bright="100000"/>
                    </a14:imgEffect>
                  </a14:imgLayer>
                </a14:imgProps>
              </a:ext>
            </a:extLst>
          </a:blip>
          <a:stretch>
            <a:fillRect/>
          </a:stretch>
        </p:blipFill>
        <p:spPr>
          <a:xfrm>
            <a:off x="457200" y="2279470"/>
            <a:ext cx="780758" cy="822960"/>
          </a:xfrm>
          <a:prstGeom prst="rect">
            <a:avLst/>
          </a:prstGeom>
        </p:spPr>
      </p:pic>
      <p:grpSp>
        <p:nvGrpSpPr>
          <p:cNvPr id="21" name="Group 20">
            <a:extLst>
              <a:ext uri="{FF2B5EF4-FFF2-40B4-BE49-F238E27FC236}">
                <a16:creationId xmlns:a16="http://schemas.microsoft.com/office/drawing/2014/main" id="{64970140-1919-E046-8B2A-E0EC1F48C8AB}"/>
              </a:ext>
            </a:extLst>
          </p:cNvPr>
          <p:cNvGrpSpPr>
            <a:grpSpLocks noChangeAspect="1"/>
          </p:cNvGrpSpPr>
          <p:nvPr/>
        </p:nvGrpSpPr>
        <p:grpSpPr>
          <a:xfrm>
            <a:off x="7543800" y="2257189"/>
            <a:ext cx="1223114" cy="667350"/>
            <a:chOff x="7735702" y="557762"/>
            <a:chExt cx="483731" cy="266939"/>
          </a:xfrm>
        </p:grpSpPr>
        <p:pic>
          <p:nvPicPr>
            <p:cNvPr id="27" name="Picture 26">
              <a:extLst>
                <a:ext uri="{FF2B5EF4-FFF2-40B4-BE49-F238E27FC236}">
                  <a16:creationId xmlns:a16="http://schemas.microsoft.com/office/drawing/2014/main" id="{54E3D175-6A27-F640-93EA-F6818E4E6F07}"/>
                </a:ext>
              </a:extLst>
            </p:cNvPr>
            <p:cNvPicPr>
              <a:picLocks noChangeAspect="1"/>
            </p:cNvPicPr>
            <p:nvPr/>
          </p:nvPicPr>
          <p:blipFill>
            <a:blip r:embed="rId6">
              <a:extLst>
                <a:ext uri="{28A0092B-C50C-407E-A947-70E740481C1C}">
                  <a14:useLocalDpi xmlns:a14="http://schemas.microsoft.com/office/drawing/2010/main" val="0"/>
                </a:ext>
              </a:extLst>
            </a:blip>
            <a:srcRect l="24581" t="32319" r="23099"/>
            <a:stretch>
              <a:fillRect/>
            </a:stretch>
          </p:blipFill>
          <p:spPr>
            <a:xfrm>
              <a:off x="7735702" y="557762"/>
              <a:ext cx="219276" cy="249268"/>
            </a:xfrm>
            <a:custGeom>
              <a:avLst/>
              <a:gdLst>
                <a:gd name="connsiteX0" fmla="*/ 0 w 219276"/>
                <a:gd name="connsiteY0" fmla="*/ 0 h 249268"/>
                <a:gd name="connsiteX1" fmla="*/ 219276 w 219276"/>
                <a:gd name="connsiteY1" fmla="*/ 0 h 249268"/>
                <a:gd name="connsiteX2" fmla="*/ 219276 w 219276"/>
                <a:gd name="connsiteY2" fmla="*/ 249268 h 249268"/>
                <a:gd name="connsiteX3" fmla="*/ 0 w 219276"/>
                <a:gd name="connsiteY3" fmla="*/ 249268 h 249268"/>
              </a:gdLst>
              <a:ahLst/>
              <a:cxnLst>
                <a:cxn ang="0">
                  <a:pos x="connsiteX0" y="connsiteY0"/>
                </a:cxn>
                <a:cxn ang="0">
                  <a:pos x="connsiteX1" y="connsiteY1"/>
                </a:cxn>
                <a:cxn ang="0">
                  <a:pos x="connsiteX2" y="connsiteY2"/>
                </a:cxn>
                <a:cxn ang="0">
                  <a:pos x="connsiteX3" y="connsiteY3"/>
                </a:cxn>
              </a:cxnLst>
              <a:rect l="l" t="t" r="r" b="b"/>
              <a:pathLst>
                <a:path w="219276" h="249268">
                  <a:moveTo>
                    <a:pt x="0" y="0"/>
                  </a:moveTo>
                  <a:lnTo>
                    <a:pt x="219276" y="0"/>
                  </a:lnTo>
                  <a:lnTo>
                    <a:pt x="219276" y="249268"/>
                  </a:lnTo>
                  <a:lnTo>
                    <a:pt x="0" y="249268"/>
                  </a:lnTo>
                  <a:close/>
                </a:path>
              </a:pathLst>
            </a:custGeom>
          </p:spPr>
        </p:pic>
        <p:pic>
          <p:nvPicPr>
            <p:cNvPr id="28" name="Picture 27">
              <a:extLst>
                <a:ext uri="{FF2B5EF4-FFF2-40B4-BE49-F238E27FC236}">
                  <a16:creationId xmlns:a16="http://schemas.microsoft.com/office/drawing/2014/main" id="{B8A53E94-D460-E647-BE0A-0D7E59C19013}"/>
                </a:ext>
              </a:extLst>
            </p:cNvPr>
            <p:cNvPicPr>
              <a:picLocks noChangeAspect="1"/>
            </p:cNvPicPr>
            <p:nvPr/>
          </p:nvPicPr>
          <p:blipFill>
            <a:blip r:embed="rId7">
              <a:extLst>
                <a:ext uri="{28A0092B-C50C-407E-A947-70E740481C1C}">
                  <a14:useLocalDpi xmlns:a14="http://schemas.microsoft.com/office/drawing/2010/main" val="0"/>
                </a:ext>
              </a:extLst>
            </a:blip>
            <a:srcRect l="22225" t="12733" r="18441" b="35050"/>
            <a:stretch>
              <a:fillRect/>
            </a:stretch>
          </p:blipFill>
          <p:spPr>
            <a:xfrm>
              <a:off x="7970765" y="605862"/>
              <a:ext cx="248668" cy="218839"/>
            </a:xfrm>
            <a:custGeom>
              <a:avLst/>
              <a:gdLst>
                <a:gd name="connsiteX0" fmla="*/ 0 w 248668"/>
                <a:gd name="connsiteY0" fmla="*/ 0 h 218839"/>
                <a:gd name="connsiteX1" fmla="*/ 248668 w 248668"/>
                <a:gd name="connsiteY1" fmla="*/ 0 h 218839"/>
                <a:gd name="connsiteX2" fmla="*/ 248668 w 248668"/>
                <a:gd name="connsiteY2" fmla="*/ 218839 h 218839"/>
                <a:gd name="connsiteX3" fmla="*/ 0 w 248668"/>
                <a:gd name="connsiteY3" fmla="*/ 218839 h 218839"/>
              </a:gdLst>
              <a:ahLst/>
              <a:cxnLst>
                <a:cxn ang="0">
                  <a:pos x="connsiteX0" y="connsiteY0"/>
                </a:cxn>
                <a:cxn ang="0">
                  <a:pos x="connsiteX1" y="connsiteY1"/>
                </a:cxn>
                <a:cxn ang="0">
                  <a:pos x="connsiteX2" y="connsiteY2"/>
                </a:cxn>
                <a:cxn ang="0">
                  <a:pos x="connsiteX3" y="connsiteY3"/>
                </a:cxn>
              </a:cxnLst>
              <a:rect l="l" t="t" r="r" b="b"/>
              <a:pathLst>
                <a:path w="248668" h="218839">
                  <a:moveTo>
                    <a:pt x="0" y="0"/>
                  </a:moveTo>
                  <a:lnTo>
                    <a:pt x="248668" y="0"/>
                  </a:lnTo>
                  <a:lnTo>
                    <a:pt x="248668" y="218839"/>
                  </a:lnTo>
                  <a:lnTo>
                    <a:pt x="0" y="218839"/>
                  </a:lnTo>
                  <a:close/>
                </a:path>
              </a:pathLst>
            </a:custGeom>
          </p:spPr>
        </p:pic>
      </p:grpSp>
      <p:sp>
        <p:nvSpPr>
          <p:cNvPr id="2" name="Oval 1">
            <a:extLst>
              <a:ext uri="{FF2B5EF4-FFF2-40B4-BE49-F238E27FC236}">
                <a16:creationId xmlns:a16="http://schemas.microsoft.com/office/drawing/2014/main" id="{E3873217-C428-504E-BFFA-E4C858442ABD}"/>
              </a:ext>
            </a:extLst>
          </p:cNvPr>
          <p:cNvSpPr/>
          <p:nvPr/>
        </p:nvSpPr>
        <p:spPr>
          <a:xfrm>
            <a:off x="8092440" y="2306320"/>
            <a:ext cx="640080" cy="64008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sz="1400">
              <a:latin typeface="IBM Plex Sans" panose="020B0503050000000000" pitchFamily="34" charset="0"/>
            </a:endParaRPr>
          </a:p>
        </p:txBody>
      </p:sp>
      <p:sp>
        <p:nvSpPr>
          <p:cNvPr id="4" name="Text Placeholder 3">
            <a:extLst>
              <a:ext uri="{FF2B5EF4-FFF2-40B4-BE49-F238E27FC236}">
                <a16:creationId xmlns:a16="http://schemas.microsoft.com/office/drawing/2014/main" id="{D779D20C-3086-324F-8E2E-DE18CFBFAB7B}"/>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63707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15F6B-0727-A042-B0FC-1E7B39E9A9FF}"/>
              </a:ext>
            </a:extLst>
          </p:cNvPr>
          <p:cNvSpPr>
            <a:spLocks noGrp="1"/>
          </p:cNvSpPr>
          <p:nvPr>
            <p:ph idx="1"/>
          </p:nvPr>
        </p:nvSpPr>
        <p:spPr>
          <a:xfrm>
            <a:off x="457200" y="2057400"/>
            <a:ext cx="6583680" cy="5257800"/>
          </a:xfrm>
        </p:spPr>
        <p:txBody>
          <a:bodyPr/>
          <a:lstStyle/>
          <a:p>
            <a:r>
              <a:rPr lang="es-ES_tradnl" sz="3200">
                <a:solidFill>
                  <a:schemeClr val="bg2"/>
                </a:solidFill>
              </a:rPr>
              <a:t>Los incentivos, que son recompensas a los miembros por sus contribuciones a la red, pueden no ser siempre evidentes
</a:t>
            </a:r>
            <a:endParaRPr lang="es-ES_tradnl" sz="3200" dirty="0">
              <a:solidFill>
                <a:schemeClr val="accent1"/>
              </a:solidFill>
            </a:endParaRPr>
          </a:p>
        </p:txBody>
      </p:sp>
      <p:sp>
        <p:nvSpPr>
          <p:cNvPr id="5" name="Text Placeholder 4">
            <a:extLst>
              <a:ext uri="{FF2B5EF4-FFF2-40B4-BE49-F238E27FC236}">
                <a16:creationId xmlns:a16="http://schemas.microsoft.com/office/drawing/2014/main" id="{0DEA89A1-342C-5D48-AB8E-F09C2F67D34F}"/>
              </a:ext>
            </a:extLst>
          </p:cNvPr>
          <p:cNvSpPr>
            <a:spLocks noGrp="1"/>
          </p:cNvSpPr>
          <p:nvPr>
            <p:ph type="body" sz="quarter" idx="11"/>
          </p:nvPr>
        </p:nvSpPr>
        <p:spPr/>
        <p:txBody>
          <a:bodyPr/>
          <a:lstStyle/>
          <a:p>
            <a:r>
              <a:rPr lang="es-ES_tradnl"/>
              <a:t>En busca de valor
</a:t>
            </a:r>
          </a:p>
        </p:txBody>
      </p:sp>
      <p:sp>
        <p:nvSpPr>
          <p:cNvPr id="9" name="Content Placeholder 3">
            <a:extLst>
              <a:ext uri="{FF2B5EF4-FFF2-40B4-BE49-F238E27FC236}">
                <a16:creationId xmlns:a16="http://schemas.microsoft.com/office/drawing/2014/main" id="{A4942359-04E2-3D47-84D6-2F693BE0C8D9}"/>
              </a:ext>
            </a:extLst>
          </p:cNvPr>
          <p:cNvSpPr txBox="1">
            <a:spLocks/>
          </p:cNvSpPr>
          <p:nvPr/>
        </p:nvSpPr>
        <p:spPr>
          <a:xfrm>
            <a:off x="7543800" y="685800"/>
            <a:ext cx="6629400" cy="7086600"/>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228600" indent="-228600"/>
            <a:r>
              <a:rPr lang="es-ES_tradnl" b="1" dirty="0">
                <a:latin typeface="IBM Plex Sans Medium" panose="020B0503050000000000" pitchFamily="34" charset="77"/>
              </a:rPr>
              <a:t>Consideraciones útiles al diseñar incentivos:</a:t>
            </a:r>
          </a:p>
          <a:p>
            <a:pPr lvl="1">
              <a:buFont typeface="System Font Regular"/>
              <a:buChar char="–"/>
            </a:pPr>
            <a:r>
              <a:rPr lang="es-ES_tradnl" b="1" dirty="0">
                <a:latin typeface="IBM Plex Sans Medium" panose="020B0503050000000000" pitchFamily="34" charset="77"/>
              </a:rPr>
              <a:t>Los incentivos pueden no ser iguales entre los miembros, pero son proporcionales a las funciones y contribuciones.</a:t>
            </a:r>
          </a:p>
          <a:p>
            <a:pPr marL="571500" lvl="3" indent="-342900">
              <a:buFont typeface="Arial" panose="020B0604020202020204" pitchFamily="34" charset="0"/>
              <a:buChar char="•"/>
            </a:pPr>
            <a:r>
              <a:rPr lang="es-ES_tradnl" b="1" dirty="0">
                <a:latin typeface="IBM Plex Sans Medium" panose="020B0503050000000000" pitchFamily="34" charset="77"/>
              </a:rPr>
              <a:t>Ej. Los miembros fundadores que toman más riesgo pueden recibir mayores incentivos</a:t>
            </a:r>
          </a:p>
          <a:p>
            <a:pPr marL="571500" lvl="3" indent="-342900">
              <a:buFont typeface="Arial" panose="020B0604020202020204" pitchFamily="34" charset="0"/>
              <a:buChar char="•"/>
            </a:pPr>
            <a:r>
              <a:rPr lang="es-ES_tradnl" b="1" dirty="0">
                <a:latin typeface="IBM Plex Sans Medium" panose="020B0503050000000000" pitchFamily="34" charset="77"/>
              </a:rPr>
              <a:t>Ej. Los miembros que son esenciales para la red como fuente de datos o medidas gravitacionales pueden recibir mayores incentivos</a:t>
            </a:r>
          </a:p>
          <a:p>
            <a:pPr lvl="1">
              <a:buFont typeface="System Font Regular"/>
              <a:buChar char="–"/>
            </a:pPr>
            <a:r>
              <a:rPr lang="es-ES_tradnl" b="1" dirty="0">
                <a:latin typeface="IBM Plex Sans Medium" panose="020B0503050000000000" pitchFamily="34" charset="77"/>
              </a:rPr>
              <a:t>La absorción de inscripciones, la absorción de los costos de incorporación o los descuentos o reembolsos futuros en las tarifas de transacción son todos medios para proporcionar incentivos</a:t>
            </a:r>
          </a:p>
          <a:p>
            <a:pPr lvl="1">
              <a:buFont typeface="System Font Regular"/>
              <a:buChar char="–"/>
            </a:pPr>
            <a:r>
              <a:rPr lang="es-ES_tradnl" b="1" dirty="0">
                <a:latin typeface="IBM Plex Sans Medium" panose="020B0503050000000000" pitchFamily="34" charset="77"/>
              </a:rPr>
              <a:t>Los </a:t>
            </a:r>
            <a:r>
              <a:rPr lang="es-ES_tradnl" b="1" dirty="0" err="1">
                <a:latin typeface="IBM Plex Sans Medium" panose="020B0503050000000000" pitchFamily="34" charset="77"/>
              </a:rPr>
              <a:t>tokens</a:t>
            </a:r>
            <a:r>
              <a:rPr lang="es-ES_tradnl" b="1" dirty="0">
                <a:latin typeface="IBM Plex Sans Medium" panose="020B0503050000000000" pitchFamily="34" charset="77"/>
              </a:rPr>
              <a:t> (o representación digital de activos) son otro medio para reclutar miembros y aumentar su participación en la red</a:t>
            </a:r>
          </a:p>
          <a:p>
            <a:pPr marL="617220" lvl="1" indent="-342900">
              <a:buFont typeface="Arial" panose="020B0604020202020204" pitchFamily="34" charset="0"/>
              <a:buChar char="•"/>
            </a:pPr>
            <a:endParaRPr lang="es-ES_tradnl" sz="1800" dirty="0"/>
          </a:p>
          <a:p>
            <a:pPr marL="617220" lvl="1" indent="-342900">
              <a:buFont typeface="Arial" panose="020B0604020202020204" pitchFamily="34" charset="0"/>
              <a:buChar char="•"/>
            </a:pPr>
            <a:endParaRPr lang="es-ES_tradnl" sz="1800" dirty="0"/>
          </a:p>
          <a:p>
            <a:endParaRPr lang="es-ES_tradnl" sz="1800" dirty="0"/>
          </a:p>
        </p:txBody>
      </p:sp>
    </p:spTree>
    <p:extLst>
      <p:ext uri="{BB962C8B-B14F-4D97-AF65-F5344CB8AC3E}">
        <p14:creationId xmlns:p14="http://schemas.microsoft.com/office/powerpoint/2010/main" val="249374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7400"/>
            <a:ext cx="6629400" cy="5074920"/>
          </a:xfrm>
        </p:spPr>
        <p:txBody>
          <a:bodyPr/>
          <a:lstStyle/>
          <a:p>
            <a:pPr>
              <a:lnSpc>
                <a:spcPct val="100000"/>
              </a:lnSpc>
              <a:spcBef>
                <a:spcPts val="1200"/>
              </a:spcBef>
            </a:pPr>
            <a:r>
              <a:rPr lang="es-ES_tradnl" sz="4800"/>
              <a:t>Cómo escalar</a:t>
            </a:r>
            <a:br>
              <a:rPr lang="es-ES_tradnl" sz="4800"/>
            </a:br>
            <a:br>
              <a:rPr lang="es-ES_tradnl" sz="4800"/>
            </a:br>
            <a:r>
              <a:rPr lang="es-ES_tradnl" sz="4800"/>
              <a:t>
</a:t>
            </a:r>
            <a:endParaRPr lang="es-ES_tradnl">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pic>
        <p:nvPicPr>
          <p:cNvPr id="7" name="Picture Placeholder 3">
            <a:extLst>
              <a:ext uri="{FF2B5EF4-FFF2-40B4-BE49-F238E27FC236}">
                <a16:creationId xmlns:a16="http://schemas.microsoft.com/office/drawing/2014/main" id="{6393439B-AE20-BF4F-82C8-6F0FDCC8BF77}"/>
              </a:ext>
            </a:extLst>
          </p:cNvPr>
          <p:cNvPicPr>
            <a:picLocks noChangeAspect="1"/>
          </p:cNvPicPr>
          <p:nvPr/>
        </p:nvPicPr>
        <p:blipFill rotWithShape="1">
          <a:blip r:embed="rId3"/>
          <a:srcRect l="15000" t="-240" r="35000" b="240"/>
          <a:stretch/>
        </p:blipFill>
        <p:spPr>
          <a:xfrm>
            <a:off x="7325061" y="0"/>
            <a:ext cx="7315200" cy="8229600"/>
          </a:xfrm>
          <a:prstGeom prst="rect">
            <a:avLst/>
          </a:prstGeom>
        </p:spPr>
      </p:pic>
    </p:spTree>
    <p:extLst>
      <p:ext uri="{BB962C8B-B14F-4D97-AF65-F5344CB8AC3E}">
        <p14:creationId xmlns:p14="http://schemas.microsoft.com/office/powerpoint/2010/main" val="68752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El efecto de red en blockchain se mide mejor por volumen de transacciones 
</a:t>
            </a:r>
            <a:endParaRPr lang="es-ES_tradnl" sz="3200" dirty="0">
              <a:solidFill>
                <a:schemeClr val="accent1"/>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a:t>
            </a:r>
            <a:br>
              <a:rPr lang="es-ES_tradnl"/>
            </a:br>
            <a:br>
              <a:rPr lang="es-ES_tradnl"/>
            </a:br>
            <a:r>
              <a:rPr lang="es-ES_tradnl"/>
              <a:t>
</a:t>
            </a:r>
            <a:endParaRPr lang="es-ES_tradnl" dirty="0"/>
          </a:p>
        </p:txBody>
      </p:sp>
      <p:sp>
        <p:nvSpPr>
          <p:cNvPr id="8" name="Content Placeholder 3">
            <a:extLst>
              <a:ext uri="{FF2B5EF4-FFF2-40B4-BE49-F238E27FC236}">
                <a16:creationId xmlns:a16="http://schemas.microsoft.com/office/drawing/2014/main" id="{89C00126-5976-E743-B324-76C6C643E788}"/>
              </a:ext>
            </a:extLst>
          </p:cNvPr>
          <p:cNvSpPr txBox="1">
            <a:spLocks/>
          </p:cNvSpPr>
          <p:nvPr/>
        </p:nvSpPr>
        <p:spPr>
          <a:xfrm>
            <a:off x="7596295" y="2057400"/>
            <a:ext cx="6629400" cy="5298679"/>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lvl="1">
              <a:buFont typeface="System Font Regular"/>
              <a:buChar char="–"/>
            </a:pPr>
            <a:r>
              <a:rPr lang="es-ES_tradnl" sz="2400" b="1" dirty="0">
                <a:latin typeface="IBM Plex Sans Medium" panose="020B0503050000000000" pitchFamily="34" charset="77"/>
              </a:rPr>
              <a:t>Una vez que una red ha alcanzado alrededor del 50 por ciento de las transacciones en el ecosistema, es probable que haya alcanzado un punto de inflexión
En el punto de inflexión, la red puede incorporar casos de uso adicionales y miembros para subvencionar los costos
Mientras que todas las redes </a:t>
            </a:r>
            <a:r>
              <a:rPr lang="es-ES_tradnl" sz="2400" b="1" dirty="0" err="1">
                <a:latin typeface="IBM Plex Sans Medium" panose="020B0503050000000000" pitchFamily="34" charset="77"/>
              </a:rPr>
              <a:t>blockchain</a:t>
            </a:r>
            <a:r>
              <a:rPr lang="es-ES_tradnl" sz="2400" b="1" dirty="0">
                <a:latin typeface="IBM Plex Sans Medium" panose="020B0503050000000000" pitchFamily="34" charset="77"/>
              </a:rPr>
              <a:t> están en busca de efectos de red, los servicios compartidos de industria tienen la mejor oportunidad de lograrlos
</a:t>
            </a:r>
            <a:endParaRPr lang="es-ES_tradnl" dirty="0"/>
          </a:p>
        </p:txBody>
      </p:sp>
    </p:spTree>
    <p:extLst>
      <p:ext uri="{BB962C8B-B14F-4D97-AF65-F5344CB8AC3E}">
        <p14:creationId xmlns:p14="http://schemas.microsoft.com/office/powerpoint/2010/main" val="181376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dirty="0">
                <a:solidFill>
                  <a:schemeClr val="bg2"/>
                </a:solidFill>
              </a:rPr>
              <a:t>No se sabe aún cómo se jugará la competencia entre redes, pero la lucha por el mercado de los servicios compartidos de industria podría ser feroz
</a:t>
            </a:r>
            <a:endParaRPr lang="es-ES_tradnl" sz="1800" dirty="0">
              <a:solidFill>
                <a:schemeClr val="accent1"/>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45720"/>
            <a:r>
              <a:rPr lang="es-ES_tradnl" sz="2400" b="1" dirty="0">
                <a:latin typeface="IBM Plex Sans Medium" panose="020B0503050000000000" pitchFamily="34" charset="77"/>
              </a:rPr>
              <a:t>Para redes que buscan convertirse en utilidades de la industria:</a:t>
            </a:r>
          </a:p>
          <a:p>
            <a:pPr marL="388620" indent="-342900">
              <a:buFont typeface="Arial" panose="020B0604020202020204" pitchFamily="34" charset="0"/>
              <a:buChar char="•"/>
            </a:pPr>
            <a:r>
              <a:rPr lang="es-ES_tradnl" sz="2400" b="1" dirty="0">
                <a:latin typeface="IBM Plex Sans Medium" panose="020B0503050000000000" pitchFamily="34" charset="77"/>
              </a:rPr>
              <a:t>Las organizaciones con una cuota de mercado considerable de sus industrias tienen una ventaja estratégica para lograr efectos en la red
La fuerza social de los miembros fundadores importa tanto como el tamaño
Para escalar eficazmente, los casos de uso deben ser lo suficientemente grandes como para impulsar los efectos de la red, pero lo suficientemente pequeños como para
</a:t>
            </a:r>
            <a:endParaRPr lang="es-ES_tradnl" dirty="0"/>
          </a:p>
        </p:txBody>
      </p:sp>
    </p:spTree>
    <p:extLst>
      <p:ext uri="{BB962C8B-B14F-4D97-AF65-F5344CB8AC3E}">
        <p14:creationId xmlns:p14="http://schemas.microsoft.com/office/powerpoint/2010/main" val="177229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El mayor desafío para llegar a escalar es colaborar con otros actores de la industria
</a:t>
            </a:r>
            <a:endParaRPr lang="es-ES_tradnl" sz="1800" dirty="0">
              <a:solidFill>
                <a:srgbClr val="0F6DFF"/>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lvl="1">
              <a:buFont typeface="System Font Regular"/>
              <a:buChar char="–"/>
            </a:pPr>
            <a:r>
              <a:rPr lang="es-ES_tradnl" sz="2400" b="1" dirty="0"/>
              <a:t>La mayoría de las grandes organizaciones están acostumbradas a dictar términos a sus socios industriales y a otros en su ecosistema en lugar de colaborar con ellos
 A pesar de que los competidores en una red de servicios compartidos de industria no están regalando lo que los diferencia, a menudo temen que puedan hacerlo 
Esto hace que la gobernanza efectiva sea el atributo clave para que las redes de servicios públicos logren la escala
</a:t>
            </a:r>
            <a:endParaRPr lang="es-ES_tradnl" dirty="0"/>
          </a:p>
        </p:txBody>
      </p:sp>
    </p:spTree>
    <p:extLst>
      <p:ext uri="{BB962C8B-B14F-4D97-AF65-F5344CB8AC3E}">
        <p14:creationId xmlns:p14="http://schemas.microsoft.com/office/powerpoint/2010/main" val="6176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a:noFill/>
        </p:spPr>
        <p:txBody>
          <a:bodyPr/>
          <a:lstStyle/>
          <a:p>
            <a:r>
              <a:rPr lang="es-ES_tradnl" sz="3600" b="1"/>
              <a:t>2.</a:t>
            </a:r>
            <a:br>
              <a:rPr lang="es-ES_tradnl" sz="2800" b="1"/>
            </a:br>
            <a:r>
              <a:rPr lang="es-ES_tradnl" sz="2800" b="1">
                <a:solidFill>
                  <a:schemeClr val="accent1"/>
                </a:solidFill>
              </a:rPr>
              <a:t>En busca de valor
</a:t>
            </a:r>
            <a:r>
              <a:rPr lang="es-ES_tradnl" sz="1800"/>
              <a:t>Selección de casos de uso
Una evolución planificada
Compartir el pastel
</a:t>
            </a:r>
          </a:p>
        </p:txBody>
      </p:sp>
      <p:sp>
        <p:nvSpPr>
          <p:cNvPr id="3" name="Content Placeholder 2"/>
          <p:cNvSpPr>
            <a:spLocks noGrp="1"/>
          </p:cNvSpPr>
          <p:nvPr>
            <p:ph idx="14"/>
          </p:nvPr>
        </p:nvSpPr>
        <p:spPr>
          <a:noFill/>
        </p:spPr>
        <p:txBody>
          <a:bodyPr/>
          <a:lstStyle/>
          <a:p>
            <a:r>
              <a:rPr lang="es-ES_tradnl" sz="3600" b="1"/>
              <a:t>3.</a:t>
            </a:r>
            <a:br>
              <a:rPr lang="es-ES_tradnl" sz="2800" b="1"/>
            </a:br>
            <a:r>
              <a:rPr lang="es-ES_tradnl" sz="2800" b="1">
                <a:solidFill>
                  <a:schemeClr val="accent1"/>
                </a:solidFill>
              </a:rPr>
              <a:t>Cómo escalar</a:t>
            </a:r>
          </a:p>
          <a:p>
            <a:r>
              <a:rPr lang="es-ES_tradnl" sz="1800"/>
              <a:t>Empezando por la fuerza
Colaborar con competidores 
Gobernar a largo plazo</a:t>
            </a:r>
          </a:p>
          <a:p>
            <a:endParaRPr lang="es-ES_tradnl" sz="1800"/>
          </a:p>
        </p:txBody>
      </p:sp>
      <p:sp>
        <p:nvSpPr>
          <p:cNvPr id="4" name="Content Placeholder 3"/>
          <p:cNvSpPr>
            <a:spLocks noGrp="1"/>
          </p:cNvSpPr>
          <p:nvPr>
            <p:ph idx="12"/>
          </p:nvPr>
        </p:nvSpPr>
        <p:spPr>
          <a:xfrm>
            <a:off x="3657600" y="0"/>
            <a:ext cx="3657600" cy="4114800"/>
          </a:xfrm>
          <a:noFill/>
        </p:spPr>
        <p:txBody>
          <a:bodyPr/>
          <a:lstStyle/>
          <a:p>
            <a:r>
              <a:rPr lang="es-ES_tradnl" sz="3600" b="1" dirty="0"/>
              <a:t>1.</a:t>
            </a:r>
            <a:br>
              <a:rPr lang="es-ES_tradnl" sz="3600" b="1" dirty="0"/>
            </a:br>
            <a:r>
              <a:rPr lang="es-ES_tradnl" sz="2800" b="1" dirty="0">
                <a:solidFill>
                  <a:schemeClr val="accent1"/>
                </a:solidFill>
              </a:rPr>
              <a:t>Introducción</a:t>
            </a:r>
            <a:r>
              <a:rPr lang="es-ES_tradnl" sz="3600" b="1" dirty="0"/>
              <a:t>
</a:t>
            </a:r>
            <a:r>
              <a:rPr lang="es-ES_tradnl" sz="1800" dirty="0"/>
              <a:t>Un vórtice de desconfianza
Blockchain para empresas
¿Qué modelo es el adecuado ?
</a:t>
            </a:r>
          </a:p>
        </p:txBody>
      </p:sp>
      <p:sp>
        <p:nvSpPr>
          <p:cNvPr id="5" name="Content Placeholder 4"/>
          <p:cNvSpPr>
            <a:spLocks noGrp="1"/>
          </p:cNvSpPr>
          <p:nvPr>
            <p:ph idx="15"/>
          </p:nvPr>
        </p:nvSpPr>
        <p:spPr>
          <a:noFill/>
        </p:spPr>
        <p:txBody>
          <a:bodyPr/>
          <a:lstStyle/>
          <a:p>
            <a:r>
              <a:rPr lang="es-ES_tradnl" sz="3600" b="1" dirty="0"/>
              <a:t>5.</a:t>
            </a:r>
            <a:br>
              <a:rPr lang="es-ES_tradnl" sz="2800" b="1" dirty="0"/>
            </a:br>
            <a:r>
              <a:rPr lang="es-ES_tradnl" sz="2800" b="1" dirty="0">
                <a:solidFill>
                  <a:schemeClr val="accent1"/>
                </a:solidFill>
              </a:rPr>
              <a:t>El camino al valor</a:t>
            </a:r>
          </a:p>
          <a:p>
            <a:r>
              <a:rPr lang="es-ES_tradnl" sz="1800" dirty="0"/>
              <a:t>Cinco pasos para ayudar a definir su estrategia </a:t>
            </a:r>
            <a:r>
              <a:rPr lang="es-ES_tradnl" sz="1800" dirty="0" err="1"/>
              <a:t>blockchain</a:t>
            </a:r>
            <a:endParaRPr lang="es-ES_tradnl" sz="1800" dirty="0"/>
          </a:p>
          <a:p>
            <a:endParaRPr lang="es-ES_tradnl" sz="1800" dirty="0"/>
          </a:p>
        </p:txBody>
      </p:sp>
      <p:sp>
        <p:nvSpPr>
          <p:cNvPr id="7" name="Content Placeholder 6"/>
          <p:cNvSpPr>
            <a:spLocks noGrp="1"/>
          </p:cNvSpPr>
          <p:nvPr>
            <p:ph idx="17"/>
          </p:nvPr>
        </p:nvSpPr>
        <p:spPr>
          <a:xfrm>
            <a:off x="3657600" y="4114800"/>
            <a:ext cx="3657600" cy="4114800"/>
          </a:xfrm>
          <a:noFill/>
        </p:spPr>
        <p:txBody>
          <a:bodyPr/>
          <a:lstStyle/>
          <a:p>
            <a:r>
              <a:rPr lang="es-ES_tradnl" sz="3600" b="1" dirty="0"/>
              <a:t>4.</a:t>
            </a:r>
            <a:br>
              <a:rPr lang="es-ES_tradnl" sz="2800" b="1" dirty="0"/>
            </a:br>
            <a:r>
              <a:rPr lang="es-ES_tradnl" sz="2800" b="1" dirty="0">
                <a:solidFill>
                  <a:schemeClr val="accent1"/>
                </a:solidFill>
              </a:rPr>
              <a:t>Diseño para nuevos mercados</a:t>
            </a:r>
          </a:p>
          <a:p>
            <a:r>
              <a:rPr lang="es-ES_tradnl" sz="1800" dirty="0"/>
              <a:t>Nuevos mercados primarios
Muéstrame el dinero
Hacia una economía circular</a:t>
            </a:r>
          </a:p>
        </p:txBody>
      </p:sp>
      <p:sp>
        <p:nvSpPr>
          <p:cNvPr id="8" name="Title 7"/>
          <p:cNvSpPr>
            <a:spLocks noGrp="1"/>
          </p:cNvSpPr>
          <p:nvPr>
            <p:ph type="title"/>
          </p:nvPr>
        </p:nvSpPr>
        <p:spPr/>
        <p:txBody>
          <a:bodyPr/>
          <a:lstStyle/>
          <a:p>
            <a:r>
              <a:rPr lang="es-ES_tradnl" sz="4800" b="1" dirty="0"/>
              <a:t>Contenido
</a:t>
            </a:r>
          </a:p>
        </p:txBody>
      </p:sp>
      <p:cxnSp>
        <p:nvCxnSpPr>
          <p:cNvPr id="13" name="Straight Connector 12"/>
          <p:cNvCxnSpPr/>
          <p:nvPr/>
        </p:nvCxnSpPr>
        <p:spPr>
          <a:xfrm>
            <a:off x="3657600" y="-1"/>
            <a:ext cx="0" cy="77724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20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La gobernanza incluye responsabilidades empresariales, legales y técnicas de coordinar actividades y hacer crecer la red 
</a:t>
            </a:r>
            <a:endParaRPr lang="es-ES_tradnl" sz="1800" dirty="0">
              <a:solidFill>
                <a:srgbClr val="0F6DFF"/>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Cómo escalar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0" lvl="1" indent="0">
              <a:buNone/>
            </a:pPr>
            <a:r>
              <a:rPr lang="es-ES_tradnl" sz="2400" b="1" dirty="0"/>
              <a:t>Una red bien gobernada:</a:t>
            </a:r>
          </a:p>
          <a:p>
            <a:pPr lvl="1"/>
            <a:r>
              <a:rPr lang="es-ES_tradnl" sz="2400" b="1" dirty="0"/>
              <a:t>Crea reglas que determinan la pertenencia, la gestión y la regulación de la red 
Determina y aplica políticas de red basadas en los intereses mutuos de la comunidad
Gestiona cuestiones difíciles, como la propiedad de la P.I. desde el principio </a:t>
            </a:r>
            <a:endParaRPr lang="es-ES_tradnl" dirty="0">
              <a:solidFill>
                <a:srgbClr val="0F6DFF"/>
              </a:solidFill>
            </a:endParaRPr>
          </a:p>
        </p:txBody>
      </p:sp>
    </p:spTree>
    <p:extLst>
      <p:ext uri="{BB962C8B-B14F-4D97-AF65-F5344CB8AC3E}">
        <p14:creationId xmlns:p14="http://schemas.microsoft.com/office/powerpoint/2010/main" val="101814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CD483D39-57B1-F043-9376-E3C5581F4EF1}"/>
              </a:ext>
            </a:extLst>
          </p:cNvPr>
          <p:cNvGrpSpPr/>
          <p:nvPr/>
        </p:nvGrpSpPr>
        <p:grpSpPr>
          <a:xfrm flipH="1">
            <a:off x="7784663" y="2893878"/>
            <a:ext cx="1628365" cy="425716"/>
            <a:chOff x="5197737" y="2508870"/>
            <a:chExt cx="1628365" cy="425716"/>
          </a:xfrm>
        </p:grpSpPr>
        <p:cxnSp>
          <p:nvCxnSpPr>
            <p:cNvPr id="67" name="Straight Connector 66">
              <a:extLst>
                <a:ext uri="{FF2B5EF4-FFF2-40B4-BE49-F238E27FC236}">
                  <a16:creationId xmlns:a16="http://schemas.microsoft.com/office/drawing/2014/main" id="{2067A631-2A09-A349-A33C-07EDC9464976}"/>
                </a:ext>
              </a:extLst>
            </p:cNvPr>
            <p:cNvCxnSpPr/>
            <p:nvPr/>
          </p:nvCxnSpPr>
          <p:spPr>
            <a:xfrm flipH="1" flipV="1">
              <a:off x="5784112" y="2509284"/>
              <a:ext cx="1041990" cy="4253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242106-5E89-E949-9258-803CAB491E77}"/>
                </a:ext>
              </a:extLst>
            </p:cNvPr>
            <p:cNvCxnSpPr>
              <a:cxnSpLocks/>
            </p:cNvCxnSpPr>
            <p:nvPr/>
          </p:nvCxnSpPr>
          <p:spPr>
            <a:xfrm flipH="1" flipV="1">
              <a:off x="5197737" y="2508870"/>
              <a:ext cx="597315" cy="212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DCF5008-3D47-0148-A235-F06AFD7246FE}"/>
              </a:ext>
            </a:extLst>
          </p:cNvPr>
          <p:cNvGrpSpPr/>
          <p:nvPr/>
        </p:nvGrpSpPr>
        <p:grpSpPr>
          <a:xfrm>
            <a:off x="4025468" y="4821540"/>
            <a:ext cx="1628365" cy="425716"/>
            <a:chOff x="5197737" y="2508870"/>
            <a:chExt cx="1628365" cy="425716"/>
          </a:xfrm>
        </p:grpSpPr>
        <p:cxnSp>
          <p:nvCxnSpPr>
            <p:cNvPr id="70" name="Straight Connector 69">
              <a:extLst>
                <a:ext uri="{FF2B5EF4-FFF2-40B4-BE49-F238E27FC236}">
                  <a16:creationId xmlns:a16="http://schemas.microsoft.com/office/drawing/2014/main" id="{45107906-22B8-3848-8363-3977F0A87803}"/>
                </a:ext>
              </a:extLst>
            </p:cNvPr>
            <p:cNvCxnSpPr/>
            <p:nvPr/>
          </p:nvCxnSpPr>
          <p:spPr>
            <a:xfrm flipH="1" flipV="1">
              <a:off x="5784112" y="2509284"/>
              <a:ext cx="1041990" cy="4253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8585EF-40CC-EF4B-BDF6-BCDD2DE9DA80}"/>
                </a:ext>
              </a:extLst>
            </p:cNvPr>
            <p:cNvCxnSpPr>
              <a:cxnSpLocks/>
            </p:cNvCxnSpPr>
            <p:nvPr/>
          </p:nvCxnSpPr>
          <p:spPr>
            <a:xfrm flipH="1" flipV="1">
              <a:off x="5197737" y="2508870"/>
              <a:ext cx="597315" cy="21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61BA5799-8982-4B4E-84E9-9D5C29A9A73F}"/>
              </a:ext>
            </a:extLst>
          </p:cNvPr>
          <p:cNvGrpSpPr/>
          <p:nvPr/>
        </p:nvGrpSpPr>
        <p:grpSpPr>
          <a:xfrm flipH="1">
            <a:off x="8614396" y="4821540"/>
            <a:ext cx="1628365" cy="425716"/>
            <a:chOff x="5197737" y="2508870"/>
            <a:chExt cx="1628365" cy="425716"/>
          </a:xfrm>
        </p:grpSpPr>
        <p:cxnSp>
          <p:nvCxnSpPr>
            <p:cNvPr id="73" name="Straight Connector 72">
              <a:extLst>
                <a:ext uri="{FF2B5EF4-FFF2-40B4-BE49-F238E27FC236}">
                  <a16:creationId xmlns:a16="http://schemas.microsoft.com/office/drawing/2014/main" id="{8FDF7714-15D8-AF4E-905A-7060E3F83EBE}"/>
                </a:ext>
              </a:extLst>
            </p:cNvPr>
            <p:cNvCxnSpPr/>
            <p:nvPr/>
          </p:nvCxnSpPr>
          <p:spPr>
            <a:xfrm flipH="1" flipV="1">
              <a:off x="5784112" y="2509284"/>
              <a:ext cx="1041990" cy="4253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5733BB9-48EE-D441-B4DD-F261879B7AED}"/>
                </a:ext>
              </a:extLst>
            </p:cNvPr>
            <p:cNvCxnSpPr>
              <a:cxnSpLocks/>
            </p:cNvCxnSpPr>
            <p:nvPr/>
          </p:nvCxnSpPr>
          <p:spPr>
            <a:xfrm flipH="1" flipV="1">
              <a:off x="5197737" y="2508870"/>
              <a:ext cx="597315" cy="21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7" name="Freeform 46">
            <a:extLst>
              <a:ext uri="{FF2B5EF4-FFF2-40B4-BE49-F238E27FC236}">
                <a16:creationId xmlns:a16="http://schemas.microsoft.com/office/drawing/2014/main" id="{74E563E9-FA24-CB4A-A715-9E4F57C20359}"/>
              </a:ext>
            </a:extLst>
          </p:cNvPr>
          <p:cNvSpPr/>
          <p:nvPr/>
        </p:nvSpPr>
        <p:spPr>
          <a:xfrm>
            <a:off x="4354012" y="2246036"/>
            <a:ext cx="5922376" cy="5136153"/>
          </a:xfrm>
          <a:custGeom>
            <a:avLst/>
            <a:gdLst>
              <a:gd name="connsiteX0" fmla="*/ 2967558 w 5922376"/>
              <a:gd name="connsiteY0" fmla="*/ 0 h 6620256"/>
              <a:gd name="connsiteX1" fmla="*/ 5922376 w 5922376"/>
              <a:gd name="connsiteY1" fmla="*/ 5029200 h 6620256"/>
              <a:gd name="connsiteX2" fmla="*/ 5892753 w 5922376"/>
              <a:gd name="connsiteY2" fmla="*/ 5029200 h 6620256"/>
              <a:gd name="connsiteX3" fmla="*/ 2954819 w 5922376"/>
              <a:gd name="connsiteY3" fmla="*/ 6620256 h 6620256"/>
              <a:gd name="connsiteX4" fmla="*/ 16885 w 5922376"/>
              <a:gd name="connsiteY4" fmla="*/ 5029200 h 6620256"/>
              <a:gd name="connsiteX5" fmla="*/ 12739 w 5922376"/>
              <a:gd name="connsiteY5" fmla="*/ 5029200 h 6620256"/>
              <a:gd name="connsiteX6" fmla="*/ 13740 w 5922376"/>
              <a:gd name="connsiteY6" fmla="*/ 5027497 h 6620256"/>
              <a:gd name="connsiteX7" fmla="*/ 0 w 5922376"/>
              <a:gd name="connsiteY7" fmla="*/ 5020056 h 6620256"/>
              <a:gd name="connsiteX8" fmla="*/ 18112 w 5922376"/>
              <a:gd name="connsiteY8" fmla="*/ 5020056 h 6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2376" h="6620256">
                <a:moveTo>
                  <a:pt x="2967558" y="0"/>
                </a:moveTo>
                <a:lnTo>
                  <a:pt x="5922376" y="5029200"/>
                </a:lnTo>
                <a:lnTo>
                  <a:pt x="5892753" y="5029200"/>
                </a:lnTo>
                <a:lnTo>
                  <a:pt x="2954819" y="6620256"/>
                </a:lnTo>
                <a:lnTo>
                  <a:pt x="16885" y="5029200"/>
                </a:lnTo>
                <a:lnTo>
                  <a:pt x="12739" y="5029200"/>
                </a:lnTo>
                <a:lnTo>
                  <a:pt x="13740" y="5027497"/>
                </a:lnTo>
                <a:lnTo>
                  <a:pt x="0" y="5020056"/>
                </a:lnTo>
                <a:lnTo>
                  <a:pt x="18112" y="5020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Freeform 52">
            <a:extLst>
              <a:ext uri="{FF2B5EF4-FFF2-40B4-BE49-F238E27FC236}">
                <a16:creationId xmlns:a16="http://schemas.microsoft.com/office/drawing/2014/main" id="{A148BC06-3C3F-2643-9808-58E6B9F03F93}"/>
              </a:ext>
            </a:extLst>
          </p:cNvPr>
          <p:cNvSpPr>
            <a:spLocks noChangeAspect="1"/>
          </p:cNvSpPr>
          <p:nvPr/>
        </p:nvSpPr>
        <p:spPr>
          <a:xfrm>
            <a:off x="5716158" y="2246036"/>
            <a:ext cx="3198083" cy="2773523"/>
          </a:xfrm>
          <a:custGeom>
            <a:avLst/>
            <a:gdLst>
              <a:gd name="connsiteX0" fmla="*/ 2967558 w 5922376"/>
              <a:gd name="connsiteY0" fmla="*/ 0 h 6620256"/>
              <a:gd name="connsiteX1" fmla="*/ 5922376 w 5922376"/>
              <a:gd name="connsiteY1" fmla="*/ 5029200 h 6620256"/>
              <a:gd name="connsiteX2" fmla="*/ 5892753 w 5922376"/>
              <a:gd name="connsiteY2" fmla="*/ 5029200 h 6620256"/>
              <a:gd name="connsiteX3" fmla="*/ 2954819 w 5922376"/>
              <a:gd name="connsiteY3" fmla="*/ 6620256 h 6620256"/>
              <a:gd name="connsiteX4" fmla="*/ 16885 w 5922376"/>
              <a:gd name="connsiteY4" fmla="*/ 5029200 h 6620256"/>
              <a:gd name="connsiteX5" fmla="*/ 12739 w 5922376"/>
              <a:gd name="connsiteY5" fmla="*/ 5029200 h 6620256"/>
              <a:gd name="connsiteX6" fmla="*/ 13740 w 5922376"/>
              <a:gd name="connsiteY6" fmla="*/ 5027497 h 6620256"/>
              <a:gd name="connsiteX7" fmla="*/ 0 w 5922376"/>
              <a:gd name="connsiteY7" fmla="*/ 5020056 h 6620256"/>
              <a:gd name="connsiteX8" fmla="*/ 18112 w 5922376"/>
              <a:gd name="connsiteY8" fmla="*/ 5020056 h 662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2376" h="6620256">
                <a:moveTo>
                  <a:pt x="2967558" y="0"/>
                </a:moveTo>
                <a:lnTo>
                  <a:pt x="5922376" y="5029200"/>
                </a:lnTo>
                <a:lnTo>
                  <a:pt x="5892753" y="5029200"/>
                </a:lnTo>
                <a:lnTo>
                  <a:pt x="2954819" y="6620256"/>
                </a:lnTo>
                <a:lnTo>
                  <a:pt x="16885" y="5029200"/>
                </a:lnTo>
                <a:lnTo>
                  <a:pt x="12739" y="5029200"/>
                </a:lnTo>
                <a:lnTo>
                  <a:pt x="13740" y="5027497"/>
                </a:lnTo>
                <a:lnTo>
                  <a:pt x="0" y="5020056"/>
                </a:lnTo>
                <a:lnTo>
                  <a:pt x="18112" y="502005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Title 7"/>
          <p:cNvSpPr>
            <a:spLocks noGrp="1"/>
          </p:cNvSpPr>
          <p:nvPr>
            <p:ph type="title"/>
          </p:nvPr>
        </p:nvSpPr>
        <p:spPr/>
        <p:txBody>
          <a:bodyPr/>
          <a:lstStyle/>
          <a:p>
            <a:r>
              <a:rPr lang="es-ES_tradnl" b="1"/>
              <a:t>Pirámide de gobierno</a:t>
            </a:r>
            <a:br>
              <a:rPr lang="es-ES_tradnl" b="1"/>
            </a:br>
            <a:br>
              <a:rPr lang="es-ES_tradnl" b="1"/>
            </a:br>
            <a:r>
              <a:rPr lang="es-ES_tradnl" b="1"/>
              <a:t>
</a:t>
            </a:r>
            <a:endParaRPr lang="es-ES_tradnl" dirty="0"/>
          </a:p>
        </p:txBody>
      </p:sp>
      <p:sp>
        <p:nvSpPr>
          <p:cNvPr id="13" name="Text Placeholder 12">
            <a:extLst>
              <a:ext uri="{FF2B5EF4-FFF2-40B4-BE49-F238E27FC236}">
                <a16:creationId xmlns:a16="http://schemas.microsoft.com/office/drawing/2014/main" id="{AC3820DC-E77B-044E-8DC8-D8F1D83F23DD}"/>
              </a:ext>
            </a:extLst>
          </p:cNvPr>
          <p:cNvSpPr>
            <a:spLocks noGrp="1"/>
          </p:cNvSpPr>
          <p:nvPr>
            <p:ph type="body" sz="quarter" idx="11"/>
          </p:nvPr>
        </p:nvSpPr>
        <p:spPr/>
        <p:txBody>
          <a:bodyPr/>
          <a:lstStyle/>
          <a:p>
            <a:r>
              <a:rPr lang="es-ES_tradnl"/>
              <a:t>Cómo escalar
</a:t>
            </a:r>
            <a:endParaRPr lang="es-ES_tradnl" dirty="0"/>
          </a:p>
        </p:txBody>
      </p:sp>
      <p:sp>
        <p:nvSpPr>
          <p:cNvPr id="5" name="Rectangle 4">
            <a:extLst>
              <a:ext uri="{FF2B5EF4-FFF2-40B4-BE49-F238E27FC236}">
                <a16:creationId xmlns:a16="http://schemas.microsoft.com/office/drawing/2014/main" id="{7F75CA84-AEA7-F947-9146-2B088ED2D593}"/>
              </a:ext>
            </a:extLst>
          </p:cNvPr>
          <p:cNvSpPr/>
          <p:nvPr/>
        </p:nvSpPr>
        <p:spPr>
          <a:xfrm>
            <a:off x="7315200" y="1097788"/>
            <a:ext cx="2959768" cy="6358270"/>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54" name="Picture 53">
            <a:extLst>
              <a:ext uri="{FF2B5EF4-FFF2-40B4-BE49-F238E27FC236}">
                <a16:creationId xmlns:a16="http://schemas.microsoft.com/office/drawing/2014/main" id="{D82C5735-253B-A24A-A293-FE22F5F3E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248" y="3347166"/>
            <a:ext cx="711200" cy="711200"/>
          </a:xfrm>
          <a:prstGeom prst="rect">
            <a:avLst/>
          </a:prstGeom>
        </p:spPr>
      </p:pic>
      <p:sp>
        <p:nvSpPr>
          <p:cNvPr id="59" name="Rectangle 3">
            <a:extLst>
              <a:ext uri="{FF2B5EF4-FFF2-40B4-BE49-F238E27FC236}">
                <a16:creationId xmlns:a16="http://schemas.microsoft.com/office/drawing/2014/main" id="{5D4DA3E0-6045-E04E-BA41-13FD778EFFBC}"/>
              </a:ext>
            </a:extLst>
          </p:cNvPr>
          <p:cNvSpPr txBox="1">
            <a:spLocks noChangeArrowheads="1"/>
          </p:cNvSpPr>
          <p:nvPr/>
        </p:nvSpPr>
        <p:spPr>
          <a:xfrm>
            <a:off x="10398642" y="2349168"/>
            <a:ext cx="3728416" cy="176563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1800" b="1" dirty="0">
                <a:solidFill>
                  <a:schemeClr val="bg2"/>
                </a:solidFill>
                <a:latin typeface="IBM Plex Sans Medium" panose="020B0503050000000000" pitchFamily="34" charset="77"/>
                <a:ea typeface="Arial" charset="0"/>
                <a:cs typeface="Arial" charset="0"/>
              </a:rPr>
              <a:t>Ampliar el grupo de trabajo mediante la búsqueda de nuevos miembros 
</a:t>
            </a:r>
            <a:r>
              <a:rPr lang="es-ES_tradnl" sz="1800" dirty="0">
                <a:solidFill>
                  <a:schemeClr val="tx2">
                    <a:lumMod val="75000"/>
                  </a:schemeClr>
                </a:solidFill>
                <a:latin typeface="IBM Plex Sans" panose="020B0503050000000000" pitchFamily="34" charset="77"/>
                <a:ea typeface="Arial" charset="0"/>
                <a:cs typeface="Arial" charset="0"/>
              </a:rPr>
              <a:t>Trabaja con otras perspectivas de jurisdicción extranjera para ampliar el alcance de la red</a:t>
            </a:r>
          </a:p>
        </p:txBody>
      </p:sp>
      <p:sp>
        <p:nvSpPr>
          <p:cNvPr id="60" name="Rectangle 3">
            <a:extLst>
              <a:ext uri="{FF2B5EF4-FFF2-40B4-BE49-F238E27FC236}">
                <a16:creationId xmlns:a16="http://schemas.microsoft.com/office/drawing/2014/main" id="{4EE3EDDC-4B57-054B-8CAD-1A5F10A64FC3}"/>
              </a:ext>
            </a:extLst>
          </p:cNvPr>
          <p:cNvSpPr txBox="1">
            <a:spLocks noChangeArrowheads="1"/>
          </p:cNvSpPr>
          <p:nvPr/>
        </p:nvSpPr>
        <p:spPr>
          <a:xfrm>
            <a:off x="457202" y="2306638"/>
            <a:ext cx="5625545" cy="180816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dirty="0">
                <a:solidFill>
                  <a:schemeClr val="bg2"/>
                </a:solidFill>
                <a:latin typeface="IBM Plex Sans Medium" panose="020B0503050000000000" pitchFamily="34" charset="77"/>
                <a:ea typeface="Arial" charset="0"/>
                <a:cs typeface="Arial" charset="0"/>
              </a:rPr>
              <a:t>Gestionar la pertenencia a grupos de trabajo y gobernar la red
</a:t>
            </a:r>
            <a:r>
              <a:rPr lang="es-ES_tradnl" sz="2000" dirty="0">
                <a:solidFill>
                  <a:schemeClr val="tx2">
                    <a:lumMod val="75000"/>
                  </a:schemeClr>
                </a:solidFill>
                <a:latin typeface="IBM Plex Sans" panose="020B0503050000000000" pitchFamily="34" charset="77"/>
                <a:ea typeface="Arial" charset="0"/>
                <a:cs typeface="Arial" charset="0"/>
              </a:rPr>
              <a:t>Define y aplica las reglas de la red
Establece y cobra tarifas de red
</a:t>
            </a:r>
          </a:p>
        </p:txBody>
      </p:sp>
      <p:sp>
        <p:nvSpPr>
          <p:cNvPr id="61" name="Rectangle 3">
            <a:extLst>
              <a:ext uri="{FF2B5EF4-FFF2-40B4-BE49-F238E27FC236}">
                <a16:creationId xmlns:a16="http://schemas.microsoft.com/office/drawing/2014/main" id="{E7CEE1D1-3557-FB48-B454-FF9C40DC20B8}"/>
              </a:ext>
            </a:extLst>
          </p:cNvPr>
          <p:cNvSpPr txBox="1">
            <a:spLocks noChangeArrowheads="1"/>
          </p:cNvSpPr>
          <p:nvPr/>
        </p:nvSpPr>
        <p:spPr>
          <a:xfrm>
            <a:off x="457201" y="4306185"/>
            <a:ext cx="3712463" cy="180816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dirty="0">
                <a:solidFill>
                  <a:schemeClr val="bg2"/>
                </a:solidFill>
                <a:latin typeface="IBM Plex Sans Medium" panose="020B0503050000000000" pitchFamily="34" charset="77"/>
                <a:ea typeface="Arial" charset="0"/>
                <a:cs typeface="Arial" charset="0"/>
              </a:rPr>
              <a:t>Ejecutar y operar la red, la seguridad, el rendimiento y la gestión de la capacidad
</a:t>
            </a:r>
            <a:r>
              <a:rPr lang="es-ES_tradnl" sz="2000" dirty="0">
                <a:solidFill>
                  <a:schemeClr val="tx2">
                    <a:lumMod val="75000"/>
                  </a:schemeClr>
                </a:solidFill>
                <a:latin typeface="IBM Plex Sans" panose="020B0503050000000000" pitchFamily="34" charset="77"/>
                <a:ea typeface="Arial" charset="0"/>
                <a:cs typeface="Arial" charset="0"/>
              </a:rPr>
              <a:t>Realiza la incorporación técnica
Proporciona soporte operativo y servicio de asistencia
</a:t>
            </a:r>
          </a:p>
        </p:txBody>
      </p:sp>
      <p:sp>
        <p:nvSpPr>
          <p:cNvPr id="62" name="Rectangle 3">
            <a:extLst>
              <a:ext uri="{FF2B5EF4-FFF2-40B4-BE49-F238E27FC236}">
                <a16:creationId xmlns:a16="http://schemas.microsoft.com/office/drawing/2014/main" id="{38CD23B7-250C-B34A-90C1-EBD38FA2C667}"/>
              </a:ext>
            </a:extLst>
          </p:cNvPr>
          <p:cNvSpPr txBox="1">
            <a:spLocks noChangeArrowheads="1"/>
          </p:cNvSpPr>
          <p:nvPr/>
        </p:nvSpPr>
        <p:spPr>
          <a:xfrm>
            <a:off x="10398642" y="4284920"/>
            <a:ext cx="3715193" cy="2945220"/>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1800" b="1" dirty="0">
                <a:solidFill>
                  <a:schemeClr val="bg2"/>
                </a:solidFill>
                <a:latin typeface="IBM Plex Sans Medium" panose="020B0503050000000000" pitchFamily="34" charset="77"/>
                <a:ea typeface="Arial" charset="0"/>
                <a:cs typeface="Arial" charset="0"/>
              </a:rPr>
              <a:t>Crear futuras actualizaciones de características en la solución en nombre de sus miembros
</a:t>
            </a:r>
            <a:r>
              <a:rPr lang="es-ES_tradnl" sz="1800" dirty="0">
                <a:solidFill>
                  <a:schemeClr val="tx2">
                    <a:lumMod val="75000"/>
                  </a:schemeClr>
                </a:solidFill>
                <a:latin typeface="IBM Plex Sans" panose="020B0503050000000000" pitchFamily="34" charset="77"/>
                <a:ea typeface="Arial" charset="0"/>
                <a:cs typeface="Arial" charset="0"/>
              </a:rPr>
              <a:t>Works con miembros para priorizar la funcionalidad de la solución para futuras versiones
Trabaja con los miembros para implementar la solución actualizada
</a:t>
            </a:r>
          </a:p>
        </p:txBody>
      </p:sp>
      <p:sp>
        <p:nvSpPr>
          <p:cNvPr id="63" name="Rectangle 3">
            <a:extLst>
              <a:ext uri="{FF2B5EF4-FFF2-40B4-BE49-F238E27FC236}">
                <a16:creationId xmlns:a16="http://schemas.microsoft.com/office/drawing/2014/main" id="{EABAC668-A4CC-4E4F-B2F7-DD092E181577}"/>
              </a:ext>
            </a:extLst>
          </p:cNvPr>
          <p:cNvSpPr txBox="1">
            <a:spLocks noChangeArrowheads="1"/>
          </p:cNvSpPr>
          <p:nvPr/>
        </p:nvSpPr>
        <p:spPr>
          <a:xfrm>
            <a:off x="6263095" y="4130056"/>
            <a:ext cx="2104210" cy="976208"/>
          </a:xfrm>
          <a:prstGeom prst="rect">
            <a:avLst/>
          </a:prstGeom>
          <a:noFill/>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spcBef>
                <a:spcPct val="0"/>
              </a:spcBef>
              <a:buNone/>
            </a:pPr>
            <a:r>
              <a:rPr lang="es-ES_tradnl" sz="1600" b="1">
                <a:solidFill>
                  <a:schemeClr val="tx1"/>
                </a:solidFill>
                <a:latin typeface="IBM Plex Sans" panose="020B0503050000000000" pitchFamily="34" charset="77"/>
                <a:ea typeface="Arial" charset="0"/>
                <a:cs typeface="Arial" charset="0"/>
              </a:rPr>
              <a:t>Organismo rector</a:t>
            </a:r>
            <a:br>
              <a:rPr lang="es-ES_tradnl" sz="1600" b="1">
                <a:solidFill>
                  <a:schemeClr val="tx1"/>
                </a:solidFill>
                <a:latin typeface="IBM Plex Sans" panose="020B0503050000000000" pitchFamily="34" charset="77"/>
                <a:ea typeface="Arial" charset="0"/>
                <a:cs typeface="Arial" charset="0"/>
              </a:rPr>
            </a:br>
            <a:r>
              <a:rPr lang="es-ES_tradnl" sz="1600" b="1">
                <a:solidFill>
                  <a:schemeClr val="tx1"/>
                </a:solidFill>
                <a:latin typeface="IBM Plex Sans" panose="020B0503050000000000" pitchFamily="34" charset="77"/>
                <a:ea typeface="Arial" charset="0"/>
                <a:cs typeface="Arial" charset="0"/>
              </a:rPr>
              <a:t>(por ejemplo, grupo de trabajo)
</a:t>
            </a:r>
            <a:endParaRPr lang="es-ES_tradnl" dirty="0">
              <a:solidFill>
                <a:schemeClr val="tx1"/>
              </a:solidFill>
              <a:latin typeface="IBM Plex Sans" panose="020B0503050000000000" pitchFamily="34" charset="77"/>
              <a:ea typeface="Arial" charset="0"/>
              <a:cs typeface="Arial" charset="0"/>
            </a:endParaRPr>
          </a:p>
        </p:txBody>
      </p:sp>
      <p:sp>
        <p:nvSpPr>
          <p:cNvPr id="64" name="Rectangle 3">
            <a:extLst>
              <a:ext uri="{FF2B5EF4-FFF2-40B4-BE49-F238E27FC236}">
                <a16:creationId xmlns:a16="http://schemas.microsoft.com/office/drawing/2014/main" id="{3A5D3272-7B6C-CB49-9041-182289EAE5C3}"/>
              </a:ext>
            </a:extLst>
          </p:cNvPr>
          <p:cNvSpPr txBox="1">
            <a:spLocks noChangeArrowheads="1"/>
          </p:cNvSpPr>
          <p:nvPr/>
        </p:nvSpPr>
        <p:spPr>
          <a:xfrm>
            <a:off x="6039290" y="6281376"/>
            <a:ext cx="2593308" cy="976208"/>
          </a:xfrm>
          <a:prstGeom prst="rect">
            <a:avLst/>
          </a:prstGeom>
          <a:noFill/>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defTabSz="1463040">
              <a:spcBef>
                <a:spcPct val="0"/>
              </a:spcBef>
              <a:buNone/>
            </a:pPr>
            <a:r>
              <a:rPr lang="es-ES_tradnl" sz="1600" b="1">
                <a:solidFill>
                  <a:schemeClr val="tx1"/>
                </a:solidFill>
                <a:latin typeface="IBM Plex Sans" panose="020B0503050000000000" pitchFamily="34" charset="77"/>
                <a:ea typeface="Arial" charset="0"/>
                <a:cs typeface="Arial" charset="0"/>
              </a:rPr>
              <a:t>Operador de red
</a:t>
            </a:r>
            <a:endParaRPr lang="es-ES_tradnl" sz="1600" b="1" dirty="0">
              <a:solidFill>
                <a:schemeClr val="tx1"/>
              </a:solidFill>
              <a:latin typeface="IBM Plex Sans" panose="020B0503050000000000" pitchFamily="34" charset="77"/>
              <a:ea typeface="Arial" charset="0"/>
              <a:cs typeface="Arial" charset="0"/>
            </a:endParaRPr>
          </a:p>
        </p:txBody>
      </p:sp>
      <p:grpSp>
        <p:nvGrpSpPr>
          <p:cNvPr id="10" name="Group 9">
            <a:extLst>
              <a:ext uri="{FF2B5EF4-FFF2-40B4-BE49-F238E27FC236}">
                <a16:creationId xmlns:a16="http://schemas.microsoft.com/office/drawing/2014/main" id="{4CFD3C7C-FBEC-2D4E-B825-DF3B797BEF93}"/>
              </a:ext>
            </a:extLst>
          </p:cNvPr>
          <p:cNvGrpSpPr/>
          <p:nvPr/>
        </p:nvGrpSpPr>
        <p:grpSpPr>
          <a:xfrm>
            <a:off x="5210799" y="2893878"/>
            <a:ext cx="1628365" cy="425716"/>
            <a:chOff x="5197737" y="2508870"/>
            <a:chExt cx="1628365" cy="425716"/>
          </a:xfrm>
        </p:grpSpPr>
        <p:cxnSp>
          <p:nvCxnSpPr>
            <p:cNvPr id="7" name="Straight Connector 6">
              <a:extLst>
                <a:ext uri="{FF2B5EF4-FFF2-40B4-BE49-F238E27FC236}">
                  <a16:creationId xmlns:a16="http://schemas.microsoft.com/office/drawing/2014/main" id="{B4AB2AC6-4414-E045-B1E1-BEFEAC8E9F62}"/>
                </a:ext>
              </a:extLst>
            </p:cNvPr>
            <p:cNvCxnSpPr/>
            <p:nvPr/>
          </p:nvCxnSpPr>
          <p:spPr>
            <a:xfrm flipH="1" flipV="1">
              <a:off x="5784112" y="2509284"/>
              <a:ext cx="1041990" cy="4253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F3CD5E-3132-7144-B52C-894A40F3EBE7}"/>
                </a:ext>
              </a:extLst>
            </p:cNvPr>
            <p:cNvCxnSpPr>
              <a:cxnSpLocks/>
            </p:cNvCxnSpPr>
            <p:nvPr/>
          </p:nvCxnSpPr>
          <p:spPr>
            <a:xfrm flipH="1" flipV="1">
              <a:off x="5197737" y="2508870"/>
              <a:ext cx="597315" cy="212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2" name="Rectangle 3"/>
          <p:cNvSpPr txBox="1">
            <a:spLocks noChangeArrowheads="1"/>
          </p:cNvSpPr>
          <p:nvPr/>
        </p:nvSpPr>
        <p:spPr>
          <a:xfrm>
            <a:off x="7315200" y="663825"/>
            <a:ext cx="6448926" cy="6105842"/>
          </a:xfrm>
          <a:prstGeom prst="rect">
            <a:avLst/>
          </a:prstGeom>
        </p:spPr>
        <p:txBody>
          <a:bodyPr lIns="0" tIns="0" rIns="0" bIns="0"/>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defTabSz="1463040">
              <a:lnSpc>
                <a:spcPct val="110000"/>
              </a:lnSpc>
              <a:spcBef>
                <a:spcPct val="0"/>
              </a:spcBef>
              <a:buNone/>
            </a:pPr>
            <a:r>
              <a:rPr lang="es-ES_tradnl" sz="2000" b="1">
                <a:solidFill>
                  <a:schemeClr val="accent1"/>
                </a:solidFill>
                <a:latin typeface="IBM Plex Sans Medium" panose="020B0503050000000000" pitchFamily="34" charset="77"/>
                <a:ea typeface="Arial" charset="0"/>
                <a:cs typeface="Arial" charset="0"/>
              </a:rPr>
              <a:t>El grupo de trabajo necesita una entidad que tenga la responsabilidad de ejecutar y hacer crecer la red desde una perspectiva empresarial, crear los modelos de gobierno y definir y aplicar las directivas de red.
</a:t>
            </a:r>
            <a:endParaRPr lang="es-ES_tradnl" sz="2000" b="1" dirty="0">
              <a:solidFill>
                <a:schemeClr val="accent1"/>
              </a:solidFill>
              <a:latin typeface="IBM Plex Sans Medium" panose="020B0503050000000000" pitchFamily="34" charset="77"/>
              <a:ea typeface="Arial" charset="0"/>
              <a:cs typeface="Arial" charset="0"/>
            </a:endParaRPr>
          </a:p>
        </p:txBody>
      </p:sp>
      <p:pic>
        <p:nvPicPr>
          <p:cNvPr id="75" name="Picture 74">
            <a:extLst>
              <a:ext uri="{FF2B5EF4-FFF2-40B4-BE49-F238E27FC236}">
                <a16:creationId xmlns:a16="http://schemas.microsoft.com/office/drawing/2014/main" id="{B84C92E9-F6DF-2146-A7D5-E7C158340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618" y="3325368"/>
            <a:ext cx="713232" cy="713232"/>
          </a:xfrm>
          <a:prstGeom prst="rect">
            <a:avLst/>
          </a:prstGeom>
        </p:spPr>
      </p:pic>
      <p:pic>
        <p:nvPicPr>
          <p:cNvPr id="76" name="Picture 75">
            <a:extLst>
              <a:ext uri="{FF2B5EF4-FFF2-40B4-BE49-F238E27FC236}">
                <a16:creationId xmlns:a16="http://schemas.microsoft.com/office/drawing/2014/main" id="{095D37D7-7F9F-A64D-9F72-1D19BB068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7709" y="5339723"/>
            <a:ext cx="728367" cy="640080"/>
          </a:xfrm>
          <a:prstGeom prst="rect">
            <a:avLst/>
          </a:prstGeom>
        </p:spPr>
      </p:pic>
      <p:pic>
        <p:nvPicPr>
          <p:cNvPr id="77" name="Picture 76">
            <a:extLst>
              <a:ext uri="{FF2B5EF4-FFF2-40B4-BE49-F238E27FC236}">
                <a16:creationId xmlns:a16="http://schemas.microsoft.com/office/drawing/2014/main" id="{111F26EC-9A8E-F444-B05D-E084D85312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3505" y="5270436"/>
            <a:ext cx="713232" cy="713232"/>
          </a:xfrm>
          <a:prstGeom prst="rect">
            <a:avLst/>
          </a:prstGeom>
        </p:spPr>
      </p:pic>
    </p:spTree>
    <p:extLst>
      <p:ext uri="{BB962C8B-B14F-4D97-AF65-F5344CB8AC3E}">
        <p14:creationId xmlns:p14="http://schemas.microsoft.com/office/powerpoint/2010/main" val="4409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87E9B84-0129-7C4D-9E07-B29E71115D46}"/>
              </a:ext>
            </a:extLst>
          </p:cNvPr>
          <p:cNvSpPr>
            <a:spLocks noGrp="1"/>
          </p:cNvSpPr>
          <p:nvPr>
            <p:ph type="pic" sz="quarter" idx="10"/>
          </p:nvPr>
        </p:nvSpPr>
        <p:spPr/>
      </p:sp>
      <p:sp>
        <p:nvSpPr>
          <p:cNvPr id="3" name="Title 2"/>
          <p:cNvSpPr>
            <a:spLocks noGrp="1"/>
          </p:cNvSpPr>
          <p:nvPr>
            <p:ph type="title"/>
          </p:nvPr>
        </p:nvSpPr>
        <p:spPr>
          <a:xfrm>
            <a:off x="457200" y="2057400"/>
            <a:ext cx="6629400" cy="4114800"/>
          </a:xfrm>
        </p:spPr>
        <p:txBody>
          <a:bodyPr/>
          <a:lstStyle/>
          <a:p>
            <a:pPr>
              <a:lnSpc>
                <a:spcPct val="100000"/>
              </a:lnSpc>
              <a:spcBef>
                <a:spcPts val="1200"/>
              </a:spcBef>
            </a:pPr>
            <a:r>
              <a:rPr lang="es-ES_tradnl"/>
              <a:t>Diseño para nuevos mercados</a:t>
            </a:r>
            <a:br>
              <a:rPr lang="es-ES_tradnl"/>
            </a:br>
            <a:br>
              <a:rPr lang="es-ES_tradnl"/>
            </a:br>
            <a:r>
              <a:rPr lang="es-ES_tradnl"/>
              <a:t>
</a:t>
            </a:r>
            <a:endParaRPr lang="es-ES_tradnl">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pic>
        <p:nvPicPr>
          <p:cNvPr id="7" name="Picture Placeholder 3">
            <a:extLst>
              <a:ext uri="{FF2B5EF4-FFF2-40B4-BE49-F238E27FC236}">
                <a16:creationId xmlns:a16="http://schemas.microsoft.com/office/drawing/2014/main" id="{66A917F8-CB98-6A4E-9A58-E86E696E445C}"/>
              </a:ext>
            </a:extLst>
          </p:cNvPr>
          <p:cNvPicPr>
            <a:picLocks noChangeAspect="1"/>
          </p:cNvPicPr>
          <p:nvPr/>
        </p:nvPicPr>
        <p:blipFill rotWithShape="1">
          <a:blip r:embed="rId3"/>
          <a:srcRect l="15000" t="-240" r="35000" b="240"/>
          <a:stretch/>
        </p:blipFill>
        <p:spPr>
          <a:xfrm>
            <a:off x="7315200" y="0"/>
            <a:ext cx="7315200" cy="8229600"/>
          </a:xfrm>
          <a:prstGeom prst="rect">
            <a:avLst/>
          </a:prstGeom>
        </p:spPr>
      </p:pic>
    </p:spTree>
    <p:extLst>
      <p:ext uri="{BB962C8B-B14F-4D97-AF65-F5344CB8AC3E}">
        <p14:creationId xmlns:p14="http://schemas.microsoft.com/office/powerpoint/2010/main" val="257111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Los nuevos modelos de mercado en blockchain pueden cambiar radicalmente el poder al consumidor
</a:t>
            </a:r>
            <a:endParaRPr lang="es-ES_tradnl" sz="1800" dirty="0">
              <a:solidFill>
                <a:srgbClr val="0F6DFF"/>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Diseño para nuevos mercados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marL="0" lvl="1" indent="0">
              <a:buNone/>
            </a:pPr>
            <a:r>
              <a:rPr lang="es-ES_tradnl" sz="2400" b="1" dirty="0"/>
              <a:t>Las consideraciones para diseñar una nueva red de mercado incluyen:</a:t>
            </a:r>
          </a:p>
          <a:p>
            <a:pPr lvl="1">
              <a:buFont typeface="System Font Regular"/>
              <a:buChar char="–"/>
            </a:pPr>
            <a:r>
              <a:rPr lang="es-ES_tradnl" sz="2400" b="1" dirty="0"/>
              <a:t>Oportunidades de explotar activos subutilizados incorporándolos a la economía compartida o creando nuevas alianzas 
</a:t>
            </a:r>
            <a:r>
              <a:rPr lang="es-ES_tradnl" sz="2400" b="1" dirty="0" err="1"/>
              <a:t>Tokens</a:t>
            </a:r>
            <a:r>
              <a:rPr lang="es-ES_tradnl" sz="2400" b="1" dirty="0"/>
              <a:t> como unidades de intercambio de valor, no siempre monetarias, para crear incentivos donde actualmente no existen</a:t>
            </a:r>
          </a:p>
          <a:p>
            <a:pPr lvl="1">
              <a:buFont typeface="System Font Regular"/>
              <a:buChar char="–"/>
            </a:pPr>
            <a:r>
              <a:rPr lang="es-ES_tradnl" sz="2400" b="1" dirty="0"/>
              <a:t>Uso de </a:t>
            </a:r>
            <a:r>
              <a:rPr lang="es-ES_tradnl" sz="2400" b="1" dirty="0" err="1"/>
              <a:t>tokens</a:t>
            </a:r>
            <a:r>
              <a:rPr lang="es-ES_tradnl" sz="2400" b="1" dirty="0"/>
              <a:t> que puedan ser fácilmente otorgados y aceptados por más de una organización para aumentar su valor</a:t>
            </a:r>
            <a:endParaRPr lang="es-ES_tradnl" sz="2800" b="1" dirty="0"/>
          </a:p>
        </p:txBody>
      </p:sp>
    </p:spTree>
    <p:extLst>
      <p:ext uri="{BB962C8B-B14F-4D97-AF65-F5344CB8AC3E}">
        <p14:creationId xmlns:p14="http://schemas.microsoft.com/office/powerpoint/2010/main" val="362404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D3CF-526C-204D-9D2A-81BCF1A197E8}"/>
              </a:ext>
            </a:extLst>
          </p:cNvPr>
          <p:cNvSpPr>
            <a:spLocks noGrp="1"/>
          </p:cNvSpPr>
          <p:nvPr>
            <p:ph idx="1"/>
          </p:nvPr>
        </p:nvSpPr>
        <p:spPr>
          <a:xfrm>
            <a:off x="457200" y="2057400"/>
            <a:ext cx="6583680" cy="5257800"/>
          </a:xfrm>
        </p:spPr>
        <p:txBody>
          <a:bodyPr/>
          <a:lstStyle/>
          <a:p>
            <a:r>
              <a:rPr lang="es-ES_tradnl" sz="3200">
                <a:solidFill>
                  <a:schemeClr val="bg2"/>
                </a:solidFill>
              </a:rPr>
              <a:t>La forma en que una red monetiza su inversión determina su viabilidad
</a:t>
            </a:r>
            <a:endParaRPr lang="es-ES_tradnl" sz="3200" dirty="0">
              <a:solidFill>
                <a:schemeClr val="bg2"/>
              </a:solidFill>
            </a:endParaRPr>
          </a:p>
        </p:txBody>
      </p:sp>
      <p:sp>
        <p:nvSpPr>
          <p:cNvPr id="5" name="Text Placeholder 4">
            <a:extLst>
              <a:ext uri="{FF2B5EF4-FFF2-40B4-BE49-F238E27FC236}">
                <a16:creationId xmlns:a16="http://schemas.microsoft.com/office/drawing/2014/main" id="{C586BAF4-9B34-5E4E-9036-D97613489807}"/>
              </a:ext>
            </a:extLst>
          </p:cNvPr>
          <p:cNvSpPr>
            <a:spLocks noGrp="1"/>
          </p:cNvSpPr>
          <p:nvPr>
            <p:ph type="body" sz="quarter" idx="11"/>
          </p:nvPr>
        </p:nvSpPr>
        <p:spPr/>
        <p:txBody>
          <a:bodyPr/>
          <a:lstStyle/>
          <a:p>
            <a:r>
              <a:rPr lang="es-ES_tradnl"/>
              <a:t>Diseño para nuevos mercados
</a:t>
            </a:r>
            <a:endParaRPr lang="es-ES_tradnl" dirty="0"/>
          </a:p>
        </p:txBody>
      </p:sp>
      <p:sp>
        <p:nvSpPr>
          <p:cNvPr id="7" name="Content Placeholder 3">
            <a:extLst>
              <a:ext uri="{FF2B5EF4-FFF2-40B4-BE49-F238E27FC236}">
                <a16:creationId xmlns:a16="http://schemas.microsoft.com/office/drawing/2014/main" id="{F68B663D-60FA-5E49-B54F-E02853D3AD9D}"/>
              </a:ext>
            </a:extLst>
          </p:cNvPr>
          <p:cNvSpPr>
            <a:spLocks noGrp="1"/>
          </p:cNvSpPr>
          <p:nvPr>
            <p:ph idx="10"/>
          </p:nvPr>
        </p:nvSpPr>
        <p:spPr>
          <a:xfrm>
            <a:off x="7543800" y="2057400"/>
            <a:ext cx="6629400" cy="5298679"/>
          </a:xfrm>
        </p:spPr>
        <p:txBody>
          <a:bodyPr/>
          <a:lstStyle/>
          <a:p>
            <a:pPr lvl="1">
              <a:buFont typeface="System Font Regular"/>
              <a:buChar char="–"/>
            </a:pPr>
            <a:r>
              <a:rPr lang="es-ES_tradnl" sz="2400" b="1" dirty="0"/>
              <a:t>Los miembros fundadores pueden monetizar la propia plataforma, a través de tarifas de uso o aplicaciones en la plataforma
Los datos en la cadena de bloques se pueden monetizar de nuevas maneras: se pueden vender con garantía de privacidad o con permiso de los consumidores
La monetización también está influenciada por el costo de desarrollar, operar y gobernar la red </a:t>
            </a:r>
          </a:p>
        </p:txBody>
      </p:sp>
    </p:spTree>
    <p:extLst>
      <p:ext uri="{BB962C8B-B14F-4D97-AF65-F5344CB8AC3E}">
        <p14:creationId xmlns:p14="http://schemas.microsoft.com/office/powerpoint/2010/main" val="418175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5"/>
          </p:nvPr>
        </p:nvSpPr>
        <p:spPr>
          <a:xfrm>
            <a:off x="7334655" y="4114800"/>
            <a:ext cx="3657600" cy="4114800"/>
          </a:xfrm>
        </p:spPr>
        <p:txBody>
          <a:bodyPr/>
          <a:lstStyle/>
          <a:p>
            <a:r>
              <a:rPr lang="es-ES_tradnl" sz="3200" b="1" dirty="0">
                <a:solidFill>
                  <a:schemeClr val="accent1"/>
                </a:solidFill>
              </a:rPr>
              <a:t>Pagar por puntos base</a:t>
            </a:r>
            <a:br>
              <a:rPr lang="es-ES_tradnl" sz="4800" dirty="0"/>
            </a:br>
            <a:br>
              <a:rPr lang="es-ES_tradnl" dirty="0"/>
            </a:br>
            <a:r>
              <a:rPr lang="es-ES_tradnl" dirty="0"/>
              <a:t>Pagar por volumen y valor de las transacciones en la red </a:t>
            </a:r>
            <a:r>
              <a:rPr lang="es-ES_tradnl" dirty="0" err="1"/>
              <a:t>blockchain</a:t>
            </a:r>
            <a:r>
              <a:rPr lang="es-ES_tradnl" dirty="0"/>
              <a:t>
</a:t>
            </a:r>
            <a:r>
              <a:rPr lang="es-ES_tradnl" sz="1800" i="1" dirty="0"/>
              <a:t>ej. </a:t>
            </a:r>
            <a:r>
              <a:rPr lang="es-ES_tradnl" i="1" dirty="0"/>
              <a:t>0.01% de comisión por transacción en una plataforma de pagos global</a:t>
            </a:r>
            <a:endParaRPr lang="es-ES_tradnl" dirty="0"/>
          </a:p>
          <a:p>
            <a:endParaRPr lang="es-ES_tradnl" sz="2200" dirty="0"/>
          </a:p>
        </p:txBody>
      </p:sp>
      <p:sp>
        <p:nvSpPr>
          <p:cNvPr id="10" name="Content Placeholder 9"/>
          <p:cNvSpPr>
            <a:spLocks noGrp="1"/>
          </p:cNvSpPr>
          <p:nvPr>
            <p:ph idx="17"/>
          </p:nvPr>
        </p:nvSpPr>
        <p:spPr>
          <a:xfrm>
            <a:off x="3657600" y="4114800"/>
            <a:ext cx="3657600" cy="4114800"/>
          </a:xfrm>
        </p:spPr>
        <p:txBody>
          <a:bodyPr/>
          <a:lstStyle/>
          <a:p>
            <a:r>
              <a:rPr lang="es-ES_tradnl" sz="3200" b="1" dirty="0">
                <a:solidFill>
                  <a:schemeClr val="accent1"/>
                </a:solidFill>
              </a:rPr>
              <a:t>Pagar por aplicaciones</a:t>
            </a:r>
            <a:br>
              <a:rPr lang="es-ES_tradnl" dirty="0"/>
            </a:br>
            <a:br>
              <a:rPr lang="es-ES_tradnl" dirty="0"/>
            </a:br>
            <a:r>
              <a:rPr lang="es-ES_tradnl" dirty="0"/>
              <a:t>Pague por el acceso a un servicio basado en </a:t>
            </a:r>
            <a:r>
              <a:rPr lang="es-ES_tradnl" dirty="0" err="1"/>
              <a:t>blockchain</a:t>
            </a:r>
            <a:r>
              <a:rPr lang="es-ES_tradnl" dirty="0"/>
              <a:t> disponible a través de una aplicación. 
</a:t>
            </a:r>
            <a:r>
              <a:rPr lang="es-ES_tradnl" sz="1800" i="1" dirty="0"/>
              <a:t>ej. Una cuota de suscripción mensual
</a:t>
            </a:r>
          </a:p>
          <a:p>
            <a:endParaRPr lang="es-ES_tradnl" b="1" dirty="0"/>
          </a:p>
          <a:p>
            <a:endParaRPr lang="es-ES_tradnl" dirty="0"/>
          </a:p>
        </p:txBody>
      </p:sp>
      <p:pic>
        <p:nvPicPr>
          <p:cNvPr id="28" name="Content Placeholder 27"/>
          <p:cNvPicPr>
            <a:picLocks noGrp="1"/>
          </p:cNvPicPr>
          <p:nvPr>
            <p:ph idx="12"/>
          </p:nvPr>
        </p:nvPicPr>
        <p:blipFill>
          <a:blip r:embed="rId3"/>
          <a:stretch>
            <a:fillRect/>
          </a:stretch>
        </p:blipFill>
        <p:spPr>
          <a:xfrm>
            <a:off x="3657601" y="0"/>
            <a:ext cx="10972800" cy="4114800"/>
          </a:xfrm>
        </p:spPr>
      </p:pic>
      <p:sp>
        <p:nvSpPr>
          <p:cNvPr id="7" name="Content Placeholder 6"/>
          <p:cNvSpPr>
            <a:spLocks noGrp="1"/>
          </p:cNvSpPr>
          <p:nvPr>
            <p:ph idx="16"/>
          </p:nvPr>
        </p:nvSpPr>
        <p:spPr>
          <a:xfrm>
            <a:off x="10973773" y="4114800"/>
            <a:ext cx="3657600" cy="4114800"/>
          </a:xfrm>
        </p:spPr>
        <p:txBody>
          <a:bodyPr/>
          <a:lstStyle/>
          <a:p>
            <a:r>
              <a:rPr lang="es-ES_tradnl" sz="3200" b="1" dirty="0">
                <a:solidFill>
                  <a:schemeClr val="accent1"/>
                </a:solidFill>
              </a:rPr>
              <a:t>Pagar por información</a:t>
            </a:r>
            <a:br>
              <a:rPr lang="es-ES_tradnl" sz="4800" dirty="0"/>
            </a:br>
            <a:br>
              <a:rPr lang="es-ES_tradnl" dirty="0"/>
            </a:br>
            <a:r>
              <a:rPr lang="es-ES_tradnl" dirty="0"/>
              <a:t>Pague por grado de información disponible desde la solución </a:t>
            </a:r>
            <a:r>
              <a:rPr lang="es-ES_tradnl" dirty="0" err="1"/>
              <a:t>blockchain</a:t>
            </a:r>
            <a:r>
              <a:rPr lang="es-ES_tradnl" dirty="0"/>
              <a:t>. </a:t>
            </a:r>
          </a:p>
          <a:p>
            <a:r>
              <a:rPr lang="es-ES_tradnl" sz="1800" i="1" dirty="0"/>
              <a:t>ej. Cuota por tramo de trazabilidad</a:t>
            </a:r>
          </a:p>
          <a:p>
            <a:endParaRPr lang="es-ES_tradnl" b="1" dirty="0"/>
          </a:p>
        </p:txBody>
      </p:sp>
      <p:sp>
        <p:nvSpPr>
          <p:cNvPr id="8" name="Title 7"/>
          <p:cNvSpPr>
            <a:spLocks noGrp="1"/>
          </p:cNvSpPr>
          <p:nvPr>
            <p:ph type="title"/>
          </p:nvPr>
        </p:nvSpPr>
        <p:spPr>
          <a:xfrm>
            <a:off x="457200" y="2057400"/>
            <a:ext cx="2971800" cy="3657600"/>
          </a:xfrm>
        </p:spPr>
        <p:txBody>
          <a:bodyPr/>
          <a:lstStyle/>
          <a:p>
            <a:r>
              <a:rPr lang="es-ES_tradnl" sz="3200" b="1"/>
              <a:t>La clave para la monetización de las redes blockchain es encontrar la unidad de medida adecuada</a:t>
            </a:r>
            <a:br>
              <a:rPr lang="es-ES_tradnl" sz="3200" b="1"/>
            </a:br>
            <a:br>
              <a:rPr lang="es-ES_tradnl" sz="3200" b="1"/>
            </a:br>
            <a:r>
              <a:rPr lang="es-ES_tradnl" sz="3200" b="1"/>
              <a:t>
</a:t>
            </a:r>
            <a:endParaRPr lang="es-ES_tradnl" i="1" dirty="0">
              <a:solidFill>
                <a:schemeClr val="accent4"/>
              </a:solidFill>
            </a:endParaRPr>
          </a:p>
        </p:txBody>
      </p:sp>
      <p:sp>
        <p:nvSpPr>
          <p:cNvPr id="11" name="Text Placeholder 10"/>
          <p:cNvSpPr>
            <a:spLocks noGrp="1"/>
          </p:cNvSpPr>
          <p:nvPr>
            <p:ph type="body" sz="quarter" idx="18"/>
          </p:nvPr>
        </p:nvSpPr>
        <p:spPr/>
        <p:txBody>
          <a:bodyPr/>
          <a:lstStyle/>
          <a:p>
            <a:r>
              <a:rPr lang="es-ES_tradnl"/>
              <a:t>Source: IBM Institute for Business Value analysis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6812" y="7818143"/>
            <a:ext cx="566118" cy="228601"/>
          </a:xfrm>
          <a:prstGeom prst="rect">
            <a:avLst/>
          </a:prstGeom>
        </p:spPr>
      </p:pic>
      <p:cxnSp>
        <p:nvCxnSpPr>
          <p:cNvPr id="17" name="Straight Connector 16"/>
          <p:cNvCxnSpPr/>
          <p:nvPr/>
        </p:nvCxnSpPr>
        <p:spPr>
          <a:xfrm>
            <a:off x="109728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6576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A4B92E4-DF49-CE45-BB8E-CE88F4675173}"/>
              </a:ext>
            </a:extLst>
          </p:cNvPr>
          <p:cNvCxnSpPr/>
          <p:nvPr/>
        </p:nvCxnSpPr>
        <p:spPr>
          <a:xfrm>
            <a:off x="7315200" y="4114800"/>
            <a:ext cx="0" cy="36576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 Placeholder 4">
            <a:extLst>
              <a:ext uri="{FF2B5EF4-FFF2-40B4-BE49-F238E27FC236}">
                <a16:creationId xmlns:a16="http://schemas.microsoft.com/office/drawing/2014/main" id="{2286063C-7EC2-FD4B-8B52-C8FBD3EEDADB}"/>
              </a:ext>
            </a:extLst>
          </p:cNvPr>
          <p:cNvSpPr>
            <a:spLocks noGrp="1"/>
          </p:cNvSpPr>
          <p:nvPr>
            <p:ph type="body" sz="quarter" idx="11"/>
          </p:nvPr>
        </p:nvSpPr>
        <p:spPr>
          <a:xfrm>
            <a:off x="457200" y="265176"/>
            <a:ext cx="6583680" cy="274320"/>
          </a:xfrm>
        </p:spPr>
        <p:txBody>
          <a:bodyPr/>
          <a:lstStyle/>
          <a:p>
            <a:r>
              <a:rPr lang="es-ES_tradnl"/>
              <a:t>Diseño para nuevos mercados
</a:t>
            </a:r>
            <a:endParaRPr lang="es-ES_tradnl" dirty="0"/>
          </a:p>
        </p:txBody>
      </p:sp>
    </p:spTree>
    <p:extLst>
      <p:ext uri="{BB962C8B-B14F-4D97-AF65-F5344CB8AC3E}">
        <p14:creationId xmlns:p14="http://schemas.microsoft.com/office/powerpoint/2010/main" val="56405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7400"/>
            <a:ext cx="6629400" cy="5074920"/>
          </a:xfrm>
        </p:spPr>
        <p:txBody>
          <a:bodyPr/>
          <a:lstStyle/>
          <a:p>
            <a:pPr>
              <a:lnSpc>
                <a:spcPct val="100000"/>
              </a:lnSpc>
              <a:spcBef>
                <a:spcPts val="1200"/>
              </a:spcBef>
            </a:pPr>
            <a:r>
              <a:rPr lang="es-ES_tradnl" sz="4800" dirty="0">
                <a:latin typeface="IBM Plex Sans" charset="0"/>
                <a:ea typeface="IBM Plex Sans" charset="0"/>
                <a:cs typeface="IBM Plex Sans" charset="0"/>
              </a:rPr>
              <a:t>La ruta al valor</a:t>
            </a:r>
            <a:br>
              <a:rPr lang="es-ES_tradnl" dirty="0">
                <a:latin typeface="IBM Plex Sans" charset="0"/>
                <a:ea typeface="IBM Plex Sans" charset="0"/>
                <a:cs typeface="IBM Plex Sans" charset="0"/>
              </a:rPr>
            </a:br>
            <a:br>
              <a:rPr lang="es-ES_tradnl" sz="2000" dirty="0"/>
            </a:br>
            <a:endParaRPr lang="es-ES_tradnl" dirty="0">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pic>
        <p:nvPicPr>
          <p:cNvPr id="7" name="Picture Placeholder 3">
            <a:extLst>
              <a:ext uri="{FF2B5EF4-FFF2-40B4-BE49-F238E27FC236}">
                <a16:creationId xmlns:a16="http://schemas.microsoft.com/office/drawing/2014/main" id="{6393439B-AE20-BF4F-82C8-6F0FDCC8BF77}"/>
              </a:ext>
            </a:extLst>
          </p:cNvPr>
          <p:cNvPicPr>
            <a:picLocks noChangeAspect="1"/>
          </p:cNvPicPr>
          <p:nvPr/>
        </p:nvPicPr>
        <p:blipFill rotWithShape="1">
          <a:blip r:embed="rId3"/>
          <a:srcRect l="15000" t="-240" r="35000" b="240"/>
          <a:stretch/>
        </p:blipFill>
        <p:spPr>
          <a:xfrm>
            <a:off x="7325061" y="0"/>
            <a:ext cx="7315200" cy="8229600"/>
          </a:xfrm>
          <a:prstGeom prst="rect">
            <a:avLst/>
          </a:prstGeom>
        </p:spPr>
      </p:pic>
    </p:spTree>
    <p:extLst>
      <p:ext uri="{BB962C8B-B14F-4D97-AF65-F5344CB8AC3E}">
        <p14:creationId xmlns:p14="http://schemas.microsoft.com/office/powerpoint/2010/main" val="2202405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a:solidFill>
                  <a:schemeClr val="bg2"/>
                </a:solidFill>
              </a:rPr>
              <a:t>Buscar oportunidades
</a:t>
            </a:r>
            <a:endParaRPr lang="es-ES_tradnl" sz="3200" b="1" dirty="0">
              <a:solidFill>
                <a:schemeClr val="bg2"/>
              </a:solidFill>
            </a:endParaRPr>
          </a:p>
        </p:txBody>
      </p:sp>
      <p:sp>
        <p:nvSpPr>
          <p:cNvPr id="4" name="Content Placeholder 3">
            <a:extLst>
              <a:ext uri="{FF2B5EF4-FFF2-40B4-BE49-F238E27FC236}">
                <a16:creationId xmlns:a16="http://schemas.microsoft.com/office/drawing/2014/main" id="{D84BA871-555C-7F4D-B21D-5FA7349AB62C}"/>
              </a:ext>
            </a:extLst>
          </p:cNvPr>
          <p:cNvSpPr>
            <a:spLocks noGrp="1"/>
          </p:cNvSpPr>
          <p:nvPr>
            <p:ph idx="10"/>
          </p:nvPr>
        </p:nvSpPr>
        <p:spPr/>
        <p:txBody>
          <a:bodyPr/>
          <a:lstStyle/>
          <a:p>
            <a:pPr lvl="1">
              <a:buFont typeface="System Font Regular"/>
              <a:buChar char="–"/>
            </a:pPr>
            <a:r>
              <a:rPr lang="es-ES_tradnl" sz="2400" b="1" dirty="0"/>
              <a:t>Tomar el tiempo para considerar todas las posibilidades en el horizonte
No conformarse con considerar un solo caso de uso, incluso si es un gran caso de uso
Al evaluar toda la gama de posibilidades, no solo está ampliando sus opciones, es probable que encuentre maneras de que un caso de uso evolucione a otro</a:t>
            </a:r>
            <a:endParaRPr lang="es-ES_tradnl" dirty="0"/>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a:t>
            </a:r>
            <a:br>
              <a:rPr lang="es-ES_tradnl"/>
            </a:br>
            <a:br>
              <a:rPr lang="es-ES_tradnl"/>
            </a:br>
            <a:r>
              <a:rPr lang="es-ES_tradnl"/>
              <a:t>
</a:t>
            </a:r>
            <a:endParaRPr lang="es-ES_tradnl" dirty="0"/>
          </a:p>
        </p:txBody>
      </p:sp>
    </p:spTree>
    <p:extLst>
      <p:ext uri="{BB962C8B-B14F-4D97-AF65-F5344CB8AC3E}">
        <p14:creationId xmlns:p14="http://schemas.microsoft.com/office/powerpoint/2010/main" val="1525902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a:solidFill>
                  <a:schemeClr val="bg2"/>
                </a:solidFill>
              </a:rPr>
              <a:t>Medir la viabilidad del ecosistema
</a:t>
            </a:r>
            <a:endParaRPr lang="es-ES_tradnl" sz="3200" b="1" dirty="0">
              <a:solidFill>
                <a:schemeClr val="bg2"/>
              </a:solidFill>
            </a:endParaRPr>
          </a:p>
        </p:txBody>
      </p:sp>
      <p:sp>
        <p:nvSpPr>
          <p:cNvPr id="4" name="Content Placeholder 3">
            <a:extLst>
              <a:ext uri="{FF2B5EF4-FFF2-40B4-BE49-F238E27FC236}">
                <a16:creationId xmlns:a16="http://schemas.microsoft.com/office/drawing/2014/main" id="{D84BA871-555C-7F4D-B21D-5FA7349AB62C}"/>
              </a:ext>
            </a:extLst>
          </p:cNvPr>
          <p:cNvSpPr>
            <a:spLocks noGrp="1"/>
          </p:cNvSpPr>
          <p:nvPr>
            <p:ph idx="10"/>
          </p:nvPr>
        </p:nvSpPr>
        <p:spPr/>
        <p:txBody>
          <a:bodyPr/>
          <a:lstStyle/>
          <a:p>
            <a:pPr lvl="1">
              <a:buFont typeface="System Font Regular"/>
              <a:buChar char="–"/>
            </a:pPr>
            <a:r>
              <a:rPr lang="es-ES_tradnl" sz="2400" b="1" dirty="0"/>
              <a:t>Para cada caso de uso, identificar los miembros de la red necesarios para establecer las soluciones en la cadena de bloques
Considerar los beneficios que cada uno podría lograr y asegúrese de que esos beneficios se puedan distribuir equitativamente entre los miembros
</a:t>
            </a:r>
            <a:r>
              <a:rPr lang="es-ES_tradnl" sz="2400" b="1" dirty="0" err="1"/>
              <a:t>Asegúrarse</a:t>
            </a:r>
            <a:r>
              <a:rPr lang="es-ES_tradnl" sz="2400" b="1" dirty="0"/>
              <a:t> de realizar un dimensionamiento inicial del mercado para determinar en qué punto los miembros potenciales pueden acumular beneficios esperados</a:t>
            </a:r>
            <a:endParaRPr lang="es-ES_tradnl" dirty="0"/>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
</a:t>
            </a:r>
          </a:p>
        </p:txBody>
      </p:sp>
    </p:spTree>
    <p:extLst>
      <p:ext uri="{BB962C8B-B14F-4D97-AF65-F5344CB8AC3E}">
        <p14:creationId xmlns:p14="http://schemas.microsoft.com/office/powerpoint/2010/main" val="911548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dirty="0">
                <a:solidFill>
                  <a:schemeClr val="bg2"/>
                </a:solidFill>
              </a:rPr>
              <a:t>Preparar la red para el futuro
</a:t>
            </a:r>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
</a:t>
            </a:r>
            <a:endParaRPr lang="es-ES_tradnl" dirty="0"/>
          </a:p>
        </p:txBody>
      </p:sp>
      <p:sp>
        <p:nvSpPr>
          <p:cNvPr id="7" name="Content Placeholder 3">
            <a:extLst>
              <a:ext uri="{FF2B5EF4-FFF2-40B4-BE49-F238E27FC236}">
                <a16:creationId xmlns:a16="http://schemas.microsoft.com/office/drawing/2014/main" id="{78100450-242D-924D-8D98-7B81C272CAF0}"/>
              </a:ext>
            </a:extLst>
          </p:cNvPr>
          <p:cNvSpPr txBox="1">
            <a:spLocks/>
          </p:cNvSpPr>
          <p:nvPr/>
        </p:nvSpPr>
        <p:spPr>
          <a:xfrm>
            <a:off x="7589522" y="2084832"/>
            <a:ext cx="6583680" cy="5257800"/>
          </a:xfrm>
          <a:prstGeom prst="rect">
            <a:avLst/>
          </a:prstGeom>
        </p:spPr>
        <p:txBody>
          <a:bodyPr vert="horz" lIns="0" tIns="0" rIns="0" bIns="0" rtlCol="0" anchor="t">
            <a:noAutofit/>
          </a:bodyPr>
          <a:lstStyle>
            <a:lvl1pPr marL="0" indent="0" algn="l" defTabSz="1097280" rtl="0" eaLnBrk="1" latinLnBrk="0" hangingPunct="1">
              <a:lnSpc>
                <a:spcPct val="105000"/>
              </a:lnSpc>
              <a:spcBef>
                <a:spcPts val="1200"/>
              </a:spcBef>
              <a:buFontTx/>
              <a:buNone/>
              <a:tabLst/>
              <a:defRPr sz="2000" b="0" i="0" kern="1200">
                <a:solidFill>
                  <a:schemeClr val="tx1"/>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tx1"/>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tx1"/>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tx1"/>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lvl="1">
              <a:buFont typeface="System Font Regular"/>
              <a:buChar char="–"/>
            </a:pPr>
            <a:r>
              <a:rPr lang="es-ES_tradnl" sz="2400" b="1" dirty="0"/>
              <a:t>Considerar el que la red de cobre tasas o regalías de sus miembros, cobrando por el acceso a los datos o por volumen de transacciones
Considerar qué nuevos productos o servicios podrían incluirse, qué nuevos miembros podrían añadirse para atraer a otros a la red y lo que juega el mercado adyacente existen</a:t>
            </a:r>
            <a:endParaRPr lang="es-ES_tradnl" dirty="0"/>
          </a:p>
        </p:txBody>
      </p:sp>
    </p:spTree>
    <p:extLst>
      <p:ext uri="{BB962C8B-B14F-4D97-AF65-F5344CB8AC3E}">
        <p14:creationId xmlns:p14="http://schemas.microsoft.com/office/powerpoint/2010/main" val="311172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dirty="0"/>
              <a:t>Introducción
</a:t>
            </a:r>
          </a:p>
        </p:txBody>
      </p:sp>
      <p:sp>
        <p:nvSpPr>
          <p:cNvPr id="3" name="Text Placeholder 2"/>
          <p:cNvSpPr>
            <a:spLocks noGrp="1"/>
          </p:cNvSpPr>
          <p:nvPr>
            <p:ph type="body" sz="quarter" idx="11"/>
          </p:nvPr>
        </p:nvSpPr>
        <p:spPr/>
        <p:txBody>
          <a:bodyPr/>
          <a:lstStyle/>
          <a:p>
            <a:r>
              <a:rPr lang="es-ES_tradnl" dirty="0"/>
              <a:t>Introducción
</a:t>
            </a:r>
          </a:p>
        </p:txBody>
      </p:sp>
      <p:sp>
        <p:nvSpPr>
          <p:cNvPr id="21" name="Content Placeholder 20"/>
          <p:cNvSpPr>
            <a:spLocks noGrp="1"/>
          </p:cNvSpPr>
          <p:nvPr>
            <p:ph idx="10"/>
          </p:nvPr>
        </p:nvSpPr>
        <p:spPr>
          <a:xfrm>
            <a:off x="7543800" y="2057400"/>
            <a:ext cx="3200400" cy="5257800"/>
          </a:xfrm>
        </p:spPr>
        <p:txBody>
          <a:bodyPr/>
          <a:lstStyle/>
          <a:p>
            <a:r>
              <a:rPr lang="es-ES_tradnl" b="1" dirty="0">
                <a:solidFill>
                  <a:schemeClr val="accent2"/>
                </a:solidFill>
              </a:rPr>
              <a:t>Blockchain para empresas</a:t>
            </a:r>
          </a:p>
          <a:p>
            <a:endParaRPr lang="es-ES_tradnl" dirty="0"/>
          </a:p>
          <a:p>
            <a:r>
              <a:rPr lang="es-ES_tradnl" sz="1800" dirty="0"/>
              <a:t>El </a:t>
            </a:r>
            <a:r>
              <a:rPr lang="es-ES_tradnl" sz="1800" dirty="0" err="1"/>
              <a:t>blockchain</a:t>
            </a:r>
            <a:r>
              <a:rPr lang="es-ES_tradnl" sz="1800" dirty="0"/>
              <a:t> puede permitir una única fuente de verdad en los negocios. </a:t>
            </a:r>
          </a:p>
          <a:p>
            <a:pPr marL="285750" indent="-285750">
              <a:buFont typeface="Arial" panose="020B0604020202020204" pitchFamily="34" charset="0"/>
              <a:buChar char="•"/>
            </a:pPr>
            <a:r>
              <a:rPr lang="es-ES_tradnl" sz="1800" dirty="0"/>
              <a:t>La adopción empresarial está creciendo rápidamente</a:t>
            </a:r>
          </a:p>
          <a:p>
            <a:pPr marL="285750" indent="-285750">
              <a:buFont typeface="Arial" panose="020B0604020202020204" pitchFamily="34" charset="0"/>
              <a:buChar char="•"/>
            </a:pPr>
            <a:r>
              <a:rPr lang="es-ES_tradnl" sz="1800" dirty="0"/>
              <a:t>Más del 60% de los primeros usuarios esperan estar en producción para 2020. </a:t>
            </a:r>
          </a:p>
          <a:p>
            <a:pPr marL="285750" indent="-285750">
              <a:buFont typeface="Arial" panose="020B0604020202020204" pitchFamily="34" charset="0"/>
              <a:buChar char="•"/>
            </a:pPr>
            <a:r>
              <a:rPr lang="es-ES_tradnl" sz="1800" dirty="0"/>
              <a:t>Determinar desde el principio si crear, colaborar o consumir un servicio </a:t>
            </a:r>
            <a:r>
              <a:rPr lang="es-ES_tradnl" sz="1800" dirty="0" err="1"/>
              <a:t>blockchain</a:t>
            </a:r>
            <a:endParaRPr lang="es-ES_tradnl" sz="1800" dirty="0"/>
          </a:p>
        </p:txBody>
      </p:sp>
      <p:sp>
        <p:nvSpPr>
          <p:cNvPr id="22" name="Content Placeholder 21"/>
          <p:cNvSpPr>
            <a:spLocks noGrp="1"/>
          </p:cNvSpPr>
          <p:nvPr>
            <p:ph idx="12"/>
          </p:nvPr>
        </p:nvSpPr>
        <p:spPr/>
        <p:txBody>
          <a:bodyPr/>
          <a:lstStyle/>
          <a:p>
            <a:r>
              <a:rPr lang="es-ES_tradnl" b="1" dirty="0">
                <a:solidFill>
                  <a:schemeClr val="accent2"/>
                </a:solidFill>
              </a:rPr>
              <a:t>Un vórtice de desconfianza</a:t>
            </a:r>
          </a:p>
          <a:p>
            <a:endParaRPr lang="es-ES_tradnl" dirty="0"/>
          </a:p>
          <a:p>
            <a:r>
              <a:rPr lang="es-ES_tradnl" sz="1800" dirty="0"/>
              <a:t>Una serie de factores están cambiando el panorama empresarial que nos rodea: </a:t>
            </a:r>
          </a:p>
          <a:p>
            <a:pPr marL="285750" indent="-285750">
              <a:buFont typeface="Arial" panose="020B0604020202020204" pitchFamily="34" charset="0"/>
              <a:buChar char="•"/>
            </a:pPr>
            <a:r>
              <a:rPr lang="es-ES_tradnl" sz="1800" dirty="0"/>
              <a:t>Modelos de negocio de plataformas y la economía colaborativa</a:t>
            </a:r>
          </a:p>
          <a:p>
            <a:pPr marL="285750" indent="-285750">
              <a:buFont typeface="Arial" panose="020B0604020202020204" pitchFamily="34" charset="0"/>
              <a:buChar char="•"/>
            </a:pPr>
            <a:r>
              <a:rPr lang="es-ES_tradnl" sz="1800" dirty="0"/>
              <a:t>Interés por la sostenibilidad</a:t>
            </a:r>
          </a:p>
          <a:p>
            <a:pPr marL="285750" indent="-285750">
              <a:buFont typeface="Arial" panose="020B0604020202020204" pitchFamily="34" charset="0"/>
              <a:buChar char="•"/>
            </a:pPr>
            <a:r>
              <a:rPr lang="es-ES_tradnl" sz="1800" dirty="0"/>
              <a:t>Cadenas de valor cada vez mas </a:t>
            </a:r>
            <a:r>
              <a:rPr lang="es-ES_tradnl" sz="1800" dirty="0" err="1"/>
              <a:t>complegas</a:t>
            </a:r>
            <a:endParaRPr lang="es-ES_tradnl" dirty="0"/>
          </a:p>
        </p:txBody>
      </p:sp>
      <p:sp>
        <p:nvSpPr>
          <p:cNvPr id="23" name="Content Placeholder 22"/>
          <p:cNvSpPr>
            <a:spLocks noGrp="1"/>
          </p:cNvSpPr>
          <p:nvPr>
            <p:ph idx="13"/>
          </p:nvPr>
        </p:nvSpPr>
        <p:spPr>
          <a:xfrm>
            <a:off x="11201400" y="2057400"/>
            <a:ext cx="3108960" cy="5257800"/>
          </a:xfrm>
        </p:spPr>
        <p:txBody>
          <a:bodyPr/>
          <a:lstStyle/>
          <a:p>
            <a:pPr>
              <a:spcAft>
                <a:spcPts val="1200"/>
              </a:spcAft>
            </a:pPr>
            <a:r>
              <a:rPr lang="es-ES_tradnl" b="1" dirty="0">
                <a:solidFill>
                  <a:schemeClr val="accent2"/>
                </a:solidFill>
              </a:rPr>
              <a:t>¿Qué modelo de red es el adecuado?
</a:t>
            </a:r>
            <a:r>
              <a:rPr lang="es-ES_tradnl" sz="1800" dirty="0"/>
              <a:t>Construir un caso de negocio para </a:t>
            </a:r>
            <a:r>
              <a:rPr lang="es-ES_tradnl" sz="1800" dirty="0" err="1"/>
              <a:t>blockchain</a:t>
            </a:r>
            <a:r>
              <a:rPr lang="es-ES_tradnl" sz="1800" dirty="0"/>
              <a:t> implica: </a:t>
            </a:r>
          </a:p>
          <a:p>
            <a:pPr marL="285750" indent="-285750">
              <a:spcAft>
                <a:spcPts val="1200"/>
              </a:spcAft>
              <a:buFont typeface="Arial" panose="020B0604020202020204" pitchFamily="34" charset="0"/>
              <a:buChar char="•"/>
            </a:pPr>
            <a:r>
              <a:rPr lang="es-ES_tradnl" sz="1800" dirty="0"/>
              <a:t>Diseñar un modelo de incentivo justo, </a:t>
            </a:r>
          </a:p>
          <a:p>
            <a:pPr marL="285750" indent="-285750">
              <a:spcAft>
                <a:spcPts val="1200"/>
              </a:spcAft>
              <a:buFont typeface="Arial" panose="020B0604020202020204" pitchFamily="34" charset="0"/>
              <a:buChar char="•"/>
            </a:pPr>
            <a:r>
              <a:rPr lang="es-ES_tradnl" sz="1800" dirty="0"/>
              <a:t>Comprender los efectos de la red y los puntos de inflexión para la escala</a:t>
            </a:r>
          </a:p>
          <a:p>
            <a:pPr marL="285750" indent="-285750">
              <a:spcAft>
                <a:spcPts val="1200"/>
              </a:spcAft>
              <a:buFont typeface="Arial" panose="020B0604020202020204" pitchFamily="34" charset="0"/>
              <a:buChar char="•"/>
            </a:pPr>
            <a:r>
              <a:rPr lang="es-ES_tradnl" sz="1800" dirty="0"/>
              <a:t>Modelo de </a:t>
            </a:r>
            <a:r>
              <a:rPr lang="es-ES_tradnl" sz="1800" dirty="0" err="1"/>
              <a:t>red:De</a:t>
            </a:r>
            <a:r>
              <a:rPr lang="es-ES_tradnl" sz="1800" dirty="0"/>
              <a:t> diferenciación, De servicios públicos, De mercado</a:t>
            </a:r>
          </a:p>
        </p:txBody>
      </p:sp>
      <p:sp>
        <p:nvSpPr>
          <p:cNvPr id="4" name="TextBox 3"/>
          <p:cNvSpPr txBox="1"/>
          <p:nvPr/>
        </p:nvSpPr>
        <p:spPr>
          <a:xfrm>
            <a:off x="6537960" y="685800"/>
            <a:ext cx="914400" cy="914400"/>
          </a:xfrm>
          <a:prstGeom prst="rect">
            <a:avLst/>
          </a:prstGeom>
        </p:spPr>
        <p:txBody>
          <a:bodyPr wrap="none" lIns="0" tIns="0" rIns="0" bIns="0" rtlCol="0">
            <a:noAutofit/>
          </a:bodyPr>
          <a:lstStyle/>
          <a:p>
            <a:pPr>
              <a:lnSpc>
                <a:spcPct val="105000"/>
              </a:lnSpc>
              <a:spcBef>
                <a:spcPts val="1000"/>
              </a:spcBef>
            </a:pPr>
            <a:endParaRPr lang="es-ES_tradnl" sz="2000">
              <a:solidFill>
                <a:schemeClr val="bg2"/>
              </a:solidFill>
              <a:latin typeface="IBM Plex Sans" charset="0"/>
              <a:ea typeface="IBM Plex Sans" charset="0"/>
              <a:cs typeface="IBM Plex Sans" charset="0"/>
            </a:endParaRPr>
          </a:p>
        </p:txBody>
      </p:sp>
    </p:spTree>
    <p:extLst>
      <p:ext uri="{BB962C8B-B14F-4D97-AF65-F5344CB8AC3E}">
        <p14:creationId xmlns:p14="http://schemas.microsoft.com/office/powerpoint/2010/main" val="3843475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F5B-F355-A74E-9CF8-13032D7B36F4}"/>
              </a:ext>
            </a:extLst>
          </p:cNvPr>
          <p:cNvSpPr>
            <a:spLocks noGrp="1"/>
          </p:cNvSpPr>
          <p:nvPr>
            <p:ph idx="1"/>
          </p:nvPr>
        </p:nvSpPr>
        <p:spPr/>
        <p:txBody>
          <a:bodyPr/>
          <a:lstStyle/>
          <a:p>
            <a:r>
              <a:rPr lang="es-ES_tradnl" sz="3200" b="1">
                <a:solidFill>
                  <a:schemeClr val="bg2"/>
                </a:solidFill>
              </a:rPr>
              <a:t>Preguntas clave a tener en cuenta
</a:t>
            </a:r>
            <a:endParaRPr lang="es-ES_tradnl" sz="3200" b="1" dirty="0">
              <a:solidFill>
                <a:schemeClr val="bg2"/>
              </a:solidFill>
            </a:endParaRPr>
          </a:p>
        </p:txBody>
      </p:sp>
      <p:sp>
        <p:nvSpPr>
          <p:cNvPr id="4" name="Content Placeholder 3">
            <a:extLst>
              <a:ext uri="{FF2B5EF4-FFF2-40B4-BE49-F238E27FC236}">
                <a16:creationId xmlns:a16="http://schemas.microsoft.com/office/drawing/2014/main" id="{D84BA871-555C-7F4D-B21D-5FA7349AB62C}"/>
              </a:ext>
            </a:extLst>
          </p:cNvPr>
          <p:cNvSpPr>
            <a:spLocks noGrp="1"/>
          </p:cNvSpPr>
          <p:nvPr>
            <p:ph idx="10"/>
          </p:nvPr>
        </p:nvSpPr>
        <p:spPr>
          <a:xfrm>
            <a:off x="7543800" y="402336"/>
            <a:ext cx="6629400" cy="5257800"/>
          </a:xfrm>
        </p:spPr>
        <p:txBody>
          <a:bodyPr/>
          <a:lstStyle/>
          <a:p>
            <a:pPr marL="342900" indent="-342900">
              <a:buFont typeface="System Font Regular"/>
              <a:buChar char="–"/>
            </a:pPr>
            <a:r>
              <a:rPr lang="es-ES_tradnl" sz="2400" b="1" dirty="0"/>
              <a:t>¿Qué problemas afectan su cadena de cadena de valor o aquejan la industria?
¿Cómo podría diferenciar su valor con procesos mejorados?
¿Qué tamaño inicial del mercado debe lograrse para que los miembros de su ecosistema acumulen los beneficios esperados de </a:t>
            </a:r>
            <a:r>
              <a:rPr lang="es-ES_tradnl" sz="2400" b="1" dirty="0" err="1"/>
              <a:t>blockchain</a:t>
            </a:r>
            <a:r>
              <a:rPr lang="es-ES_tradnl" sz="2400" b="1" dirty="0"/>
              <a:t>?
¿Qué opciones de escalado adicionales existen para su solución </a:t>
            </a:r>
            <a:r>
              <a:rPr lang="es-ES_tradnl" sz="2400" b="1" dirty="0" err="1"/>
              <a:t>blockchain</a:t>
            </a:r>
            <a:r>
              <a:rPr lang="es-ES_tradnl" sz="2400" b="1" dirty="0"/>
              <a:t>? ¿Podría la solución licenciarse a otras geografías? 
¿Cómo monetizará su red </a:t>
            </a:r>
            <a:r>
              <a:rPr lang="es-ES_tradnl" sz="2400" b="1" dirty="0" err="1"/>
              <a:t>blockchain</a:t>
            </a:r>
            <a:r>
              <a:rPr lang="es-ES_tradnl" sz="2400" b="1" dirty="0"/>
              <a:t> en su conjunto su inversión inicial? 
¿Cómo podrían los </a:t>
            </a:r>
            <a:r>
              <a:rPr lang="es-ES_tradnl" sz="2400" b="1" dirty="0" err="1"/>
              <a:t>tokens</a:t>
            </a:r>
            <a:r>
              <a:rPr lang="es-ES_tradnl" sz="2400" b="1" dirty="0"/>
              <a:t> incentivar nuevos comportamientos o facilitar nuevos mercados p2p y </a:t>
            </a:r>
            <a:r>
              <a:rPr lang="es-ES_tradnl" sz="2400" b="1" dirty="0" err="1"/>
              <a:t>prosumidores</a:t>
            </a:r>
            <a:r>
              <a:rPr lang="es-ES_tradnl" sz="2400" b="1" dirty="0"/>
              <a:t> en </a:t>
            </a:r>
            <a:r>
              <a:rPr lang="es-ES_tradnl" sz="2400" b="1" dirty="0" err="1"/>
              <a:t>blockchain</a:t>
            </a:r>
            <a:r>
              <a:rPr lang="es-ES_tradnl" sz="2400" b="1" dirty="0"/>
              <a:t>? 
</a:t>
            </a:r>
            <a:endParaRPr lang="es-ES_tradnl" dirty="0"/>
          </a:p>
        </p:txBody>
      </p:sp>
      <p:sp>
        <p:nvSpPr>
          <p:cNvPr id="5" name="Text Placeholder 4">
            <a:extLst>
              <a:ext uri="{FF2B5EF4-FFF2-40B4-BE49-F238E27FC236}">
                <a16:creationId xmlns:a16="http://schemas.microsoft.com/office/drawing/2014/main" id="{37637B5A-F4C9-334D-9571-18D1F3E5F39E}"/>
              </a:ext>
            </a:extLst>
          </p:cNvPr>
          <p:cNvSpPr>
            <a:spLocks noGrp="1"/>
          </p:cNvSpPr>
          <p:nvPr>
            <p:ph type="body" sz="quarter" idx="11"/>
          </p:nvPr>
        </p:nvSpPr>
        <p:spPr/>
        <p:txBody>
          <a:bodyPr/>
          <a:lstStyle/>
          <a:p>
            <a:r>
              <a:rPr lang="es-ES_tradnl"/>
              <a:t>El camino al valor
</a:t>
            </a:r>
            <a:endParaRPr lang="es-ES_tradnl" dirty="0"/>
          </a:p>
        </p:txBody>
      </p:sp>
    </p:spTree>
    <p:extLst>
      <p:ext uri="{BB962C8B-B14F-4D97-AF65-F5344CB8AC3E}">
        <p14:creationId xmlns:p14="http://schemas.microsoft.com/office/powerpoint/2010/main" val="3428480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29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a:t>En busca de valor
</a:t>
            </a:r>
          </a:p>
        </p:txBody>
      </p:sp>
      <p:sp>
        <p:nvSpPr>
          <p:cNvPr id="21" name="Content Placeholder 20"/>
          <p:cNvSpPr>
            <a:spLocks noGrp="1"/>
          </p:cNvSpPr>
          <p:nvPr>
            <p:ph idx="10"/>
          </p:nvPr>
        </p:nvSpPr>
        <p:spPr>
          <a:xfrm>
            <a:off x="7543800" y="1417320"/>
            <a:ext cx="3200400" cy="5257800"/>
          </a:xfrm>
        </p:spPr>
        <p:txBody>
          <a:bodyPr/>
          <a:lstStyle/>
          <a:p>
            <a:r>
              <a:rPr lang="es-ES_tradnl" b="1" dirty="0">
                <a:solidFill>
                  <a:schemeClr val="accent2"/>
                </a:solidFill>
              </a:rPr>
              <a:t>Una evolución planificada
</a:t>
            </a:r>
            <a:endParaRPr lang="es-ES_tradnl" dirty="0"/>
          </a:p>
          <a:p>
            <a:r>
              <a:rPr lang="es-ES_tradnl" sz="1800" dirty="0"/>
              <a:t>Si bien la elección de los casos de uso iniciales y los miembros para un ecosistema mínimo viable son fundamentales para el éxito de las redes de producción, también es importante diseñar con el punto final en mente. </a:t>
            </a:r>
          </a:p>
          <a:p>
            <a:endParaRPr lang="es-ES_tradnl" sz="1800" dirty="0"/>
          </a:p>
          <a:p>
            <a:r>
              <a:rPr lang="es-ES_tradnl" sz="1800" dirty="0"/>
              <a:t>Los casos y redes de uso más exitosos evolucionarán de un modelo a otro, hacia una mayor cuota de mercado y mayores beneficios y valor compartido
</a:t>
            </a:r>
          </a:p>
        </p:txBody>
      </p:sp>
      <p:sp>
        <p:nvSpPr>
          <p:cNvPr id="22" name="Content Placeholder 21"/>
          <p:cNvSpPr>
            <a:spLocks noGrp="1"/>
          </p:cNvSpPr>
          <p:nvPr>
            <p:ph idx="12"/>
          </p:nvPr>
        </p:nvSpPr>
        <p:spPr>
          <a:xfrm>
            <a:off x="3886200" y="1417320"/>
            <a:ext cx="3162300" cy="5257800"/>
          </a:xfrm>
        </p:spPr>
        <p:txBody>
          <a:bodyPr/>
          <a:lstStyle/>
          <a:p>
            <a:r>
              <a:rPr lang="es-ES_tradnl" b="1" dirty="0">
                <a:solidFill>
                  <a:schemeClr val="accent2"/>
                </a:solidFill>
              </a:rPr>
              <a:t>Selección de casos de uso
</a:t>
            </a:r>
            <a:endParaRPr lang="es-ES_tradnl" dirty="0"/>
          </a:p>
          <a:p>
            <a:r>
              <a:rPr lang="es-ES_tradnl" sz="1800" dirty="0"/>
              <a:t>La construcción de un caso de negocio para </a:t>
            </a:r>
            <a:r>
              <a:rPr lang="es-ES_tradnl" sz="1800" dirty="0" err="1"/>
              <a:t>blockchain</a:t>
            </a:r>
            <a:r>
              <a:rPr lang="es-ES_tradnl" sz="1800" dirty="0"/>
              <a:t>, como cualquier caso de negocio, comienza con: un lugar para comenzar y una hoja de ruta a seguir. </a:t>
            </a:r>
          </a:p>
          <a:p>
            <a:endParaRPr lang="es-ES_tradnl" sz="1800" dirty="0"/>
          </a:p>
          <a:p>
            <a:r>
              <a:rPr lang="es-ES_tradnl" sz="1800" dirty="0"/>
              <a:t>Lo que es único, sin embargo, es que la base de la competencia ya no es la empresa, sino la propia red</a:t>
            </a:r>
          </a:p>
          <a:p>
            <a:endParaRPr lang="es-ES_tradnl" sz="1800" dirty="0"/>
          </a:p>
          <a:p>
            <a:r>
              <a:rPr lang="es-ES_tradnl" sz="1800" dirty="0"/>
              <a:t>Los casos de uso deben estar alineados con el modelo de red, y asegurarse de que los miembros adecuados están a bordo
</a:t>
            </a:r>
            <a:endParaRPr lang="es-ES_tradnl" dirty="0"/>
          </a:p>
        </p:txBody>
      </p:sp>
      <p:sp>
        <p:nvSpPr>
          <p:cNvPr id="23" name="Content Placeholder 22"/>
          <p:cNvSpPr>
            <a:spLocks noGrp="1"/>
          </p:cNvSpPr>
          <p:nvPr>
            <p:ph idx="13"/>
          </p:nvPr>
        </p:nvSpPr>
        <p:spPr>
          <a:xfrm>
            <a:off x="11201400" y="1417320"/>
            <a:ext cx="2971800" cy="5257800"/>
          </a:xfrm>
        </p:spPr>
        <p:txBody>
          <a:bodyPr/>
          <a:lstStyle/>
          <a:p>
            <a:r>
              <a:rPr lang="es-ES_tradnl" b="1" dirty="0">
                <a:solidFill>
                  <a:schemeClr val="accent2"/>
                </a:solidFill>
              </a:rPr>
              <a:t>Compartir el pastel
</a:t>
            </a:r>
            <a:endParaRPr lang="es-ES_tradnl" dirty="0"/>
          </a:p>
          <a:p>
            <a:r>
              <a:rPr lang="es-ES_tradnl" sz="1800" dirty="0"/>
              <a:t>El valor creado en una red </a:t>
            </a:r>
            <a:r>
              <a:rPr lang="es-ES_tradnl" sz="1800" dirty="0" err="1"/>
              <a:t>blockchain</a:t>
            </a:r>
            <a:r>
              <a:rPr lang="es-ES_tradnl" sz="1800" dirty="0"/>
              <a:t> se comparte y requiere una cuidadosa consideración para alinear los roles y beneficios de los miembros. Los incentivos a los miembros pueden no ser siempre evidentes, y se pueden crear reembolsos adicionales, descuentos o incentivos basados en </a:t>
            </a:r>
            <a:r>
              <a:rPr lang="es-ES_tradnl" sz="1800" dirty="0" err="1"/>
              <a:t>tokens</a:t>
            </a:r>
            <a:r>
              <a:rPr lang="es-ES_tradnl" sz="1800" dirty="0"/>
              <a:t> para garantizar que todos los miembros reciban beneficios justos correlacionados positivamente con funciones y esfuerzos
</a:t>
            </a:r>
          </a:p>
        </p:txBody>
      </p:sp>
      <p:sp>
        <p:nvSpPr>
          <p:cNvPr id="5" name="Text Placeholder 4">
            <a:extLst>
              <a:ext uri="{FF2B5EF4-FFF2-40B4-BE49-F238E27FC236}">
                <a16:creationId xmlns:a16="http://schemas.microsoft.com/office/drawing/2014/main" id="{083AD900-FA24-1943-8FBB-1E842B14B859}"/>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340816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a:t>Cómo escalar
</a:t>
            </a:r>
          </a:p>
        </p:txBody>
      </p:sp>
      <p:sp>
        <p:nvSpPr>
          <p:cNvPr id="21" name="Content Placeholder 20"/>
          <p:cNvSpPr>
            <a:spLocks noGrp="1"/>
          </p:cNvSpPr>
          <p:nvPr>
            <p:ph idx="10"/>
          </p:nvPr>
        </p:nvSpPr>
        <p:spPr>
          <a:xfrm>
            <a:off x="7543800" y="2057400"/>
            <a:ext cx="3200400" cy="5257800"/>
          </a:xfrm>
        </p:spPr>
        <p:txBody>
          <a:bodyPr/>
          <a:lstStyle/>
          <a:p>
            <a:r>
              <a:rPr lang="es-ES_tradnl" sz="1800" b="1" dirty="0">
                <a:solidFill>
                  <a:schemeClr val="accent2"/>
                </a:solidFill>
              </a:rPr>
              <a:t>Colaborar con competidores</a:t>
            </a:r>
          </a:p>
          <a:p>
            <a:br>
              <a:rPr lang="es-ES_tradnl" sz="900" dirty="0"/>
            </a:br>
            <a:r>
              <a:rPr lang="es-ES_tradnl" sz="1600" dirty="0"/>
              <a:t>Las redes basadas en consorcios, ya sean construidas para la diferenciación o como una empresa de servicios compartidos, a menudo necesitan superar el desafío de la </a:t>
            </a:r>
            <a:r>
              <a:rPr lang="es-ES_tradnl" sz="1600" dirty="0" err="1"/>
              <a:t>co-opetición</a:t>
            </a:r>
            <a:r>
              <a:rPr lang="es-ES_tradnl" sz="1600" dirty="0"/>
              <a:t>. En un consorcio de iguales, todo el mundo puede beneficiarse de procesos compartidos, pero todavía aprovecha las oportunidades de diferenciación. Los costos pueden distribuirse para lograr economías de escala con formas de organización no tradicionales </a:t>
            </a:r>
          </a:p>
        </p:txBody>
      </p:sp>
      <p:sp>
        <p:nvSpPr>
          <p:cNvPr id="22" name="Content Placeholder 21"/>
          <p:cNvSpPr>
            <a:spLocks noGrp="1"/>
          </p:cNvSpPr>
          <p:nvPr>
            <p:ph idx="12"/>
          </p:nvPr>
        </p:nvSpPr>
        <p:spPr>
          <a:xfrm>
            <a:off x="3886199" y="2057400"/>
            <a:ext cx="3162301" cy="5257800"/>
          </a:xfrm>
        </p:spPr>
        <p:txBody>
          <a:bodyPr/>
          <a:lstStyle/>
          <a:p>
            <a:r>
              <a:rPr lang="es-ES_tradnl" sz="1800" b="1" dirty="0">
                <a:solidFill>
                  <a:schemeClr val="accent2"/>
                </a:solidFill>
              </a:rPr>
              <a:t>Empezando con fuerza
</a:t>
            </a:r>
            <a:endParaRPr lang="es-ES_tradnl" sz="1800" dirty="0"/>
          </a:p>
          <a:p>
            <a:r>
              <a:rPr lang="es-ES_tradnl" sz="1600" dirty="0"/>
              <a:t>Una red fuerte comienza con un segmento de caso de uso que es lo suficientemente grande como para impulsar el efecto de red pero lo suficientemente pequeño para administrar, y los miembros que pueden ayudar a expandir la red
</a:t>
            </a:r>
            <a:endParaRPr lang="es-ES_tradnl" sz="1800" dirty="0"/>
          </a:p>
          <a:p>
            <a:endParaRPr lang="es-ES_tradnl" sz="1800" dirty="0"/>
          </a:p>
        </p:txBody>
      </p:sp>
      <p:sp>
        <p:nvSpPr>
          <p:cNvPr id="23" name="Content Placeholder 22"/>
          <p:cNvSpPr>
            <a:spLocks noGrp="1"/>
          </p:cNvSpPr>
          <p:nvPr>
            <p:ph idx="13"/>
          </p:nvPr>
        </p:nvSpPr>
        <p:spPr>
          <a:xfrm>
            <a:off x="11201400" y="2057400"/>
            <a:ext cx="2971800" cy="5943600"/>
          </a:xfrm>
        </p:spPr>
        <p:txBody>
          <a:bodyPr/>
          <a:lstStyle/>
          <a:p>
            <a:r>
              <a:rPr lang="es-ES_tradnl" sz="1800" b="1" dirty="0">
                <a:solidFill>
                  <a:schemeClr val="accent2"/>
                </a:solidFill>
              </a:rPr>
              <a:t>Gobernar a largo plazo</a:t>
            </a:r>
          </a:p>
          <a:p>
            <a:br>
              <a:rPr lang="es-ES_tradnl" sz="900" dirty="0"/>
            </a:br>
            <a:r>
              <a:rPr lang="es-ES_tradnl" sz="1600" dirty="0"/>
              <a:t>La gobernanza de las decisiones empresariales, legales y tecnológicas para las redes </a:t>
            </a:r>
            <a:r>
              <a:rPr lang="es-ES_tradnl" sz="1600" dirty="0" err="1"/>
              <a:t>blockchain</a:t>
            </a:r>
            <a:r>
              <a:rPr lang="es-ES_tradnl" sz="1600" dirty="0"/>
              <a:t> puede tomar una coordinación significativa, costo y esfuerzo, a menudo se pasa por alto y varía en función del tipo de red. Una red bien gobernada tiene una entidad gobernante que se ejecuta y hace crecer de manera responsable la red y aplica las políticas de red, alineadas con los intereses mutuos de la comunidad</a:t>
            </a:r>
          </a:p>
        </p:txBody>
      </p:sp>
      <p:sp>
        <p:nvSpPr>
          <p:cNvPr id="5" name="Text Placeholder 4">
            <a:extLst>
              <a:ext uri="{FF2B5EF4-FFF2-40B4-BE49-F238E27FC236}">
                <a16:creationId xmlns:a16="http://schemas.microsoft.com/office/drawing/2014/main" id="{73502E21-F0BC-CA4D-85AE-00608A3AE92A}"/>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82691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a:t>Diseño para nuevos mercados
</a:t>
            </a:r>
            <a:endParaRPr lang="es-ES_tradnl" b="1" dirty="0"/>
          </a:p>
        </p:txBody>
      </p:sp>
      <p:sp>
        <p:nvSpPr>
          <p:cNvPr id="21" name="Content Placeholder 20"/>
          <p:cNvSpPr>
            <a:spLocks noGrp="1"/>
          </p:cNvSpPr>
          <p:nvPr>
            <p:ph idx="10"/>
          </p:nvPr>
        </p:nvSpPr>
        <p:spPr>
          <a:xfrm>
            <a:off x="7543800" y="2057400"/>
            <a:ext cx="3200399" cy="5257800"/>
          </a:xfrm>
        </p:spPr>
        <p:txBody>
          <a:bodyPr/>
          <a:lstStyle/>
          <a:p>
            <a:r>
              <a:rPr lang="es-ES_tradnl" b="1" dirty="0">
                <a:solidFill>
                  <a:schemeClr val="accent2"/>
                </a:solidFill>
              </a:rPr>
              <a:t>Una nueva herramienta: el </a:t>
            </a:r>
            <a:r>
              <a:rPr lang="es-ES_tradnl" b="1" dirty="0" err="1">
                <a:solidFill>
                  <a:schemeClr val="accent2"/>
                </a:solidFill>
              </a:rPr>
              <a:t>token</a:t>
            </a:r>
            <a:endParaRPr lang="es-ES_tradnl" b="1" dirty="0">
              <a:solidFill>
                <a:schemeClr val="accent2"/>
              </a:solidFill>
            </a:endParaRPr>
          </a:p>
          <a:p>
            <a:endParaRPr lang="es-ES_tradnl" dirty="0"/>
          </a:p>
          <a:p>
            <a:r>
              <a:rPr lang="es-ES_tradnl" sz="1800" dirty="0"/>
              <a:t>Los activos en muchos mercados son muy difíciles de transferir.</a:t>
            </a:r>
          </a:p>
          <a:p>
            <a:r>
              <a:rPr lang="es-ES_tradnl" sz="1800" dirty="0"/>
              <a:t>Los </a:t>
            </a:r>
            <a:r>
              <a:rPr lang="es-ES_tradnl" sz="1800" dirty="0" err="1"/>
              <a:t>tokens</a:t>
            </a:r>
            <a:r>
              <a:rPr lang="es-ES_tradnl" sz="1800" dirty="0"/>
              <a:t> – o representación digital de activos físicos – en la cadena de bloques pueden ayudar a desbloquear estos activos y crear nuevos mercados. </a:t>
            </a:r>
          </a:p>
        </p:txBody>
      </p:sp>
      <p:sp>
        <p:nvSpPr>
          <p:cNvPr id="22" name="Content Placeholder 21"/>
          <p:cNvSpPr>
            <a:spLocks noGrp="1"/>
          </p:cNvSpPr>
          <p:nvPr>
            <p:ph idx="12"/>
          </p:nvPr>
        </p:nvSpPr>
        <p:spPr>
          <a:xfrm>
            <a:off x="3899651" y="2074792"/>
            <a:ext cx="3148849" cy="5257800"/>
          </a:xfrm>
        </p:spPr>
        <p:txBody>
          <a:bodyPr/>
          <a:lstStyle/>
          <a:p>
            <a:r>
              <a:rPr lang="es-ES_tradnl" b="1" dirty="0">
                <a:solidFill>
                  <a:schemeClr val="accent2"/>
                </a:solidFill>
              </a:rPr>
              <a:t>Muéstrame el dinero</a:t>
            </a:r>
          </a:p>
          <a:p>
            <a:endParaRPr lang="es-ES_tradnl" dirty="0"/>
          </a:p>
          <a:p>
            <a:r>
              <a:rPr lang="es-ES_tradnl" sz="1800" dirty="0"/>
              <a:t>Blockchain permite a los socios no tradicionales innovar y crear un valor, plataformas y mercados completamente nuevos. A menudo, estos están a través de los límites tradicionales de la industria y pueden ayudar a involucrar y transformar la experiencia del consumidor. Al igual que con otros tipos de red, una estrategia de monetización robusta es una parte esencial del diseño de la red</a:t>
            </a:r>
          </a:p>
        </p:txBody>
      </p:sp>
      <p:sp>
        <p:nvSpPr>
          <p:cNvPr id="23" name="Content Placeholder 22"/>
          <p:cNvSpPr>
            <a:spLocks noGrp="1"/>
          </p:cNvSpPr>
          <p:nvPr>
            <p:ph idx="13"/>
          </p:nvPr>
        </p:nvSpPr>
        <p:spPr>
          <a:xfrm>
            <a:off x="11201400" y="2057400"/>
            <a:ext cx="2971800" cy="5742432"/>
          </a:xfrm>
        </p:spPr>
        <p:txBody>
          <a:bodyPr/>
          <a:lstStyle/>
          <a:p>
            <a:r>
              <a:rPr lang="es-ES_tradnl" sz="1800" b="1" dirty="0">
                <a:solidFill>
                  <a:schemeClr val="accent2"/>
                </a:solidFill>
              </a:rPr>
              <a:t>Hacia una economía circular
</a:t>
            </a:r>
            <a:br>
              <a:rPr lang="es-ES_tradnl" sz="900" dirty="0"/>
            </a:br>
            <a:r>
              <a:rPr lang="es-ES_tradnl" sz="1600" dirty="0"/>
              <a:t>A medida que las redes </a:t>
            </a:r>
            <a:r>
              <a:rPr lang="es-ES_tradnl" sz="1600" dirty="0" err="1"/>
              <a:t>blockchain</a:t>
            </a:r>
            <a:r>
              <a:rPr lang="es-ES_tradnl" sz="1600" dirty="0"/>
              <a:t> desbloquean oportunidades previamente no aprovechadas, los cambios estructurales en la economía son posibles. </a:t>
            </a:r>
          </a:p>
          <a:p>
            <a:r>
              <a:rPr lang="es-ES_tradnl" sz="1600" dirty="0"/>
              <a:t>Las nuevas iniciativas de sostenibilidad, la propiedad fraccionaria de los recursos y la reducción de residuos pueden crear un bucle circular de valor en expansión</a:t>
            </a:r>
          </a:p>
          <a:p>
            <a:r>
              <a:rPr lang="es-ES_tradnl" sz="1800" dirty="0"/>
              <a:t> </a:t>
            </a:r>
          </a:p>
          <a:p>
            <a:endParaRPr lang="es-ES_tradnl" sz="1800" dirty="0">
              <a:solidFill>
                <a:srgbClr val="FF0000"/>
              </a:solidFill>
            </a:endParaRPr>
          </a:p>
        </p:txBody>
      </p:sp>
      <p:sp>
        <p:nvSpPr>
          <p:cNvPr id="5" name="TextBox 4"/>
          <p:cNvSpPr txBox="1"/>
          <p:nvPr/>
        </p:nvSpPr>
        <p:spPr>
          <a:xfrm>
            <a:off x="10968644" y="5897880"/>
            <a:ext cx="3406140" cy="868680"/>
          </a:xfrm>
          <a:prstGeom prst="rect">
            <a:avLst/>
          </a:prstGeom>
        </p:spPr>
        <p:txBody>
          <a:bodyPr wrap="square" lIns="0" tIns="0" rIns="0" bIns="0" rtlCol="0">
            <a:noAutofit/>
          </a:bodyPr>
          <a:lstStyle/>
          <a:p>
            <a:pPr>
              <a:lnSpc>
                <a:spcPct val="105000"/>
              </a:lnSpc>
              <a:spcBef>
                <a:spcPts val="1000"/>
              </a:spcBef>
            </a:pPr>
            <a:endParaRPr lang="es-ES_tradnl" sz="2000">
              <a:solidFill>
                <a:srgbClr val="FF0000"/>
              </a:solidFill>
              <a:latin typeface="IBM Plex Sans" charset="0"/>
              <a:ea typeface="IBM Plex Sans" charset="0"/>
              <a:cs typeface="IBM Plex Sans" charset="0"/>
            </a:endParaRPr>
          </a:p>
        </p:txBody>
      </p:sp>
      <p:sp>
        <p:nvSpPr>
          <p:cNvPr id="6" name="Text Placeholder 5">
            <a:extLst>
              <a:ext uri="{FF2B5EF4-FFF2-40B4-BE49-F238E27FC236}">
                <a16:creationId xmlns:a16="http://schemas.microsoft.com/office/drawing/2014/main" id="{2C4678EA-0041-0145-AB35-D4C5DE3C3D0D}"/>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10388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 name="Table 164">
            <a:extLst>
              <a:ext uri="{FF2B5EF4-FFF2-40B4-BE49-F238E27FC236}">
                <a16:creationId xmlns:a16="http://schemas.microsoft.com/office/drawing/2014/main" id="{1C58C17B-62FA-2344-801E-1CD1B6CE2BA5}"/>
              </a:ext>
            </a:extLst>
          </p:cNvPr>
          <p:cNvGraphicFramePr>
            <a:graphicFrameLocks noGrp="1"/>
          </p:cNvGraphicFramePr>
          <p:nvPr>
            <p:extLst>
              <p:ext uri="{D42A27DB-BD31-4B8C-83A1-F6EECF244321}">
                <p14:modId xmlns:p14="http://schemas.microsoft.com/office/powerpoint/2010/main" val="308255975"/>
              </p:ext>
            </p:extLst>
          </p:nvPr>
        </p:nvGraphicFramePr>
        <p:xfrm>
          <a:off x="449124" y="2323093"/>
          <a:ext cx="13724075" cy="5953760"/>
        </p:xfrm>
        <a:graphic>
          <a:graphicData uri="http://schemas.openxmlformats.org/drawingml/2006/table">
            <a:tbl>
              <a:tblPr firstRow="1" bandRow="1">
                <a:tableStyleId>{5C22544A-7EE6-4342-B048-85BDC9FD1C3A}</a:tableStyleId>
              </a:tblPr>
              <a:tblGrid>
                <a:gridCol w="6075043">
                  <a:extLst>
                    <a:ext uri="{9D8B030D-6E8A-4147-A177-3AD203B41FA5}">
                      <a16:colId xmlns:a16="http://schemas.microsoft.com/office/drawing/2014/main" val="20000"/>
                    </a:ext>
                  </a:extLst>
                </a:gridCol>
                <a:gridCol w="4357193">
                  <a:extLst>
                    <a:ext uri="{9D8B030D-6E8A-4147-A177-3AD203B41FA5}">
                      <a16:colId xmlns:a16="http://schemas.microsoft.com/office/drawing/2014/main" val="20001"/>
                    </a:ext>
                  </a:extLst>
                </a:gridCol>
                <a:gridCol w="3291839">
                  <a:extLst>
                    <a:ext uri="{9D8B030D-6E8A-4147-A177-3AD203B41FA5}">
                      <a16:colId xmlns:a16="http://schemas.microsoft.com/office/drawing/2014/main" val="20002"/>
                    </a:ext>
                  </a:extLst>
                </a:gridCol>
              </a:tblGrid>
              <a:tr h="1237534">
                <a:tc>
                  <a:txBody>
                    <a:bodyPr/>
                    <a:lstStyle/>
                    <a:p>
                      <a:r>
                        <a:rPr lang="es-ES_tradnl" sz="2400" b="1" baseline="0" noProof="0">
                          <a:solidFill>
                            <a:schemeClr val="accent1"/>
                          </a:solidFill>
                          <a:latin typeface="IBM Plex Sans" charset="0"/>
                          <a:ea typeface="IBM Plex Sans" charset="0"/>
                          <a:cs typeface="IBM Plex Sans" charset="0"/>
                        </a:rPr>
                        <a:t>Red de diferenciación empresarial</a:t>
                      </a:r>
                      <a:endParaRPr lang="es-ES_tradnl" sz="1050" b="1" baseline="0" noProof="0">
                        <a:solidFill>
                          <a:schemeClr val="tx2">
                            <a:lumMod val="90000"/>
                          </a:schemeClr>
                        </a:solidFill>
                        <a:latin typeface="IBM Plex Sans" charset="0"/>
                        <a:ea typeface="IBM Plex Sans" charset="0"/>
                        <a:cs typeface="IBM Plex Sans" charset="0"/>
                      </a:endParaRPr>
                    </a:p>
                    <a:p>
                      <a:r>
                        <a:rPr lang="es-ES_tradnl" sz="2200" b="0" baseline="0" noProof="0">
                          <a:solidFill>
                            <a:schemeClr val="tx2">
                              <a:lumMod val="90000"/>
                            </a:schemeClr>
                          </a:solidFill>
                          <a:latin typeface="IBM Plex Sans" charset="0"/>
                          <a:ea typeface="IBM Plex Sans" charset="0"/>
                          <a:cs typeface="IBM Plex Sans" charset="0"/>
                        </a:rPr>
                        <a:t>para mejorar los procesos existentes</a:t>
                      </a:r>
                      <a:br>
                        <a:rPr lang="es-ES_tradnl" sz="2200" b="0" baseline="0" noProof="0">
                          <a:solidFill>
                            <a:schemeClr val="tx2">
                              <a:lumMod val="90000"/>
                            </a:schemeClr>
                          </a:solidFill>
                          <a:latin typeface="IBM Plex Sans" charset="0"/>
                          <a:ea typeface="IBM Plex Sans" charset="0"/>
                          <a:cs typeface="IBM Plex Sans" charset="0"/>
                        </a:rPr>
                      </a:br>
                      <a:br>
                        <a:rPr lang="es-ES_tradnl" sz="2200" b="0" baseline="0" noProof="0">
                          <a:solidFill>
                            <a:schemeClr val="tx2">
                              <a:lumMod val="90000"/>
                            </a:schemeClr>
                          </a:solidFill>
                          <a:latin typeface="IBM Plex Sans" charset="0"/>
                          <a:ea typeface="IBM Plex Sans" charset="0"/>
                          <a:cs typeface="IBM Plex Sans" charset="0"/>
                        </a:rPr>
                      </a:br>
                      <a:br>
                        <a:rPr lang="es-ES_tradnl" sz="2200" b="0" baseline="0" noProof="0">
                          <a:solidFill>
                            <a:schemeClr val="tx2">
                              <a:lumMod val="90000"/>
                            </a:schemeClr>
                          </a:solidFill>
                          <a:latin typeface="IBM Plex Sans" charset="0"/>
                          <a:ea typeface="IBM Plex Sans" charset="0"/>
                          <a:cs typeface="IBM Plex Sans" charset="0"/>
                        </a:rPr>
                      </a:br>
                      <a:endParaRPr lang="es-ES_tradnl" sz="2200" b="0" noProof="0">
                        <a:solidFill>
                          <a:schemeClr val="tx2">
                            <a:lumMod val="90000"/>
                          </a:schemeClr>
                        </a:solidFill>
                        <a:latin typeface="IBM Plex Sans" charset="0"/>
                        <a:ea typeface="IBM Plex Sans" charset="0"/>
                        <a:cs typeface="IBM Plex Sans"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r" defTabSz="1097280" rtl="0" eaLnBrk="1" fontAlgn="auto" latinLnBrk="0" hangingPunct="1">
                        <a:lnSpc>
                          <a:spcPct val="100000"/>
                        </a:lnSpc>
                        <a:spcBef>
                          <a:spcPts val="0"/>
                        </a:spcBef>
                        <a:spcAft>
                          <a:spcPts val="0"/>
                        </a:spcAft>
                        <a:buClrTx/>
                        <a:buSzTx/>
                        <a:buFontTx/>
                        <a:buNone/>
                        <a:tabLst/>
                        <a:defRPr/>
                      </a:pPr>
                      <a:endParaRPr lang="es-ES_tradnl" sz="1800" b="0" i="1" noProof="0">
                        <a:solidFill>
                          <a:srgbClr val="00BAB6"/>
                        </a:solidFill>
                        <a:latin typeface="IBM Plex Sans" charset="0"/>
                        <a:ea typeface="IBM Plex Sans" charset="0"/>
                        <a:cs typeface="IBM Plex Sans" charset="0"/>
                      </a:endParaRPr>
                    </a:p>
                  </a:txBody>
                  <a:tcPr anchor="ct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1097280" rtl="0" eaLnBrk="1" fontAlgn="auto" latinLnBrk="0" hangingPunct="1">
                        <a:lnSpc>
                          <a:spcPct val="100000"/>
                        </a:lnSpc>
                        <a:spcBef>
                          <a:spcPts val="400"/>
                        </a:spcBef>
                        <a:spcAft>
                          <a:spcPts val="0"/>
                        </a:spcAft>
                        <a:buClrTx/>
                        <a:buSzTx/>
                        <a:buFontTx/>
                        <a:buNone/>
                        <a:tabLst/>
                        <a:defRPr/>
                      </a:pPr>
                      <a:r>
                        <a:rPr lang="es-ES_tradnl" sz="2000" b="0" i="0" noProof="0">
                          <a:solidFill>
                            <a:schemeClr val="tx2">
                              <a:lumMod val="90000"/>
                            </a:schemeClr>
                          </a:solidFill>
                          <a:latin typeface="IBM Plex Sans" charset="0"/>
                          <a:ea typeface="IBM Plex Sans" charset="0"/>
                          <a:cs typeface="IBM Plex Sans" charset="0"/>
                        </a:rPr>
                        <a:t>Crear red privada con socios
</a:t>
                      </a:r>
                    </a:p>
                  </a:txBody>
                  <a:tcP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450203">
                <a:tc>
                  <a:txBody>
                    <a:bodyPr/>
                    <a:lstStyle/>
                    <a:p>
                      <a:r>
                        <a:rPr lang="es-ES_tradnl" sz="2400" b="1" noProof="0">
                          <a:solidFill>
                            <a:schemeClr val="accent1"/>
                          </a:solidFill>
                          <a:latin typeface="IBM Plex Sans" charset="0"/>
                          <a:ea typeface="IBM Plex Sans" charset="0"/>
                          <a:cs typeface="IBM Plex Sans" charset="0"/>
                        </a:rPr>
                        <a:t>Red de servicios de industria</a:t>
                      </a:r>
                      <a:endParaRPr lang="es-ES_tradnl" sz="1050" b="1" noProof="0">
                        <a:solidFill>
                          <a:schemeClr val="accent1"/>
                        </a:solidFill>
                        <a:latin typeface="IBM Plex Sans" charset="0"/>
                        <a:ea typeface="IBM Plex Sans" charset="0"/>
                        <a:cs typeface="IBM Plex Sans" charset="0"/>
                      </a:endParaRPr>
                    </a:p>
                    <a:p>
                      <a:pPr marL="0" marR="0" indent="19050" algn="l" defTabSz="1097280" rtl="0" eaLnBrk="1" fontAlgn="auto" latinLnBrk="0" hangingPunct="1">
                        <a:lnSpc>
                          <a:spcPct val="100000"/>
                        </a:lnSpc>
                        <a:spcBef>
                          <a:spcPts val="0"/>
                        </a:spcBef>
                        <a:spcAft>
                          <a:spcPts val="0"/>
                        </a:spcAft>
                        <a:buClrTx/>
                        <a:buSzTx/>
                        <a:buFontTx/>
                        <a:buNone/>
                        <a:tabLst/>
                        <a:defRPr/>
                      </a:pPr>
                      <a:r>
                        <a:rPr lang="es-ES_tradnl" sz="2200" noProof="0">
                          <a:solidFill>
                            <a:schemeClr val="tx2">
                              <a:lumMod val="90000"/>
                            </a:schemeClr>
                          </a:solidFill>
                          <a:latin typeface="IBM Plex Sans" charset="0"/>
                          <a:ea typeface="IBM Plex Sans" charset="0"/>
                          <a:cs typeface="IBM Plex Sans" charset="0"/>
                        </a:rPr>
                        <a:t>para optimizar los procesos compartidos</a:t>
                      </a:r>
                      <a:br>
                        <a:rPr lang="es-ES_tradnl" sz="2200" noProof="0">
                          <a:solidFill>
                            <a:schemeClr val="tx2">
                              <a:lumMod val="90000"/>
                            </a:schemeClr>
                          </a:solidFill>
                          <a:latin typeface="IBM Plex Sans" charset="0"/>
                          <a:ea typeface="IBM Plex Sans" charset="0"/>
                          <a:cs typeface="IBM Plex Sans" charset="0"/>
                        </a:rPr>
                      </a:br>
                      <a:br>
                        <a:rPr lang="es-ES_tradnl" sz="2200" noProof="0">
                          <a:solidFill>
                            <a:schemeClr val="tx2">
                              <a:lumMod val="90000"/>
                            </a:schemeClr>
                          </a:solidFill>
                          <a:latin typeface="IBM Plex Sans" charset="0"/>
                          <a:ea typeface="IBM Plex Sans" charset="0"/>
                          <a:cs typeface="IBM Plex Sans" charset="0"/>
                        </a:rPr>
                      </a:br>
                      <a:br>
                        <a:rPr lang="es-ES_tradnl" sz="2200" noProof="0">
                          <a:solidFill>
                            <a:schemeClr val="tx2">
                              <a:lumMod val="90000"/>
                            </a:schemeClr>
                          </a:solidFill>
                          <a:latin typeface="IBM Plex Sans" charset="0"/>
                          <a:ea typeface="IBM Plex Sans" charset="0"/>
                          <a:cs typeface="IBM Plex Sans" charset="0"/>
                        </a:rPr>
                      </a:br>
                      <a:br>
                        <a:rPr lang="es-ES_tradnl" sz="2200" baseline="0" noProof="0">
                          <a:solidFill>
                            <a:schemeClr val="tx2">
                              <a:lumMod val="90000"/>
                            </a:schemeClr>
                          </a:solidFill>
                          <a:latin typeface="IBM Plex Sans" charset="0"/>
                          <a:ea typeface="IBM Plex Sans" charset="0"/>
                          <a:cs typeface="IBM Plex Sans" charset="0"/>
                        </a:rPr>
                      </a:br>
                      <a:endParaRPr lang="es-ES_tradnl" sz="2200" noProof="0">
                        <a:solidFill>
                          <a:schemeClr val="tx2">
                            <a:lumMod val="90000"/>
                          </a:schemeClr>
                        </a:solidFill>
                        <a:latin typeface="IBM Plex Sans" charset="0"/>
                        <a:ea typeface="IBM Plex Sans" charset="0"/>
                        <a:cs typeface="IBM Plex Sans"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a:endParaRPr lang="es-ES_tradnl" sz="1800" noProof="0">
                        <a:solidFill>
                          <a:schemeClr val="tx1"/>
                        </a:solidFill>
                        <a:latin typeface="IBM Plex Sans" charset="0"/>
                        <a:ea typeface="IBM Plex Sans" charset="0"/>
                        <a:cs typeface="IBM Plex Sans" charset="0"/>
                      </a:endParaRPr>
                    </a:p>
                  </a:txBody>
                  <a:tcPr anchor="ct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1097280" rtl="0" eaLnBrk="1" fontAlgn="auto" latinLnBrk="0" hangingPunct="1">
                        <a:lnSpc>
                          <a:spcPct val="100000"/>
                        </a:lnSpc>
                        <a:spcBef>
                          <a:spcPts val="400"/>
                        </a:spcBef>
                        <a:spcAft>
                          <a:spcPts val="0"/>
                        </a:spcAft>
                        <a:buClrTx/>
                        <a:buSzTx/>
                        <a:buFontTx/>
                        <a:buNone/>
                        <a:tabLst/>
                        <a:defRPr/>
                      </a:pPr>
                      <a:r>
                        <a:rPr lang="es-ES_tradnl" sz="2000" b="0" i="0" noProof="0">
                          <a:solidFill>
                            <a:schemeClr val="tx2">
                              <a:lumMod val="90000"/>
                            </a:schemeClr>
                          </a:solidFill>
                          <a:latin typeface="IBM Plex Sans" charset="0"/>
                          <a:ea typeface="IBM Plex Sans" charset="0"/>
                          <a:cs typeface="IBM Plex Sans" charset="0"/>
                        </a:rPr>
                        <a:t>Colaborar con los competidores
Abierto a los participantes de la industria para consumir servicios
</a:t>
                      </a:r>
                    </a:p>
                  </a:txBody>
                  <a:tcP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1177825">
                <a:tc>
                  <a:txBody>
                    <a:bodyPr/>
                    <a:lstStyle/>
                    <a:p>
                      <a:r>
                        <a:rPr lang="es-ES_tradnl" sz="2400" b="1" noProof="0">
                          <a:solidFill>
                            <a:schemeClr val="accent1"/>
                          </a:solidFill>
                          <a:latin typeface="IBM Plex Sans" charset="0"/>
                          <a:ea typeface="IBM Plex Sans" charset="0"/>
                          <a:cs typeface="IBM Plex Sans" charset="0"/>
                        </a:rPr>
                        <a:t>Nueva red de mercado</a:t>
                      </a:r>
                    </a:p>
                    <a:p>
                      <a:pPr marL="0" indent="0">
                        <a:tabLst/>
                      </a:pPr>
                      <a:r>
                        <a:rPr lang="es-ES_tradnl" sz="2200" noProof="0">
                          <a:solidFill>
                            <a:schemeClr val="tx2">
                              <a:lumMod val="90000"/>
                            </a:schemeClr>
                          </a:solidFill>
                          <a:latin typeface="IBM Plex Sans" charset="0"/>
                          <a:ea typeface="IBM Plex Sans" charset="0"/>
                          <a:cs typeface="IBM Plex Sans" charset="0"/>
                        </a:rPr>
                        <a:t>para innovar nuevas plataformas</a:t>
                      </a:r>
                      <a:br>
                        <a:rPr lang="es-ES_tradnl" sz="2200" baseline="0" noProof="0">
                          <a:solidFill>
                            <a:schemeClr val="tx2">
                              <a:lumMod val="90000"/>
                            </a:schemeClr>
                          </a:solidFill>
                          <a:latin typeface="IBM Plex Sans" charset="0"/>
                          <a:ea typeface="IBM Plex Sans" charset="0"/>
                          <a:cs typeface="IBM Plex Sans" charset="0"/>
                        </a:rPr>
                      </a:br>
                      <a:endParaRPr lang="es-ES_tradnl" sz="2200" noProof="0">
                        <a:solidFill>
                          <a:schemeClr val="tx2">
                            <a:lumMod val="90000"/>
                          </a:schemeClr>
                        </a:solidFill>
                        <a:latin typeface="IBM Plex Sans" charset="0"/>
                        <a:ea typeface="IBM Plex Sans" charset="0"/>
                        <a:cs typeface="IBM Plex Sans" charset="0"/>
                      </a:endParaRPr>
                    </a:p>
                  </a:txBody>
                  <a:tcPr>
                    <a:lnL w="12700" cmpd="sng">
                      <a:noFill/>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a:endParaRPr lang="es-ES_tradnl" sz="1800" noProof="0">
                        <a:solidFill>
                          <a:schemeClr val="tx1"/>
                        </a:solidFill>
                        <a:latin typeface="IBM Plex Sans" charset="0"/>
                        <a:ea typeface="IBM Plex Sans" charset="0"/>
                        <a:cs typeface="IBM Plex Sans" charset="0"/>
                      </a:endParaRPr>
                    </a:p>
                  </a:txBody>
                  <a:tcPr anchor="ct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1097280" rtl="0" eaLnBrk="1" fontAlgn="auto" latinLnBrk="0" hangingPunct="1">
                        <a:lnSpc>
                          <a:spcPct val="100000"/>
                        </a:lnSpc>
                        <a:spcBef>
                          <a:spcPts val="400"/>
                        </a:spcBef>
                        <a:spcAft>
                          <a:spcPts val="0"/>
                        </a:spcAft>
                        <a:buClrTx/>
                        <a:buSzTx/>
                        <a:buFontTx/>
                        <a:buNone/>
                        <a:tabLst/>
                        <a:defRPr/>
                      </a:pPr>
                      <a:r>
                        <a:rPr lang="es-ES_tradnl" sz="2000" b="0" i="0" noProof="0" dirty="0">
                          <a:solidFill>
                            <a:schemeClr val="tx2">
                              <a:lumMod val="90000"/>
                            </a:schemeClr>
                          </a:solidFill>
                          <a:latin typeface="IBM Plex Sans" charset="0"/>
                          <a:ea typeface="IBM Plex Sans" charset="0"/>
                          <a:cs typeface="IBM Plex Sans" charset="0"/>
                        </a:rPr>
                        <a:t>Colaborar con socios no tradicionales
Crear o consumir servicios en nuevos mercados </a:t>
                      </a:r>
                      <a:r>
                        <a:rPr lang="es-ES_tradnl" sz="2000" b="0" i="0" noProof="0" dirty="0" err="1">
                          <a:solidFill>
                            <a:schemeClr val="tx2">
                              <a:lumMod val="90000"/>
                            </a:schemeClr>
                          </a:solidFill>
                          <a:latin typeface="IBM Plex Sans" charset="0"/>
                          <a:ea typeface="IBM Plex Sans" charset="0"/>
                          <a:cs typeface="IBM Plex Sans" charset="0"/>
                        </a:rPr>
                        <a:t>interindustriales</a:t>
                      </a:r>
                      <a:r>
                        <a:rPr lang="es-ES_tradnl" sz="2000" b="0" i="0" noProof="0" dirty="0">
                          <a:solidFill>
                            <a:schemeClr val="tx2">
                              <a:lumMod val="90000"/>
                            </a:schemeClr>
                          </a:solidFill>
                          <a:latin typeface="IBM Plex Sans" charset="0"/>
                          <a:ea typeface="IBM Plex Sans" charset="0"/>
                          <a:cs typeface="IBM Plex Sans" charset="0"/>
                        </a:rPr>
                        <a:t>
</a:t>
                      </a:r>
                    </a:p>
                  </a:txBody>
                  <a:tcPr>
                    <a:lnL w="12700" cap="flat" cmpd="sng" algn="ctr">
                      <a:noFill/>
                      <a:prstDash val="solid"/>
                      <a:round/>
                      <a:headEnd type="none" w="med" len="med"/>
                      <a:tailEnd type="none" w="med" len="med"/>
                    </a:lnL>
                    <a:lnR w="12700" cmpd="sng">
                      <a:noFill/>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bl>
          </a:graphicData>
        </a:graphic>
      </p:graphicFrame>
      <p:sp>
        <p:nvSpPr>
          <p:cNvPr id="2" name="Title 1">
            <a:extLst>
              <a:ext uri="{FF2B5EF4-FFF2-40B4-BE49-F238E27FC236}">
                <a16:creationId xmlns:a16="http://schemas.microsoft.com/office/drawing/2014/main" id="{08FFA53E-611F-7D40-A3AD-B4A8C9380E14}"/>
              </a:ext>
            </a:extLst>
          </p:cNvPr>
          <p:cNvSpPr>
            <a:spLocks noGrp="1"/>
          </p:cNvSpPr>
          <p:nvPr>
            <p:ph type="title"/>
          </p:nvPr>
        </p:nvSpPr>
        <p:spPr>
          <a:xfrm>
            <a:off x="457199" y="685800"/>
            <a:ext cx="13807439" cy="1143000"/>
          </a:xfrm>
        </p:spPr>
        <p:txBody>
          <a:bodyPr/>
          <a:lstStyle/>
          <a:p>
            <a:r>
              <a:rPr lang="es-ES_tradnl" dirty="0"/>
              <a:t>La combinación de tipos de redes y roles que las organizaciones pueden desempeñar abre una variedad de oportunidades para crear valor </a:t>
            </a:r>
            <a:br>
              <a:rPr lang="es-ES_tradnl" dirty="0"/>
            </a:br>
            <a:r>
              <a:rPr lang="es-ES_tradnl" dirty="0"/>
              <a:t>
</a:t>
            </a:r>
            <a:endParaRPr lang="es-ES_tradnl" b="1" dirty="0"/>
          </a:p>
        </p:txBody>
      </p:sp>
      <p:sp>
        <p:nvSpPr>
          <p:cNvPr id="3" name="Text Placeholder 2">
            <a:extLst>
              <a:ext uri="{FF2B5EF4-FFF2-40B4-BE49-F238E27FC236}">
                <a16:creationId xmlns:a16="http://schemas.microsoft.com/office/drawing/2014/main" id="{209D470A-51A5-3D49-957A-0EBCE99FCEEE}"/>
              </a:ext>
            </a:extLst>
          </p:cNvPr>
          <p:cNvSpPr>
            <a:spLocks noGrp="1"/>
          </p:cNvSpPr>
          <p:nvPr>
            <p:ph type="body" sz="quarter" idx="11"/>
          </p:nvPr>
        </p:nvSpPr>
        <p:spPr/>
        <p:txBody>
          <a:bodyPr/>
          <a:lstStyle/>
          <a:p>
            <a:r>
              <a:rPr lang="es-ES_tradnl" dirty="0"/>
              <a:t>La ruta al valor depende de la estrategia base</a:t>
            </a:r>
          </a:p>
        </p:txBody>
      </p:sp>
      <p:sp>
        <p:nvSpPr>
          <p:cNvPr id="4" name="Text Placeholder 3">
            <a:extLst>
              <a:ext uri="{FF2B5EF4-FFF2-40B4-BE49-F238E27FC236}">
                <a16:creationId xmlns:a16="http://schemas.microsoft.com/office/drawing/2014/main" id="{41F39798-91A7-9C4D-8175-685CE652DF29}"/>
              </a:ext>
            </a:extLst>
          </p:cNvPr>
          <p:cNvSpPr>
            <a:spLocks noGrp="1"/>
          </p:cNvSpPr>
          <p:nvPr>
            <p:ph type="body" sz="quarter" idx="4294967295"/>
          </p:nvPr>
        </p:nvSpPr>
        <p:spPr>
          <a:xfrm>
            <a:off x="457200" y="7342632"/>
            <a:ext cx="3429000" cy="457200"/>
          </a:xfrm>
        </p:spPr>
        <p:txBody>
          <a:bodyPr/>
          <a:lstStyle/>
          <a:p>
            <a:r>
              <a:rPr lang="es-ES_tradnl"/>
              <a:t>Source: IBM Institute for Business Value analysis</a:t>
            </a:r>
          </a:p>
        </p:txBody>
      </p:sp>
      <p:grpSp>
        <p:nvGrpSpPr>
          <p:cNvPr id="166" name="Group 165">
            <a:extLst>
              <a:ext uri="{FF2B5EF4-FFF2-40B4-BE49-F238E27FC236}">
                <a16:creationId xmlns:a16="http://schemas.microsoft.com/office/drawing/2014/main" id="{F158DA5A-4CE5-AD4B-902C-D93DABFDF2D1}"/>
              </a:ext>
            </a:extLst>
          </p:cNvPr>
          <p:cNvGrpSpPr/>
          <p:nvPr/>
        </p:nvGrpSpPr>
        <p:grpSpPr>
          <a:xfrm>
            <a:off x="6263640" y="2604584"/>
            <a:ext cx="2384685" cy="1204515"/>
            <a:chOff x="9144316" y="697579"/>
            <a:chExt cx="2384685" cy="1204515"/>
          </a:xfrm>
        </p:grpSpPr>
        <p:grpSp>
          <p:nvGrpSpPr>
            <p:cNvPr id="167" name="Group 166">
              <a:extLst>
                <a:ext uri="{FF2B5EF4-FFF2-40B4-BE49-F238E27FC236}">
                  <a16:creationId xmlns:a16="http://schemas.microsoft.com/office/drawing/2014/main" id="{39B7AE3A-E1D6-6345-930A-BACD10A84AE2}"/>
                </a:ext>
              </a:extLst>
            </p:cNvPr>
            <p:cNvGrpSpPr>
              <a:grpSpLocks noChangeAspect="1"/>
            </p:cNvGrpSpPr>
            <p:nvPr/>
          </p:nvGrpSpPr>
          <p:grpSpPr>
            <a:xfrm rot="1800000">
              <a:off x="10333399" y="697579"/>
              <a:ext cx="1195602" cy="1204515"/>
              <a:chOff x="5364768" y="2170999"/>
              <a:chExt cx="5242272" cy="5281361"/>
            </a:xfrm>
          </p:grpSpPr>
          <p:grpSp>
            <p:nvGrpSpPr>
              <p:cNvPr id="176" name="Group 175">
                <a:extLst>
                  <a:ext uri="{FF2B5EF4-FFF2-40B4-BE49-F238E27FC236}">
                    <a16:creationId xmlns:a16="http://schemas.microsoft.com/office/drawing/2014/main" id="{632B083E-D08F-814C-9E7F-A5D8990B33AB}"/>
                  </a:ext>
                </a:extLst>
              </p:cNvPr>
              <p:cNvGrpSpPr/>
              <p:nvPr/>
            </p:nvGrpSpPr>
            <p:grpSpPr>
              <a:xfrm>
                <a:off x="5364768" y="2170999"/>
                <a:ext cx="5242272" cy="5281361"/>
                <a:chOff x="5364768" y="2170999"/>
                <a:chExt cx="5242272" cy="5281361"/>
              </a:xfrm>
            </p:grpSpPr>
            <p:grpSp>
              <p:nvGrpSpPr>
                <p:cNvPr id="321" name="Group 320">
                  <a:extLst>
                    <a:ext uri="{FF2B5EF4-FFF2-40B4-BE49-F238E27FC236}">
                      <a16:creationId xmlns:a16="http://schemas.microsoft.com/office/drawing/2014/main" id="{D7E37FD7-6CD1-4B4E-978F-0F06D02821B0}"/>
                    </a:ext>
                  </a:extLst>
                </p:cNvPr>
                <p:cNvGrpSpPr/>
                <p:nvPr/>
              </p:nvGrpSpPr>
              <p:grpSpPr>
                <a:xfrm>
                  <a:off x="6212797" y="3108960"/>
                  <a:ext cx="3546474" cy="3383280"/>
                  <a:chOff x="6212797" y="3108960"/>
                  <a:chExt cx="3546474" cy="3383280"/>
                </a:xfrm>
              </p:grpSpPr>
              <p:grpSp>
                <p:nvGrpSpPr>
                  <p:cNvPr id="328" name="Group 327">
                    <a:extLst>
                      <a:ext uri="{FF2B5EF4-FFF2-40B4-BE49-F238E27FC236}">
                        <a16:creationId xmlns:a16="http://schemas.microsoft.com/office/drawing/2014/main" id="{571FFA89-9A8B-D041-A1AD-3AE413BBB052}"/>
                      </a:ext>
                    </a:extLst>
                  </p:cNvPr>
                  <p:cNvGrpSpPr/>
                  <p:nvPr/>
                </p:nvGrpSpPr>
                <p:grpSpPr>
                  <a:xfrm>
                    <a:off x="7765596" y="3108960"/>
                    <a:ext cx="440407" cy="3383280"/>
                    <a:chOff x="7765596" y="3108960"/>
                    <a:chExt cx="440407" cy="3383280"/>
                  </a:xfrm>
                </p:grpSpPr>
                <p:sp>
                  <p:nvSpPr>
                    <p:cNvPr id="344" name="Freeform 343">
                      <a:extLst>
                        <a:ext uri="{FF2B5EF4-FFF2-40B4-BE49-F238E27FC236}">
                          <a16:creationId xmlns:a16="http://schemas.microsoft.com/office/drawing/2014/main" id="{98B7ADB9-E5B0-9A45-A6E9-4543545854BB}"/>
                        </a:ext>
                      </a:extLst>
                    </p:cNvPr>
                    <p:cNvSpPr/>
                    <p:nvPr/>
                  </p:nvSpPr>
                  <p:spPr bwMode="auto">
                    <a:xfrm>
                      <a:off x="7769450" y="310896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45" name="Freeform 344">
                      <a:extLst>
                        <a:ext uri="{FF2B5EF4-FFF2-40B4-BE49-F238E27FC236}">
                          <a16:creationId xmlns:a16="http://schemas.microsoft.com/office/drawing/2014/main" id="{865755A8-867D-6041-83F6-B5A231B5A486}"/>
                        </a:ext>
                      </a:extLst>
                    </p:cNvPr>
                    <p:cNvSpPr/>
                    <p:nvPr/>
                  </p:nvSpPr>
                  <p:spPr bwMode="auto">
                    <a:xfrm flipV="1">
                      <a:off x="7765596" y="612648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cxnSp>
                <p:nvCxnSpPr>
                  <p:cNvPr id="329" name="Straight Connector 328">
                    <a:extLst>
                      <a:ext uri="{FF2B5EF4-FFF2-40B4-BE49-F238E27FC236}">
                        <a16:creationId xmlns:a16="http://schemas.microsoft.com/office/drawing/2014/main" id="{82492D9E-8C07-A440-B778-09077E532173}"/>
                      </a:ext>
                    </a:extLst>
                  </p:cNvPr>
                  <p:cNvCxnSpPr/>
                  <p:nvPr/>
                </p:nvCxnSpPr>
                <p:spPr bwMode="auto">
                  <a:xfrm flipH="1">
                    <a:off x="7137420" y="3328247"/>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cxnSp>
                <p:nvCxnSpPr>
                  <p:cNvPr id="330" name="Straight Connector 329">
                    <a:extLst>
                      <a:ext uri="{FF2B5EF4-FFF2-40B4-BE49-F238E27FC236}">
                        <a16:creationId xmlns:a16="http://schemas.microsoft.com/office/drawing/2014/main" id="{A9023B1E-B69D-6949-BA4A-25F707055721}"/>
                      </a:ext>
                    </a:extLst>
                  </p:cNvPr>
                  <p:cNvCxnSpPr/>
                  <p:nvPr/>
                </p:nvCxnSpPr>
                <p:spPr bwMode="auto">
                  <a:xfrm rot="3600000" flipH="1">
                    <a:off x="7126008" y="3341846"/>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cxnSp>
                <p:nvCxnSpPr>
                  <p:cNvPr id="331" name="Straight Connector 330">
                    <a:extLst>
                      <a:ext uri="{FF2B5EF4-FFF2-40B4-BE49-F238E27FC236}">
                        <a16:creationId xmlns:a16="http://schemas.microsoft.com/office/drawing/2014/main" id="{D7E29280-ED72-604B-983E-83518E626DCE}"/>
                      </a:ext>
                    </a:extLst>
                  </p:cNvPr>
                  <p:cNvCxnSpPr/>
                  <p:nvPr/>
                </p:nvCxnSpPr>
                <p:spPr bwMode="auto">
                  <a:xfrm rot="7200000" flipH="1">
                    <a:off x="7138417" y="3328304"/>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sp>
                <p:nvSpPr>
                  <p:cNvPr id="332" name="Freeform 331">
                    <a:extLst>
                      <a:ext uri="{FF2B5EF4-FFF2-40B4-BE49-F238E27FC236}">
                        <a16:creationId xmlns:a16="http://schemas.microsoft.com/office/drawing/2014/main" id="{DC3DF469-8B23-C149-8FBC-74476E35395D}"/>
                      </a:ext>
                    </a:extLst>
                  </p:cNvPr>
                  <p:cNvSpPr/>
                  <p:nvPr/>
                </p:nvSpPr>
                <p:spPr bwMode="auto">
                  <a:xfrm rot="-5400000">
                    <a:off x="5798501" y="4593583"/>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3" name="Freeform 332">
                    <a:extLst>
                      <a:ext uri="{FF2B5EF4-FFF2-40B4-BE49-F238E27FC236}">
                        <a16:creationId xmlns:a16="http://schemas.microsoft.com/office/drawing/2014/main" id="{EA209676-0799-CB49-9164-DDC32BDE81FF}"/>
                      </a:ext>
                    </a:extLst>
                  </p:cNvPr>
                  <p:cNvSpPr/>
                  <p:nvPr/>
                </p:nvSpPr>
                <p:spPr bwMode="auto">
                  <a:xfrm rot="-1800000">
                    <a:off x="6212797" y="380506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4" name="Freeform 333">
                    <a:extLst>
                      <a:ext uri="{FF2B5EF4-FFF2-40B4-BE49-F238E27FC236}">
                        <a16:creationId xmlns:a16="http://schemas.microsoft.com/office/drawing/2014/main" id="{AFEC76D9-53CB-BD47-B5E6-B98F5915D694}"/>
                      </a:ext>
                    </a:extLst>
                  </p:cNvPr>
                  <p:cNvSpPr/>
                  <p:nvPr/>
                </p:nvSpPr>
                <p:spPr bwMode="auto">
                  <a:xfrm rot="1800000">
                    <a:off x="7156493" y="381876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5" name="Freeform 334">
                    <a:extLst>
                      <a:ext uri="{FF2B5EF4-FFF2-40B4-BE49-F238E27FC236}">
                        <a16:creationId xmlns:a16="http://schemas.microsoft.com/office/drawing/2014/main" id="{C11F4425-6C3C-7941-9D27-ACC147F04551}"/>
                      </a:ext>
                    </a:extLst>
                  </p:cNvPr>
                  <p:cNvSpPr/>
                  <p:nvPr/>
                </p:nvSpPr>
                <p:spPr bwMode="auto">
                  <a:xfrm rot="5400000">
                    <a:off x="7587124" y="4580396"/>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6" name="Freeform 335">
                    <a:extLst>
                      <a:ext uri="{FF2B5EF4-FFF2-40B4-BE49-F238E27FC236}">
                        <a16:creationId xmlns:a16="http://schemas.microsoft.com/office/drawing/2014/main" id="{CDDA4F0B-3A8E-D049-9909-79D6C6DCF1A5}"/>
                      </a:ext>
                    </a:extLst>
                  </p:cNvPr>
                  <p:cNvSpPr/>
                  <p:nvPr/>
                </p:nvSpPr>
                <p:spPr bwMode="auto">
                  <a:xfrm rot="9000000">
                    <a:off x="7138693" y="538579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37" name="Freeform 336">
                    <a:extLst>
                      <a:ext uri="{FF2B5EF4-FFF2-40B4-BE49-F238E27FC236}">
                        <a16:creationId xmlns:a16="http://schemas.microsoft.com/office/drawing/2014/main" id="{CCA0C393-6F91-F345-95CD-41BC9D6DEB4E}"/>
                      </a:ext>
                    </a:extLst>
                  </p:cNvPr>
                  <p:cNvSpPr/>
                  <p:nvPr/>
                </p:nvSpPr>
                <p:spPr bwMode="auto">
                  <a:xfrm rot="12600000">
                    <a:off x="6227770" y="5381294"/>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nvGrpSpPr>
                  <p:cNvPr id="338" name="Group 337">
                    <a:extLst>
                      <a:ext uri="{FF2B5EF4-FFF2-40B4-BE49-F238E27FC236}">
                        <a16:creationId xmlns:a16="http://schemas.microsoft.com/office/drawing/2014/main" id="{05D9B23A-624A-9348-B810-31995603CAED}"/>
                      </a:ext>
                    </a:extLst>
                  </p:cNvPr>
                  <p:cNvGrpSpPr/>
                  <p:nvPr/>
                </p:nvGrpSpPr>
                <p:grpSpPr>
                  <a:xfrm rot="3600000">
                    <a:off x="7753014" y="3130618"/>
                    <a:ext cx="440407" cy="3383280"/>
                    <a:chOff x="7765596" y="3108960"/>
                    <a:chExt cx="440407" cy="3383280"/>
                  </a:xfrm>
                </p:grpSpPr>
                <p:sp>
                  <p:nvSpPr>
                    <p:cNvPr id="342" name="Freeform 341">
                      <a:extLst>
                        <a:ext uri="{FF2B5EF4-FFF2-40B4-BE49-F238E27FC236}">
                          <a16:creationId xmlns:a16="http://schemas.microsoft.com/office/drawing/2014/main" id="{184AA7C9-F94B-F740-815F-9C5DCC31FE4D}"/>
                        </a:ext>
                      </a:extLst>
                    </p:cNvPr>
                    <p:cNvSpPr/>
                    <p:nvPr/>
                  </p:nvSpPr>
                  <p:spPr bwMode="auto">
                    <a:xfrm>
                      <a:off x="7769450" y="310896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43" name="Freeform 342">
                      <a:extLst>
                        <a:ext uri="{FF2B5EF4-FFF2-40B4-BE49-F238E27FC236}">
                          <a16:creationId xmlns:a16="http://schemas.microsoft.com/office/drawing/2014/main" id="{B648CD98-C361-7546-8BED-2B649486BC13}"/>
                        </a:ext>
                      </a:extLst>
                    </p:cNvPr>
                    <p:cNvSpPr/>
                    <p:nvPr/>
                  </p:nvSpPr>
                  <p:spPr bwMode="auto">
                    <a:xfrm flipV="1">
                      <a:off x="7765596" y="612648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339" name="Group 338">
                    <a:extLst>
                      <a:ext uri="{FF2B5EF4-FFF2-40B4-BE49-F238E27FC236}">
                        <a16:creationId xmlns:a16="http://schemas.microsoft.com/office/drawing/2014/main" id="{671B71A3-4D4E-B248-813A-2AF3870583A6}"/>
                      </a:ext>
                    </a:extLst>
                  </p:cNvPr>
                  <p:cNvGrpSpPr/>
                  <p:nvPr/>
                </p:nvGrpSpPr>
                <p:grpSpPr>
                  <a:xfrm rot="7200000">
                    <a:off x="7774354" y="3116369"/>
                    <a:ext cx="440407" cy="3383280"/>
                    <a:chOff x="7765596" y="3108960"/>
                    <a:chExt cx="440407" cy="3383280"/>
                  </a:xfrm>
                </p:grpSpPr>
                <p:sp>
                  <p:nvSpPr>
                    <p:cNvPr id="340" name="Freeform 339">
                      <a:extLst>
                        <a:ext uri="{FF2B5EF4-FFF2-40B4-BE49-F238E27FC236}">
                          <a16:creationId xmlns:a16="http://schemas.microsoft.com/office/drawing/2014/main" id="{B429EBB2-5B98-F044-A699-91B18E5481EC}"/>
                        </a:ext>
                      </a:extLst>
                    </p:cNvPr>
                    <p:cNvSpPr/>
                    <p:nvPr/>
                  </p:nvSpPr>
                  <p:spPr bwMode="auto">
                    <a:xfrm>
                      <a:off x="7769450" y="310896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41" name="Freeform 340">
                      <a:extLst>
                        <a:ext uri="{FF2B5EF4-FFF2-40B4-BE49-F238E27FC236}">
                          <a16:creationId xmlns:a16="http://schemas.microsoft.com/office/drawing/2014/main" id="{601A8032-E6D5-AD46-9F48-35B9B6A018B3}"/>
                        </a:ext>
                      </a:extLst>
                    </p:cNvPr>
                    <p:cNvSpPr/>
                    <p:nvPr/>
                  </p:nvSpPr>
                  <p:spPr bwMode="auto">
                    <a:xfrm flipV="1">
                      <a:off x="7765596" y="6126480"/>
                      <a:ext cx="436553" cy="365760"/>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sp>
              <p:nvSpPr>
                <p:cNvPr id="322" name="Freeform 321">
                  <a:extLst>
                    <a:ext uri="{FF2B5EF4-FFF2-40B4-BE49-F238E27FC236}">
                      <a16:creationId xmlns:a16="http://schemas.microsoft.com/office/drawing/2014/main" id="{B892920D-7464-374B-ACC4-D6A1EAF576B6}"/>
                    </a:ext>
                  </a:extLst>
                </p:cNvPr>
                <p:cNvSpPr/>
                <p:nvPr/>
              </p:nvSpPr>
              <p:spPr bwMode="auto">
                <a:xfrm>
                  <a:off x="8167442" y="2486749"/>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3" name="Freeform 322">
                  <a:extLst>
                    <a:ext uri="{FF2B5EF4-FFF2-40B4-BE49-F238E27FC236}">
                      <a16:creationId xmlns:a16="http://schemas.microsoft.com/office/drawing/2014/main" id="{B603DB58-EA76-B343-B969-388A5E99BB53}"/>
                    </a:ext>
                  </a:extLst>
                </p:cNvPr>
                <p:cNvSpPr/>
                <p:nvPr/>
              </p:nvSpPr>
              <p:spPr bwMode="auto">
                <a:xfrm rot="3600000">
                  <a:off x="9134437" y="4268045"/>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4" name="Freeform 323">
                  <a:extLst>
                    <a:ext uri="{FF2B5EF4-FFF2-40B4-BE49-F238E27FC236}">
                      <a16:creationId xmlns:a16="http://schemas.microsoft.com/office/drawing/2014/main" id="{152162FE-9FF1-0E43-B6D0-9FABFAB16576}"/>
                    </a:ext>
                  </a:extLst>
                </p:cNvPr>
                <p:cNvSpPr/>
                <p:nvPr/>
              </p:nvSpPr>
              <p:spPr bwMode="auto">
                <a:xfrm rot="7200000">
                  <a:off x="8098194" y="5979757"/>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5" name="Freeform 324">
                  <a:extLst>
                    <a:ext uri="{FF2B5EF4-FFF2-40B4-BE49-F238E27FC236}">
                      <a16:creationId xmlns:a16="http://schemas.microsoft.com/office/drawing/2014/main" id="{A7FBADF8-3CC9-5947-A6E0-678D242AFC67}"/>
                    </a:ext>
                  </a:extLst>
                </p:cNvPr>
                <p:cNvSpPr/>
                <p:nvPr/>
              </p:nvSpPr>
              <p:spPr bwMode="auto">
                <a:xfrm rot="10800000">
                  <a:off x="6078169" y="5927094"/>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6" name="Freeform 325">
                  <a:extLst>
                    <a:ext uri="{FF2B5EF4-FFF2-40B4-BE49-F238E27FC236}">
                      <a16:creationId xmlns:a16="http://schemas.microsoft.com/office/drawing/2014/main" id="{CAB2E00A-6A31-4C45-B546-1FC1ECA31C29}"/>
                    </a:ext>
                  </a:extLst>
                </p:cNvPr>
                <p:cNvSpPr/>
                <p:nvPr/>
              </p:nvSpPr>
              <p:spPr bwMode="auto">
                <a:xfrm rot="14400000">
                  <a:off x="5102739" y="4170949"/>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7" name="Freeform 326">
                  <a:extLst>
                    <a:ext uri="{FF2B5EF4-FFF2-40B4-BE49-F238E27FC236}">
                      <a16:creationId xmlns:a16="http://schemas.microsoft.com/office/drawing/2014/main" id="{AAC63047-54E3-CB47-827C-3CA11BE15134}"/>
                    </a:ext>
                  </a:extLst>
                </p:cNvPr>
                <p:cNvSpPr/>
                <p:nvPr/>
              </p:nvSpPr>
              <p:spPr bwMode="auto">
                <a:xfrm rot="18000000">
                  <a:off x="6142980" y="2433028"/>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77" name="Group 176">
                <a:extLst>
                  <a:ext uri="{FF2B5EF4-FFF2-40B4-BE49-F238E27FC236}">
                    <a16:creationId xmlns:a16="http://schemas.microsoft.com/office/drawing/2014/main" id="{CD496823-643D-5941-9CB0-CCD7EF4C621C}"/>
                  </a:ext>
                </a:extLst>
              </p:cNvPr>
              <p:cNvGrpSpPr/>
              <p:nvPr/>
            </p:nvGrpSpPr>
            <p:grpSpPr>
              <a:xfrm>
                <a:off x="6198129" y="3244315"/>
                <a:ext cx="3566897" cy="3144321"/>
                <a:chOff x="6198129" y="3244315"/>
                <a:chExt cx="3566897" cy="3144321"/>
              </a:xfrm>
            </p:grpSpPr>
            <p:grpSp>
              <p:nvGrpSpPr>
                <p:cNvPr id="178" name="Group 177">
                  <a:extLst>
                    <a:ext uri="{FF2B5EF4-FFF2-40B4-BE49-F238E27FC236}">
                      <a16:creationId xmlns:a16="http://schemas.microsoft.com/office/drawing/2014/main" id="{E9861443-CE36-E444-941B-9FB5390DCDA2}"/>
                    </a:ext>
                  </a:extLst>
                </p:cNvPr>
                <p:cNvGrpSpPr/>
                <p:nvPr/>
              </p:nvGrpSpPr>
              <p:grpSpPr>
                <a:xfrm rot="60000">
                  <a:off x="9485701" y="4112565"/>
                  <a:ext cx="279325" cy="1440962"/>
                  <a:chOff x="9487432" y="4079705"/>
                  <a:chExt cx="279325" cy="1440962"/>
                </a:xfrm>
              </p:grpSpPr>
              <p:sp>
                <p:nvSpPr>
                  <p:cNvPr id="283" name="Oval 282">
                    <a:extLst>
                      <a:ext uri="{FF2B5EF4-FFF2-40B4-BE49-F238E27FC236}">
                        <a16:creationId xmlns:a16="http://schemas.microsoft.com/office/drawing/2014/main" id="{292CB385-7002-9E4D-9CD8-7E58A17929C1}"/>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90" name="Oval 289">
                    <a:extLst>
                      <a:ext uri="{FF2B5EF4-FFF2-40B4-BE49-F238E27FC236}">
                        <a16:creationId xmlns:a16="http://schemas.microsoft.com/office/drawing/2014/main" id="{23098161-B3A3-EF47-9792-DBE4770E67E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92" name="Oval 291">
                    <a:extLst>
                      <a:ext uri="{FF2B5EF4-FFF2-40B4-BE49-F238E27FC236}">
                        <a16:creationId xmlns:a16="http://schemas.microsoft.com/office/drawing/2014/main" id="{5ED40B9D-0687-6240-8FE7-6F32D706335A}"/>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19" name="Oval 318">
                    <a:extLst>
                      <a:ext uri="{FF2B5EF4-FFF2-40B4-BE49-F238E27FC236}">
                        <a16:creationId xmlns:a16="http://schemas.microsoft.com/office/drawing/2014/main" id="{183F4C9C-7858-084E-96D4-113ED72CEE14}"/>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20" name="Oval 319">
                    <a:extLst>
                      <a:ext uri="{FF2B5EF4-FFF2-40B4-BE49-F238E27FC236}">
                        <a16:creationId xmlns:a16="http://schemas.microsoft.com/office/drawing/2014/main" id="{FDCEE8C9-2719-924F-8076-A3F46F7342CB}"/>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79" name="Group 178">
                  <a:extLst>
                    <a:ext uri="{FF2B5EF4-FFF2-40B4-BE49-F238E27FC236}">
                      <a16:creationId xmlns:a16="http://schemas.microsoft.com/office/drawing/2014/main" id="{55A50C9B-2402-7940-854F-4AFA0D217124}"/>
                    </a:ext>
                  </a:extLst>
                </p:cNvPr>
                <p:cNvGrpSpPr/>
                <p:nvPr/>
              </p:nvGrpSpPr>
              <p:grpSpPr>
                <a:xfrm rot="3600000">
                  <a:off x="8660167" y="5528493"/>
                  <a:ext cx="279325" cy="1440962"/>
                  <a:chOff x="9487432" y="4079705"/>
                  <a:chExt cx="279325" cy="1440962"/>
                </a:xfrm>
              </p:grpSpPr>
              <p:sp>
                <p:nvSpPr>
                  <p:cNvPr id="274" name="Oval 273">
                    <a:extLst>
                      <a:ext uri="{FF2B5EF4-FFF2-40B4-BE49-F238E27FC236}">
                        <a16:creationId xmlns:a16="http://schemas.microsoft.com/office/drawing/2014/main" id="{7B2FB45E-88A3-6345-A1A2-B307C4B75338}"/>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5" name="Oval 274">
                    <a:extLst>
                      <a:ext uri="{FF2B5EF4-FFF2-40B4-BE49-F238E27FC236}">
                        <a16:creationId xmlns:a16="http://schemas.microsoft.com/office/drawing/2014/main" id="{90C51A06-50DD-1D47-9CEF-1AA3521DD0A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6" name="Oval 275">
                    <a:extLst>
                      <a:ext uri="{FF2B5EF4-FFF2-40B4-BE49-F238E27FC236}">
                        <a16:creationId xmlns:a16="http://schemas.microsoft.com/office/drawing/2014/main" id="{59A8E10D-DC7D-E648-B9EC-1C49596F3D03}"/>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7" name="Oval 276">
                    <a:extLst>
                      <a:ext uri="{FF2B5EF4-FFF2-40B4-BE49-F238E27FC236}">
                        <a16:creationId xmlns:a16="http://schemas.microsoft.com/office/drawing/2014/main" id="{40704AF6-8D62-3745-856C-D90109CBB9BB}"/>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9" name="Oval 278">
                    <a:extLst>
                      <a:ext uri="{FF2B5EF4-FFF2-40B4-BE49-F238E27FC236}">
                        <a16:creationId xmlns:a16="http://schemas.microsoft.com/office/drawing/2014/main" id="{7479E2CC-5188-8246-BA2B-4B7FE1617D50}"/>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2" name="Group 181">
                  <a:extLst>
                    <a:ext uri="{FF2B5EF4-FFF2-40B4-BE49-F238E27FC236}">
                      <a16:creationId xmlns:a16="http://schemas.microsoft.com/office/drawing/2014/main" id="{DC5DD6DF-6BA5-E642-8659-01C6DA0FA40D}"/>
                    </a:ext>
                  </a:extLst>
                </p:cNvPr>
                <p:cNvGrpSpPr/>
                <p:nvPr/>
              </p:nvGrpSpPr>
              <p:grpSpPr>
                <a:xfrm rot="7200000">
                  <a:off x="7035813" y="5525219"/>
                  <a:ext cx="279325" cy="1440962"/>
                  <a:chOff x="9487432" y="4079705"/>
                  <a:chExt cx="279325" cy="1440962"/>
                </a:xfrm>
              </p:grpSpPr>
              <p:sp>
                <p:nvSpPr>
                  <p:cNvPr id="266" name="Oval 265">
                    <a:extLst>
                      <a:ext uri="{FF2B5EF4-FFF2-40B4-BE49-F238E27FC236}">
                        <a16:creationId xmlns:a16="http://schemas.microsoft.com/office/drawing/2014/main" id="{87DCD3B1-58A3-5440-AC2A-5B21C52C1564}"/>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9" name="Oval 268">
                    <a:extLst>
                      <a:ext uri="{FF2B5EF4-FFF2-40B4-BE49-F238E27FC236}">
                        <a16:creationId xmlns:a16="http://schemas.microsoft.com/office/drawing/2014/main" id="{7E37EDB4-287D-B843-A207-F07A966C936F}"/>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1" name="Oval 270">
                    <a:extLst>
                      <a:ext uri="{FF2B5EF4-FFF2-40B4-BE49-F238E27FC236}">
                        <a16:creationId xmlns:a16="http://schemas.microsoft.com/office/drawing/2014/main" id="{254C1AC7-AE25-354B-9C0C-27AB9A5A46BD}"/>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2" name="Oval 271">
                    <a:extLst>
                      <a:ext uri="{FF2B5EF4-FFF2-40B4-BE49-F238E27FC236}">
                        <a16:creationId xmlns:a16="http://schemas.microsoft.com/office/drawing/2014/main" id="{571C6C99-738F-9443-A140-0F3696A31C92}"/>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73" name="Oval 272">
                    <a:extLst>
                      <a:ext uri="{FF2B5EF4-FFF2-40B4-BE49-F238E27FC236}">
                        <a16:creationId xmlns:a16="http://schemas.microsoft.com/office/drawing/2014/main" id="{822D9506-954A-094A-9A53-CB07E61122B2}"/>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3" name="Group 182">
                  <a:extLst>
                    <a:ext uri="{FF2B5EF4-FFF2-40B4-BE49-F238E27FC236}">
                      <a16:creationId xmlns:a16="http://schemas.microsoft.com/office/drawing/2014/main" id="{FDD9AFC8-D9EB-D643-B3DA-2F7388D46596}"/>
                    </a:ext>
                  </a:extLst>
                </p:cNvPr>
                <p:cNvGrpSpPr/>
                <p:nvPr/>
              </p:nvGrpSpPr>
              <p:grpSpPr>
                <a:xfrm rot="10800000">
                  <a:off x="6198129" y="4103458"/>
                  <a:ext cx="279325" cy="1440962"/>
                  <a:chOff x="9487432" y="4079705"/>
                  <a:chExt cx="279325" cy="1440962"/>
                </a:xfrm>
              </p:grpSpPr>
              <p:sp>
                <p:nvSpPr>
                  <p:cNvPr id="223" name="Oval 222">
                    <a:extLst>
                      <a:ext uri="{FF2B5EF4-FFF2-40B4-BE49-F238E27FC236}">
                        <a16:creationId xmlns:a16="http://schemas.microsoft.com/office/drawing/2014/main" id="{B507EB99-E9E5-A04A-B34D-39CE10610D84}"/>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54" name="Oval 253">
                    <a:extLst>
                      <a:ext uri="{FF2B5EF4-FFF2-40B4-BE49-F238E27FC236}">
                        <a16:creationId xmlns:a16="http://schemas.microsoft.com/office/drawing/2014/main" id="{010FE4F2-6629-3E48-9A76-0F46FD2FB8D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0" name="Oval 259">
                    <a:extLst>
                      <a:ext uri="{FF2B5EF4-FFF2-40B4-BE49-F238E27FC236}">
                        <a16:creationId xmlns:a16="http://schemas.microsoft.com/office/drawing/2014/main" id="{8B86C5DD-C66C-5545-80E6-48ABA1149B81}"/>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3" name="Oval 262">
                    <a:extLst>
                      <a:ext uri="{FF2B5EF4-FFF2-40B4-BE49-F238E27FC236}">
                        <a16:creationId xmlns:a16="http://schemas.microsoft.com/office/drawing/2014/main" id="{D75C6481-AFCE-504C-B88F-8F11DD1F4CFA}"/>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65" name="Oval 264">
                    <a:extLst>
                      <a:ext uri="{FF2B5EF4-FFF2-40B4-BE49-F238E27FC236}">
                        <a16:creationId xmlns:a16="http://schemas.microsoft.com/office/drawing/2014/main" id="{27E479BE-0439-4949-8F15-7C63975D33A4}"/>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4" name="Group 183">
                  <a:extLst>
                    <a:ext uri="{FF2B5EF4-FFF2-40B4-BE49-F238E27FC236}">
                      <a16:creationId xmlns:a16="http://schemas.microsoft.com/office/drawing/2014/main" id="{A9B152E5-A112-1F47-980E-AEB2B855B82C}"/>
                    </a:ext>
                  </a:extLst>
                </p:cNvPr>
                <p:cNvGrpSpPr/>
                <p:nvPr/>
              </p:nvGrpSpPr>
              <p:grpSpPr>
                <a:xfrm rot="14400000">
                  <a:off x="7035815" y="2663497"/>
                  <a:ext cx="279325" cy="1440962"/>
                  <a:chOff x="9487432" y="4079705"/>
                  <a:chExt cx="279325" cy="1440962"/>
                </a:xfrm>
              </p:grpSpPr>
              <p:sp>
                <p:nvSpPr>
                  <p:cNvPr id="198" name="Oval 197">
                    <a:extLst>
                      <a:ext uri="{FF2B5EF4-FFF2-40B4-BE49-F238E27FC236}">
                        <a16:creationId xmlns:a16="http://schemas.microsoft.com/office/drawing/2014/main" id="{21C73BA8-0E9A-2545-B609-7E697689B90A}"/>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00" name="Oval 199">
                    <a:extLst>
                      <a:ext uri="{FF2B5EF4-FFF2-40B4-BE49-F238E27FC236}">
                        <a16:creationId xmlns:a16="http://schemas.microsoft.com/office/drawing/2014/main" id="{8AD236BA-58CF-5A4B-99DA-226F5B0C916A}"/>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06" name="Oval 205">
                    <a:extLst>
                      <a:ext uri="{FF2B5EF4-FFF2-40B4-BE49-F238E27FC236}">
                        <a16:creationId xmlns:a16="http://schemas.microsoft.com/office/drawing/2014/main" id="{F692B1C9-E631-F943-A0C7-D05856E7A56C}"/>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08" name="Oval 207">
                    <a:extLst>
                      <a:ext uri="{FF2B5EF4-FFF2-40B4-BE49-F238E27FC236}">
                        <a16:creationId xmlns:a16="http://schemas.microsoft.com/office/drawing/2014/main" id="{07262692-B378-3C42-96CF-836018C4E570}"/>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211" name="Oval 210">
                    <a:extLst>
                      <a:ext uri="{FF2B5EF4-FFF2-40B4-BE49-F238E27FC236}">
                        <a16:creationId xmlns:a16="http://schemas.microsoft.com/office/drawing/2014/main" id="{4DD239F6-C46B-8046-943E-4139866ECEDE}"/>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185" name="Group 184">
                  <a:extLst>
                    <a:ext uri="{FF2B5EF4-FFF2-40B4-BE49-F238E27FC236}">
                      <a16:creationId xmlns:a16="http://schemas.microsoft.com/office/drawing/2014/main" id="{645CB28B-B1CB-4849-A3C3-5CA3955D6A5A}"/>
                    </a:ext>
                  </a:extLst>
                </p:cNvPr>
                <p:cNvGrpSpPr/>
                <p:nvPr/>
              </p:nvGrpSpPr>
              <p:grpSpPr>
                <a:xfrm rot="18000000">
                  <a:off x="8664763" y="2673847"/>
                  <a:ext cx="279325" cy="1440962"/>
                  <a:chOff x="9487432" y="4079705"/>
                  <a:chExt cx="279325" cy="1440962"/>
                </a:xfrm>
              </p:grpSpPr>
              <p:sp>
                <p:nvSpPr>
                  <p:cNvPr id="187" name="Oval 186">
                    <a:extLst>
                      <a:ext uri="{FF2B5EF4-FFF2-40B4-BE49-F238E27FC236}">
                        <a16:creationId xmlns:a16="http://schemas.microsoft.com/office/drawing/2014/main" id="{A701121F-F043-D046-8BFD-7C6C1EED33CE}"/>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89" name="Oval 188">
                    <a:extLst>
                      <a:ext uri="{FF2B5EF4-FFF2-40B4-BE49-F238E27FC236}">
                        <a16:creationId xmlns:a16="http://schemas.microsoft.com/office/drawing/2014/main" id="{FC6B4557-F7CB-1D4C-A4B2-5FBA56F3EF55}"/>
                      </a:ext>
                    </a:extLst>
                  </p:cNvPr>
                  <p:cNvSpPr>
                    <a:spLocks noChangeAspect="1"/>
                  </p:cNvSpPr>
                  <p:nvPr/>
                </p:nvSpPr>
                <p:spPr bwMode="auto">
                  <a:xfrm>
                    <a:off x="9487432" y="407970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93" name="Oval 192">
                    <a:extLst>
                      <a:ext uri="{FF2B5EF4-FFF2-40B4-BE49-F238E27FC236}">
                        <a16:creationId xmlns:a16="http://schemas.microsoft.com/office/drawing/2014/main" id="{0D662ADA-E670-D649-860F-0A1FB396DE74}"/>
                      </a:ext>
                    </a:extLst>
                  </p:cNvPr>
                  <p:cNvSpPr>
                    <a:spLocks noChangeAspect="1"/>
                  </p:cNvSpPr>
                  <p:nvPr/>
                </p:nvSpPr>
                <p:spPr bwMode="auto">
                  <a:xfrm>
                    <a:off x="9493997" y="538350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95" name="Oval 194">
                    <a:extLst>
                      <a:ext uri="{FF2B5EF4-FFF2-40B4-BE49-F238E27FC236}">
                        <a16:creationId xmlns:a16="http://schemas.microsoft.com/office/drawing/2014/main" id="{A6B6533E-2B07-934C-9F10-57B28B802D6C}"/>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196" name="Oval 195">
                    <a:extLst>
                      <a:ext uri="{FF2B5EF4-FFF2-40B4-BE49-F238E27FC236}">
                        <a16:creationId xmlns:a16="http://schemas.microsoft.com/office/drawing/2014/main" id="{6071862C-AEBF-CC42-89AF-9B9E01B5D096}"/>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grpSp>
        <p:cxnSp>
          <p:nvCxnSpPr>
            <p:cNvPr id="169" name="Straight Arrow Connector 168">
              <a:extLst>
                <a:ext uri="{FF2B5EF4-FFF2-40B4-BE49-F238E27FC236}">
                  <a16:creationId xmlns:a16="http://schemas.microsoft.com/office/drawing/2014/main" id="{C646EB13-4AC7-DB49-918B-F33628DE814F}"/>
                </a:ext>
              </a:extLst>
            </p:cNvPr>
            <p:cNvCxnSpPr>
              <a:cxnSpLocks/>
            </p:cNvCxnSpPr>
            <p:nvPr/>
          </p:nvCxnSpPr>
          <p:spPr>
            <a:xfrm>
              <a:off x="9144316" y="1290803"/>
              <a:ext cx="1164875" cy="0"/>
            </a:xfrm>
            <a:prstGeom prst="straightConnector1">
              <a:avLst/>
            </a:prstGeom>
            <a:ln w="95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pic>
        <p:nvPicPr>
          <p:cNvPr id="121" name="Picture 120">
            <a:extLst>
              <a:ext uri="{FF2B5EF4-FFF2-40B4-BE49-F238E27FC236}">
                <a16:creationId xmlns:a16="http://schemas.microsoft.com/office/drawing/2014/main" id="{AFEBBADE-3597-D54E-839E-96DF84C5DD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786343" y="4802011"/>
            <a:ext cx="419100" cy="419100"/>
          </a:xfrm>
          <a:custGeom>
            <a:avLst/>
            <a:gdLst>
              <a:gd name="connsiteX0" fmla="*/ 0 w 419100"/>
              <a:gd name="connsiteY0" fmla="*/ 0 h 419100"/>
              <a:gd name="connsiteX1" fmla="*/ 419100 w 419100"/>
              <a:gd name="connsiteY1" fmla="*/ 0 h 419100"/>
              <a:gd name="connsiteX2" fmla="*/ 419100 w 419100"/>
              <a:gd name="connsiteY2" fmla="*/ 96741 h 419100"/>
              <a:gd name="connsiteX3" fmla="*/ 385857 w 419100"/>
              <a:gd name="connsiteY3" fmla="*/ 90029 h 419100"/>
              <a:gd name="connsiteX4" fmla="*/ 294417 w 419100"/>
              <a:gd name="connsiteY4" fmla="*/ 181469 h 419100"/>
              <a:gd name="connsiteX5" fmla="*/ 385857 w 419100"/>
              <a:gd name="connsiteY5" fmla="*/ 272909 h 419100"/>
              <a:gd name="connsiteX6" fmla="*/ 419100 w 419100"/>
              <a:gd name="connsiteY6" fmla="*/ 266198 h 419100"/>
              <a:gd name="connsiteX7" fmla="*/ 419100 w 419100"/>
              <a:gd name="connsiteY7" fmla="*/ 419100 h 419100"/>
              <a:gd name="connsiteX8" fmla="*/ 0 w 419100"/>
              <a:gd name="connsiteY8" fmla="*/ 419100 h 419100"/>
              <a:gd name="connsiteX9" fmla="*/ 0 w 419100"/>
              <a:gd name="connsiteY9" fmla="*/ 265971 h 419100"/>
              <a:gd name="connsiteX10" fmla="*/ 42957 w 419100"/>
              <a:gd name="connsiteY10" fmla="*/ 272909 h 419100"/>
              <a:gd name="connsiteX11" fmla="*/ 157257 w 419100"/>
              <a:gd name="connsiteY11" fmla="*/ 181469 h 419100"/>
              <a:gd name="connsiteX12" fmla="*/ 42957 w 419100"/>
              <a:gd name="connsiteY12" fmla="*/ 90029 h 419100"/>
              <a:gd name="connsiteX13" fmla="*/ 0 w 419100"/>
              <a:gd name="connsiteY13" fmla="*/ 969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19100">
                <a:moveTo>
                  <a:pt x="0" y="0"/>
                </a:moveTo>
                <a:lnTo>
                  <a:pt x="419100" y="0"/>
                </a:lnTo>
                <a:lnTo>
                  <a:pt x="419100" y="96741"/>
                </a:lnTo>
                <a:lnTo>
                  <a:pt x="385857" y="90029"/>
                </a:lnTo>
                <a:cubicBezTo>
                  <a:pt x="335356" y="90029"/>
                  <a:pt x="294417" y="130968"/>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30968"/>
                  <a:pt x="106083" y="90029"/>
                  <a:pt x="42957" y="90029"/>
                </a:cubicBezTo>
                <a:lnTo>
                  <a:pt x="0" y="96967"/>
                </a:lnTo>
                <a:close/>
              </a:path>
            </a:pathLst>
          </a:custGeom>
        </p:spPr>
      </p:pic>
      <p:cxnSp>
        <p:nvCxnSpPr>
          <p:cNvPr id="348" name="Straight Arrow Connector 347">
            <a:extLst>
              <a:ext uri="{FF2B5EF4-FFF2-40B4-BE49-F238E27FC236}">
                <a16:creationId xmlns:a16="http://schemas.microsoft.com/office/drawing/2014/main" id="{D7B7C2B6-E4AD-3B44-A1B4-DADD890BCC4E}"/>
              </a:ext>
            </a:extLst>
          </p:cNvPr>
          <p:cNvCxnSpPr/>
          <p:nvPr/>
        </p:nvCxnSpPr>
        <p:spPr>
          <a:xfrm>
            <a:off x="6336762" y="5083951"/>
            <a:ext cx="991216" cy="0"/>
          </a:xfrm>
          <a:prstGeom prst="straightConnector1">
            <a:avLst/>
          </a:prstGeom>
          <a:ln w="95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349" name="Group 348">
            <a:extLst>
              <a:ext uri="{FF2B5EF4-FFF2-40B4-BE49-F238E27FC236}">
                <a16:creationId xmlns:a16="http://schemas.microsoft.com/office/drawing/2014/main" id="{8886190B-EBF1-1347-9952-1EFAD5D6F566}"/>
              </a:ext>
            </a:extLst>
          </p:cNvPr>
          <p:cNvGrpSpPr>
            <a:grpSpLocks noChangeAspect="1"/>
          </p:cNvGrpSpPr>
          <p:nvPr/>
        </p:nvGrpSpPr>
        <p:grpSpPr>
          <a:xfrm rot="18000000">
            <a:off x="7492854" y="4572019"/>
            <a:ext cx="1090422" cy="1010318"/>
            <a:chOff x="6078169" y="3256190"/>
            <a:chExt cx="4528871" cy="4196170"/>
          </a:xfrm>
        </p:grpSpPr>
        <p:grpSp>
          <p:nvGrpSpPr>
            <p:cNvPr id="353" name="Group 352">
              <a:extLst>
                <a:ext uri="{FF2B5EF4-FFF2-40B4-BE49-F238E27FC236}">
                  <a16:creationId xmlns:a16="http://schemas.microsoft.com/office/drawing/2014/main" id="{071F4B94-11BB-674E-AA5D-3C5B1D5182C8}"/>
                </a:ext>
              </a:extLst>
            </p:cNvPr>
            <p:cNvGrpSpPr/>
            <p:nvPr/>
          </p:nvGrpSpPr>
          <p:grpSpPr>
            <a:xfrm>
              <a:off x="6078169" y="3522703"/>
              <a:ext cx="4528871" cy="3929657"/>
              <a:chOff x="6078169" y="3522703"/>
              <a:chExt cx="4528871" cy="3929657"/>
            </a:xfrm>
          </p:grpSpPr>
          <p:grpSp>
            <p:nvGrpSpPr>
              <p:cNvPr id="362" name="Group 361">
                <a:extLst>
                  <a:ext uri="{FF2B5EF4-FFF2-40B4-BE49-F238E27FC236}">
                    <a16:creationId xmlns:a16="http://schemas.microsoft.com/office/drawing/2014/main" id="{04E7CD46-7A2B-BA48-9E18-15517681F707}"/>
                  </a:ext>
                </a:extLst>
              </p:cNvPr>
              <p:cNvGrpSpPr/>
              <p:nvPr/>
            </p:nvGrpSpPr>
            <p:grpSpPr>
              <a:xfrm>
                <a:off x="6491297" y="3522703"/>
                <a:ext cx="3267974" cy="2602778"/>
                <a:chOff x="6491297" y="3522703"/>
                <a:chExt cx="3267974" cy="2602778"/>
              </a:xfrm>
            </p:grpSpPr>
            <p:cxnSp>
              <p:nvCxnSpPr>
                <p:cNvPr id="366" name="Straight Connector 365">
                  <a:extLst>
                    <a:ext uri="{FF2B5EF4-FFF2-40B4-BE49-F238E27FC236}">
                      <a16:creationId xmlns:a16="http://schemas.microsoft.com/office/drawing/2014/main" id="{96B96B24-57F0-9D41-A243-51D10C5B83FC}"/>
                    </a:ext>
                  </a:extLst>
                </p:cNvPr>
                <p:cNvCxnSpPr/>
                <p:nvPr/>
              </p:nvCxnSpPr>
              <p:spPr bwMode="auto">
                <a:xfrm rot="7200000" flipH="1">
                  <a:off x="7138417" y="3328304"/>
                  <a:ext cx="1687491" cy="2981732"/>
                </a:xfrm>
                <a:prstGeom prst="line">
                  <a:avLst/>
                </a:prstGeom>
                <a:noFill/>
                <a:ln w="12700" cap="flat" cmpd="sng" algn="ctr">
                  <a:solidFill>
                    <a:schemeClr val="tx2">
                      <a:lumMod val="50000"/>
                    </a:schemeClr>
                  </a:solidFill>
                  <a:prstDash val="solid"/>
                  <a:round/>
                  <a:headEnd type="none" w="med" len="med"/>
                  <a:tailEnd type="none" w="med" len="med"/>
                </a:ln>
                <a:effectLst/>
              </p:spPr>
            </p:cxnSp>
            <p:sp>
              <p:nvSpPr>
                <p:cNvPr id="367" name="Freeform 366">
                  <a:extLst>
                    <a:ext uri="{FF2B5EF4-FFF2-40B4-BE49-F238E27FC236}">
                      <a16:creationId xmlns:a16="http://schemas.microsoft.com/office/drawing/2014/main" id="{4B6B4787-0677-4142-9D24-FB9A26FC2DB8}"/>
                    </a:ext>
                  </a:extLst>
                </p:cNvPr>
                <p:cNvSpPr/>
                <p:nvPr/>
              </p:nvSpPr>
              <p:spPr bwMode="auto">
                <a:xfrm rot="-5400000">
                  <a:off x="5798501" y="4593583"/>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8" name="Freeform 367">
                  <a:extLst>
                    <a:ext uri="{FF2B5EF4-FFF2-40B4-BE49-F238E27FC236}">
                      <a16:creationId xmlns:a16="http://schemas.microsoft.com/office/drawing/2014/main" id="{0FF82078-7C56-0E4D-9739-820DBEBF4244}"/>
                    </a:ext>
                  </a:extLst>
                </p:cNvPr>
                <p:cNvSpPr/>
                <p:nvPr/>
              </p:nvSpPr>
              <p:spPr bwMode="auto">
                <a:xfrm rot="1800000">
                  <a:off x="7156493" y="3818767"/>
                  <a:ext cx="2602778" cy="461018"/>
                </a:xfrm>
                <a:custGeom>
                  <a:avLst/>
                  <a:gdLst>
                    <a:gd name="connsiteX0" fmla="*/ 0 w 436553"/>
                    <a:gd name="connsiteY0" fmla="*/ 0 h 731529"/>
                    <a:gd name="connsiteX1" fmla="*/ 218276 w 436553"/>
                    <a:gd name="connsiteY1" fmla="*/ 731520 h 731529"/>
                    <a:gd name="connsiteX2" fmla="*/ 436553 w 436553"/>
                    <a:gd name="connsiteY2" fmla="*/ 17698 h 731529"/>
                  </a:gdLst>
                  <a:ahLst/>
                  <a:cxnLst>
                    <a:cxn ang="0">
                      <a:pos x="connsiteX0" y="connsiteY0"/>
                    </a:cxn>
                    <a:cxn ang="0">
                      <a:pos x="connsiteX1" y="connsiteY1"/>
                    </a:cxn>
                    <a:cxn ang="0">
                      <a:pos x="connsiteX2" y="connsiteY2"/>
                    </a:cxn>
                  </a:cxnLst>
                  <a:rect l="l" t="t" r="r" b="b"/>
                  <a:pathLst>
                    <a:path w="436553" h="731529">
                      <a:moveTo>
                        <a:pt x="0" y="0"/>
                      </a:moveTo>
                      <a:cubicBezTo>
                        <a:pt x="72758" y="364285"/>
                        <a:pt x="145517" y="728570"/>
                        <a:pt x="218276" y="731520"/>
                      </a:cubicBezTo>
                      <a:cubicBezTo>
                        <a:pt x="291035" y="734470"/>
                        <a:pt x="436553" y="17698"/>
                        <a:pt x="436553" y="17698"/>
                      </a:cubicBezTo>
                    </a:path>
                  </a:pathLst>
                </a:custGeom>
                <a:noFill/>
                <a:ln w="12700" cap="flat" cmpd="sng" algn="ctr">
                  <a:solidFill>
                    <a:schemeClr val="tx2">
                      <a:lumMod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sp>
            <p:nvSpPr>
              <p:cNvPr id="363" name="Freeform 362">
                <a:extLst>
                  <a:ext uri="{FF2B5EF4-FFF2-40B4-BE49-F238E27FC236}">
                    <a16:creationId xmlns:a16="http://schemas.microsoft.com/office/drawing/2014/main" id="{0201C041-A2C8-CA44-AE75-B9C996F55D6D}"/>
                  </a:ext>
                </a:extLst>
              </p:cNvPr>
              <p:cNvSpPr/>
              <p:nvPr/>
            </p:nvSpPr>
            <p:spPr bwMode="auto">
              <a:xfrm rot="3600000">
                <a:off x="9134437" y="4268045"/>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4" name="Freeform 363">
                <a:extLst>
                  <a:ext uri="{FF2B5EF4-FFF2-40B4-BE49-F238E27FC236}">
                    <a16:creationId xmlns:a16="http://schemas.microsoft.com/office/drawing/2014/main" id="{7D32DA26-F8FD-E34A-BE2C-C9D1463E9841}"/>
                  </a:ext>
                </a:extLst>
              </p:cNvPr>
              <p:cNvSpPr/>
              <p:nvPr/>
            </p:nvSpPr>
            <p:spPr bwMode="auto">
              <a:xfrm rot="7200000">
                <a:off x="8098194" y="5979757"/>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5" name="Freeform 364">
                <a:extLst>
                  <a:ext uri="{FF2B5EF4-FFF2-40B4-BE49-F238E27FC236}">
                    <a16:creationId xmlns:a16="http://schemas.microsoft.com/office/drawing/2014/main" id="{FFDABD2D-EEDC-3149-8534-CE62DAAD5A1B}"/>
                  </a:ext>
                </a:extLst>
              </p:cNvPr>
              <p:cNvSpPr/>
              <p:nvPr/>
            </p:nvSpPr>
            <p:spPr bwMode="auto">
              <a:xfrm rot="10800000">
                <a:off x="6078169" y="5927094"/>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354" name="Group 353">
              <a:extLst>
                <a:ext uri="{FF2B5EF4-FFF2-40B4-BE49-F238E27FC236}">
                  <a16:creationId xmlns:a16="http://schemas.microsoft.com/office/drawing/2014/main" id="{25755A24-39DA-484F-A6EA-8EAD63DA4136}"/>
                </a:ext>
              </a:extLst>
            </p:cNvPr>
            <p:cNvGrpSpPr/>
            <p:nvPr/>
          </p:nvGrpSpPr>
          <p:grpSpPr>
            <a:xfrm>
              <a:off x="6735005" y="3256190"/>
              <a:ext cx="2999524" cy="3119302"/>
              <a:chOff x="6735005" y="3256190"/>
              <a:chExt cx="2999524" cy="3119302"/>
            </a:xfrm>
          </p:grpSpPr>
          <p:sp>
            <p:nvSpPr>
              <p:cNvPr id="355" name="Oval 354">
                <a:extLst>
                  <a:ext uri="{FF2B5EF4-FFF2-40B4-BE49-F238E27FC236}">
                    <a16:creationId xmlns:a16="http://schemas.microsoft.com/office/drawing/2014/main" id="{41C720F0-1EE5-8F42-9880-37AC3D340AB6}"/>
                  </a:ext>
                </a:extLst>
              </p:cNvPr>
              <p:cNvSpPr>
                <a:spLocks noChangeAspect="1"/>
              </p:cNvSpPr>
              <p:nvPr/>
            </p:nvSpPr>
            <p:spPr bwMode="auto">
              <a:xfrm rot="60000">
                <a:off x="9597369" y="4418347"/>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56" name="Oval 355">
                <a:extLst>
                  <a:ext uri="{FF2B5EF4-FFF2-40B4-BE49-F238E27FC236}">
                    <a16:creationId xmlns:a16="http://schemas.microsoft.com/office/drawing/2014/main" id="{D2918CCA-C74B-9B41-ACAE-5B5A0AB57C41}"/>
                  </a:ext>
                </a:extLst>
              </p:cNvPr>
              <p:cNvSpPr/>
              <p:nvPr/>
            </p:nvSpPr>
            <p:spPr bwMode="auto">
              <a:xfrm rot="3600000">
                <a:off x="8773062" y="62383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57" name="Oval 356">
                <a:extLst>
                  <a:ext uri="{FF2B5EF4-FFF2-40B4-BE49-F238E27FC236}">
                    <a16:creationId xmlns:a16="http://schemas.microsoft.com/office/drawing/2014/main" id="{BB8530BA-2254-764F-B88F-C9BEF22249A1}"/>
                  </a:ext>
                </a:extLst>
              </p:cNvPr>
              <p:cNvSpPr/>
              <p:nvPr/>
            </p:nvSpPr>
            <p:spPr bwMode="auto">
              <a:xfrm rot="7200000">
                <a:off x="6805809" y="6043471"/>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nvGrpSpPr>
              <p:cNvPr id="358" name="Group 357">
                <a:extLst>
                  <a:ext uri="{FF2B5EF4-FFF2-40B4-BE49-F238E27FC236}">
                    <a16:creationId xmlns:a16="http://schemas.microsoft.com/office/drawing/2014/main" id="{FF7F7E03-5821-3346-B369-3C915B60A6CC}"/>
                  </a:ext>
                </a:extLst>
              </p:cNvPr>
              <p:cNvGrpSpPr/>
              <p:nvPr/>
            </p:nvGrpSpPr>
            <p:grpSpPr>
              <a:xfrm rot="14400000">
                <a:off x="7053906" y="2937289"/>
                <a:ext cx="173706" cy="811508"/>
                <a:chOff x="9593051" y="4384832"/>
                <a:chExt cx="173706" cy="811508"/>
              </a:xfrm>
            </p:grpSpPr>
            <p:sp>
              <p:nvSpPr>
                <p:cNvPr id="359" name="Oval 358">
                  <a:extLst>
                    <a:ext uri="{FF2B5EF4-FFF2-40B4-BE49-F238E27FC236}">
                      <a16:creationId xmlns:a16="http://schemas.microsoft.com/office/drawing/2014/main" id="{C44DBF7A-7CD7-FE4D-B72F-6428EBF143D7}"/>
                    </a:ext>
                  </a:extLst>
                </p:cNvPr>
                <p:cNvSpPr/>
                <p:nvPr/>
              </p:nvSpPr>
              <p:spPr bwMode="auto">
                <a:xfrm>
                  <a:off x="9629597" y="4724365"/>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0" name="Oval 359">
                  <a:extLst>
                    <a:ext uri="{FF2B5EF4-FFF2-40B4-BE49-F238E27FC236}">
                      <a16:creationId xmlns:a16="http://schemas.microsoft.com/office/drawing/2014/main" id="{FA40A678-06AC-2D45-8515-136C1B9BD428}"/>
                    </a:ext>
                  </a:extLst>
                </p:cNvPr>
                <p:cNvSpPr/>
                <p:nvPr/>
              </p:nvSpPr>
              <p:spPr bwMode="auto">
                <a:xfrm>
                  <a:off x="9593313" y="505918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61" name="Oval 360">
                  <a:extLst>
                    <a:ext uri="{FF2B5EF4-FFF2-40B4-BE49-F238E27FC236}">
                      <a16:creationId xmlns:a16="http://schemas.microsoft.com/office/drawing/2014/main" id="{5C7AD056-C566-7648-8424-6B4E038E4991}"/>
                    </a:ext>
                  </a:extLst>
                </p:cNvPr>
                <p:cNvSpPr>
                  <a:spLocks noChangeAspect="1"/>
                </p:cNvSpPr>
                <p:nvPr/>
              </p:nvSpPr>
              <p:spPr bwMode="auto">
                <a:xfrm>
                  <a:off x="9593051" y="43848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grpSp>
      <p:grpSp>
        <p:nvGrpSpPr>
          <p:cNvPr id="372" name="Group 371">
            <a:extLst>
              <a:ext uri="{FF2B5EF4-FFF2-40B4-BE49-F238E27FC236}">
                <a16:creationId xmlns:a16="http://schemas.microsoft.com/office/drawing/2014/main" id="{B6713CAD-3483-3F41-822D-BDB89898C17B}"/>
              </a:ext>
            </a:extLst>
          </p:cNvPr>
          <p:cNvGrpSpPr/>
          <p:nvPr/>
        </p:nvGrpSpPr>
        <p:grpSpPr>
          <a:xfrm>
            <a:off x="6250300" y="6172200"/>
            <a:ext cx="1769064" cy="741456"/>
            <a:chOff x="9109534" y="4315460"/>
            <a:chExt cx="1769064" cy="741456"/>
          </a:xfrm>
        </p:grpSpPr>
        <p:grpSp>
          <p:nvGrpSpPr>
            <p:cNvPr id="373" name="Group 372">
              <a:extLst>
                <a:ext uri="{FF2B5EF4-FFF2-40B4-BE49-F238E27FC236}">
                  <a16:creationId xmlns:a16="http://schemas.microsoft.com/office/drawing/2014/main" id="{27FD5799-50CF-9A44-86BC-C9D9859C3B20}"/>
                </a:ext>
              </a:extLst>
            </p:cNvPr>
            <p:cNvGrpSpPr>
              <a:grpSpLocks noChangeAspect="1"/>
            </p:cNvGrpSpPr>
            <p:nvPr/>
          </p:nvGrpSpPr>
          <p:grpSpPr>
            <a:xfrm rot="18000000">
              <a:off x="10002864" y="4181182"/>
              <a:ext cx="741456" cy="1010012"/>
              <a:chOff x="6491296" y="3257457"/>
              <a:chExt cx="3079501" cy="4194903"/>
            </a:xfrm>
          </p:grpSpPr>
          <p:grpSp>
            <p:nvGrpSpPr>
              <p:cNvPr id="377" name="Group 376">
                <a:extLst>
                  <a:ext uri="{FF2B5EF4-FFF2-40B4-BE49-F238E27FC236}">
                    <a16:creationId xmlns:a16="http://schemas.microsoft.com/office/drawing/2014/main" id="{A53A0C4A-98A3-CE4E-8EFF-56AE4E6B1A7E}"/>
                  </a:ext>
                </a:extLst>
              </p:cNvPr>
              <p:cNvGrpSpPr/>
              <p:nvPr/>
            </p:nvGrpSpPr>
            <p:grpSpPr>
              <a:xfrm>
                <a:off x="6491296" y="3975426"/>
                <a:ext cx="3079501" cy="3476934"/>
                <a:chOff x="6491296" y="3975426"/>
                <a:chExt cx="3079501" cy="3476934"/>
              </a:xfrm>
            </p:grpSpPr>
            <p:cxnSp>
              <p:nvCxnSpPr>
                <p:cNvPr id="381" name="Straight Connector 380">
                  <a:extLst>
                    <a:ext uri="{FF2B5EF4-FFF2-40B4-BE49-F238E27FC236}">
                      <a16:creationId xmlns:a16="http://schemas.microsoft.com/office/drawing/2014/main" id="{64F8C0F8-AFCE-EC48-935A-3340BC6A2866}"/>
                    </a:ext>
                  </a:extLst>
                </p:cNvPr>
                <p:cNvCxnSpPr/>
                <p:nvPr/>
              </p:nvCxnSpPr>
              <p:spPr bwMode="auto">
                <a:xfrm rot="7200000" flipH="1">
                  <a:off x="7138416" y="3328306"/>
                  <a:ext cx="1687492" cy="2981731"/>
                </a:xfrm>
                <a:prstGeom prst="line">
                  <a:avLst/>
                </a:prstGeom>
                <a:noFill/>
                <a:ln w="12700" cap="flat" cmpd="sng" algn="ctr">
                  <a:solidFill>
                    <a:schemeClr val="tx2">
                      <a:lumMod val="50000"/>
                    </a:schemeClr>
                  </a:solidFill>
                  <a:prstDash val="solid"/>
                  <a:round/>
                  <a:headEnd type="none" w="med" len="med"/>
                  <a:tailEnd type="none" w="med" len="med"/>
                </a:ln>
                <a:effectLst/>
              </p:spPr>
            </p:cxnSp>
            <p:sp>
              <p:nvSpPr>
                <p:cNvPr id="382" name="Freeform 381">
                  <a:extLst>
                    <a:ext uri="{FF2B5EF4-FFF2-40B4-BE49-F238E27FC236}">
                      <a16:creationId xmlns:a16="http://schemas.microsoft.com/office/drawing/2014/main" id="{EA598641-7D8D-DD48-9CC3-E01CD2F41837}"/>
                    </a:ext>
                  </a:extLst>
                </p:cNvPr>
                <p:cNvSpPr/>
                <p:nvPr/>
              </p:nvSpPr>
              <p:spPr bwMode="auto">
                <a:xfrm rot="7200000">
                  <a:off x="8098194" y="5979757"/>
                  <a:ext cx="1734632" cy="1210574"/>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nvGrpSpPr>
              <p:cNvPr id="378" name="Group 377">
                <a:extLst>
                  <a:ext uri="{FF2B5EF4-FFF2-40B4-BE49-F238E27FC236}">
                    <a16:creationId xmlns:a16="http://schemas.microsoft.com/office/drawing/2014/main" id="{4E6CF342-EBBC-E34A-80BE-39C016AAF7BA}"/>
                  </a:ext>
                </a:extLst>
              </p:cNvPr>
              <p:cNvGrpSpPr/>
              <p:nvPr/>
            </p:nvGrpSpPr>
            <p:grpSpPr>
              <a:xfrm>
                <a:off x="7065087" y="3257457"/>
                <a:ext cx="1845135" cy="3118035"/>
                <a:chOff x="7065087" y="3257457"/>
                <a:chExt cx="1845135" cy="3118035"/>
              </a:xfrm>
            </p:grpSpPr>
            <p:sp>
              <p:nvSpPr>
                <p:cNvPr id="379" name="Oval 378">
                  <a:extLst>
                    <a:ext uri="{FF2B5EF4-FFF2-40B4-BE49-F238E27FC236}">
                      <a16:creationId xmlns:a16="http://schemas.microsoft.com/office/drawing/2014/main" id="{76128483-49FA-6E4B-B2F5-00CA771ADC7F}"/>
                    </a:ext>
                  </a:extLst>
                </p:cNvPr>
                <p:cNvSpPr/>
                <p:nvPr/>
              </p:nvSpPr>
              <p:spPr bwMode="auto">
                <a:xfrm rot="3600000">
                  <a:off x="8773062" y="6238332"/>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sp>
              <p:nvSpPr>
                <p:cNvPr id="380" name="Oval 379">
                  <a:extLst>
                    <a:ext uri="{FF2B5EF4-FFF2-40B4-BE49-F238E27FC236}">
                      <a16:creationId xmlns:a16="http://schemas.microsoft.com/office/drawing/2014/main" id="{EFB1E584-74D2-EB43-99CA-F3258F7AEF62}"/>
                    </a:ext>
                  </a:extLst>
                </p:cNvPr>
                <p:cNvSpPr/>
                <p:nvPr/>
              </p:nvSpPr>
              <p:spPr bwMode="auto">
                <a:xfrm rot="14400000">
                  <a:off x="7065087" y="3257457"/>
                  <a:ext cx="137159" cy="13715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grpSp>
        <p:pic>
          <p:nvPicPr>
            <p:cNvPr id="374" name="Picture 373">
              <a:extLst>
                <a:ext uri="{FF2B5EF4-FFF2-40B4-BE49-F238E27FC236}">
                  <a16:creationId xmlns:a16="http://schemas.microsoft.com/office/drawing/2014/main" id="{8FCAD7CA-2A91-194C-ADB3-8429DBA75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9534" y="4437422"/>
              <a:ext cx="419100" cy="381000"/>
            </a:xfrm>
            <a:prstGeom prst="rect">
              <a:avLst/>
            </a:prstGeom>
          </p:spPr>
        </p:pic>
        <p:sp>
          <p:nvSpPr>
            <p:cNvPr id="376" name="Freeform 375">
              <a:extLst>
                <a:ext uri="{FF2B5EF4-FFF2-40B4-BE49-F238E27FC236}">
                  <a16:creationId xmlns:a16="http://schemas.microsoft.com/office/drawing/2014/main" id="{16E3BABA-F720-AC40-A0E2-E28E3B63B99B}"/>
                </a:ext>
              </a:extLst>
            </p:cNvPr>
            <p:cNvSpPr/>
            <p:nvPr/>
          </p:nvSpPr>
          <p:spPr bwMode="auto">
            <a:xfrm rot="18000000" flipH="1">
              <a:off x="9527511" y="4492588"/>
              <a:ext cx="417650" cy="291472"/>
            </a:xfrm>
            <a:custGeom>
              <a:avLst/>
              <a:gdLst>
                <a:gd name="connsiteX0" fmla="*/ 34126 w 1734632"/>
                <a:gd name="connsiteY0" fmla="*/ 0 h 1210574"/>
                <a:gd name="connsiteX1" fmla="*/ 53219 w 1734632"/>
                <a:gd name="connsiteY1" fmla="*/ 965 h 1210574"/>
                <a:gd name="connsiteX2" fmla="*/ 1614082 w 1734632"/>
                <a:gd name="connsiteY2" fmla="*/ 837456 h 1210574"/>
                <a:gd name="connsiteX3" fmla="*/ 1734632 w 1734632"/>
                <a:gd name="connsiteY3" fmla="*/ 998665 h 1210574"/>
                <a:gd name="connsiteX4" fmla="*/ 1435703 w 1734632"/>
                <a:gd name="connsiteY4" fmla="*/ 1210574 h 1210574"/>
                <a:gd name="connsiteX5" fmla="*/ 1331844 w 1734632"/>
                <a:gd name="connsiteY5" fmla="*/ 1071686 h 1210574"/>
                <a:gd name="connsiteX6" fmla="*/ 15822 w 1734632"/>
                <a:gd name="connsiteY6" fmla="*/ 366409 h 1210574"/>
                <a:gd name="connsiteX7" fmla="*/ 0 w 1734632"/>
                <a:gd name="connsiteY7" fmla="*/ 365610 h 121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632" h="1210574">
                  <a:moveTo>
                    <a:pt x="34126" y="0"/>
                  </a:moveTo>
                  <a:lnTo>
                    <a:pt x="53219" y="965"/>
                  </a:lnTo>
                  <a:cubicBezTo>
                    <a:pt x="680303" y="64649"/>
                    <a:pt x="1233930" y="376817"/>
                    <a:pt x="1614082" y="837456"/>
                  </a:cubicBezTo>
                  <a:lnTo>
                    <a:pt x="1734632" y="998665"/>
                  </a:lnTo>
                  <a:lnTo>
                    <a:pt x="1435703" y="1210574"/>
                  </a:lnTo>
                  <a:lnTo>
                    <a:pt x="1331844" y="1071686"/>
                  </a:lnTo>
                  <a:cubicBezTo>
                    <a:pt x="1011324" y="683305"/>
                    <a:pt x="544541" y="420104"/>
                    <a:pt x="15822" y="366409"/>
                  </a:cubicBezTo>
                  <a:lnTo>
                    <a:pt x="0" y="365610"/>
                  </a:lnTo>
                  <a:close/>
                </a:path>
              </a:pathLst>
            </a:cu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s-ES_tradnl" sz="2000">
                <a:latin typeface="IBM Plex Sans" charset="0"/>
                <a:ea typeface="IBM Plex Sans" charset="0"/>
                <a:cs typeface="IBM Plex Sans" charset="0"/>
              </a:endParaRPr>
            </a:p>
          </p:txBody>
        </p:sp>
      </p:grpSp>
      <p:pic>
        <p:nvPicPr>
          <p:cNvPr id="122" name="Picture 121">
            <a:extLst>
              <a:ext uri="{FF2B5EF4-FFF2-40B4-BE49-F238E27FC236}">
                <a16:creationId xmlns:a16="http://schemas.microsoft.com/office/drawing/2014/main" id="{646A3328-81D8-0D46-95D9-29846AE535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715000" y="2971800"/>
            <a:ext cx="419100" cy="419100"/>
          </a:xfrm>
          <a:custGeom>
            <a:avLst/>
            <a:gdLst>
              <a:gd name="connsiteX0" fmla="*/ 0 w 419100"/>
              <a:gd name="connsiteY0" fmla="*/ 0 h 419100"/>
              <a:gd name="connsiteX1" fmla="*/ 419100 w 419100"/>
              <a:gd name="connsiteY1" fmla="*/ 0 h 419100"/>
              <a:gd name="connsiteX2" fmla="*/ 419100 w 419100"/>
              <a:gd name="connsiteY2" fmla="*/ 96741 h 419100"/>
              <a:gd name="connsiteX3" fmla="*/ 385857 w 419100"/>
              <a:gd name="connsiteY3" fmla="*/ 90029 h 419100"/>
              <a:gd name="connsiteX4" fmla="*/ 294417 w 419100"/>
              <a:gd name="connsiteY4" fmla="*/ 181469 h 419100"/>
              <a:gd name="connsiteX5" fmla="*/ 385857 w 419100"/>
              <a:gd name="connsiteY5" fmla="*/ 272909 h 419100"/>
              <a:gd name="connsiteX6" fmla="*/ 419100 w 419100"/>
              <a:gd name="connsiteY6" fmla="*/ 266198 h 419100"/>
              <a:gd name="connsiteX7" fmla="*/ 419100 w 419100"/>
              <a:gd name="connsiteY7" fmla="*/ 419100 h 419100"/>
              <a:gd name="connsiteX8" fmla="*/ 0 w 419100"/>
              <a:gd name="connsiteY8" fmla="*/ 419100 h 419100"/>
              <a:gd name="connsiteX9" fmla="*/ 0 w 419100"/>
              <a:gd name="connsiteY9" fmla="*/ 265971 h 419100"/>
              <a:gd name="connsiteX10" fmla="*/ 42957 w 419100"/>
              <a:gd name="connsiteY10" fmla="*/ 272909 h 419100"/>
              <a:gd name="connsiteX11" fmla="*/ 157257 w 419100"/>
              <a:gd name="connsiteY11" fmla="*/ 181469 h 419100"/>
              <a:gd name="connsiteX12" fmla="*/ 42957 w 419100"/>
              <a:gd name="connsiteY12" fmla="*/ 90029 h 419100"/>
              <a:gd name="connsiteX13" fmla="*/ 0 w 419100"/>
              <a:gd name="connsiteY13" fmla="*/ 969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19100">
                <a:moveTo>
                  <a:pt x="0" y="0"/>
                </a:moveTo>
                <a:lnTo>
                  <a:pt x="419100" y="0"/>
                </a:lnTo>
                <a:lnTo>
                  <a:pt x="419100" y="96741"/>
                </a:lnTo>
                <a:lnTo>
                  <a:pt x="385857" y="90029"/>
                </a:lnTo>
                <a:cubicBezTo>
                  <a:pt x="335356" y="90029"/>
                  <a:pt x="294417" y="130968"/>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30968"/>
                  <a:pt x="106083" y="90029"/>
                  <a:pt x="42957" y="90029"/>
                </a:cubicBezTo>
                <a:lnTo>
                  <a:pt x="0" y="96967"/>
                </a:lnTo>
                <a:close/>
              </a:path>
            </a:pathLst>
          </a:custGeom>
        </p:spPr>
      </p:pic>
      <p:pic>
        <p:nvPicPr>
          <p:cNvPr id="126" name="Picture 125">
            <a:extLst>
              <a:ext uri="{FF2B5EF4-FFF2-40B4-BE49-F238E27FC236}">
                <a16:creationId xmlns:a16="http://schemas.microsoft.com/office/drawing/2014/main" id="{076F6578-BB4E-AB4F-80F6-EACCC5EAE5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223760" y="25146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27" name="Picture 126">
            <a:extLst>
              <a:ext uri="{FF2B5EF4-FFF2-40B4-BE49-F238E27FC236}">
                <a16:creationId xmlns:a16="http://schemas.microsoft.com/office/drawing/2014/main" id="{94CD7B17-740B-184C-9D76-52C3E6945C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223760" y="32004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28" name="Picture 127">
            <a:extLst>
              <a:ext uri="{FF2B5EF4-FFF2-40B4-BE49-F238E27FC236}">
                <a16:creationId xmlns:a16="http://schemas.microsoft.com/office/drawing/2014/main" id="{220179D9-DC6C-AE4F-AEAD-67F7A6527E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458200" y="25146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29" name="Picture 128">
            <a:extLst>
              <a:ext uri="{FF2B5EF4-FFF2-40B4-BE49-F238E27FC236}">
                <a16:creationId xmlns:a16="http://schemas.microsoft.com/office/drawing/2014/main" id="{F6251C55-E1BB-A744-A6FA-74C0C0E616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458200" y="32004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0" name="Picture 129">
            <a:extLst>
              <a:ext uri="{FF2B5EF4-FFF2-40B4-BE49-F238E27FC236}">
                <a16:creationId xmlns:a16="http://schemas.microsoft.com/office/drawing/2014/main" id="{250067C9-7D57-C444-B3F5-24E582939C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818120" y="219456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1" name="Picture 130">
            <a:extLst>
              <a:ext uri="{FF2B5EF4-FFF2-40B4-BE49-F238E27FC236}">
                <a16:creationId xmlns:a16="http://schemas.microsoft.com/office/drawing/2014/main" id="{5D8A83AF-B2E7-CF48-9E81-432E087777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818120" y="360426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2" name="Picture 131">
            <a:extLst>
              <a:ext uri="{FF2B5EF4-FFF2-40B4-BE49-F238E27FC236}">
                <a16:creationId xmlns:a16="http://schemas.microsoft.com/office/drawing/2014/main" id="{B09B6A86-DB59-D64C-8272-4DC728322D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92440" y="411480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3" name="Picture 132">
            <a:extLst>
              <a:ext uri="{FF2B5EF4-FFF2-40B4-BE49-F238E27FC236}">
                <a16:creationId xmlns:a16="http://schemas.microsoft.com/office/drawing/2014/main" id="{FDC3B5A0-3C16-B441-BF75-31375ECCF0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458200" y="475488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4" name="Picture 133">
            <a:extLst>
              <a:ext uri="{FF2B5EF4-FFF2-40B4-BE49-F238E27FC236}">
                <a16:creationId xmlns:a16="http://schemas.microsoft.com/office/drawing/2014/main" id="{95B1FCAC-F8AF-ED43-B3A0-D495132C65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92440" y="5394960"/>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pic>
        <p:nvPicPr>
          <p:cNvPr id="135" name="Picture 134">
            <a:extLst>
              <a:ext uri="{FF2B5EF4-FFF2-40B4-BE49-F238E27FC236}">
                <a16:creationId xmlns:a16="http://schemas.microsoft.com/office/drawing/2014/main" id="{19446F3D-D37E-374D-B13A-38750DC96B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92440" y="6180772"/>
            <a:ext cx="419100" cy="419100"/>
          </a:xfrm>
          <a:custGeom>
            <a:avLst/>
            <a:gdLst>
              <a:gd name="connsiteX0" fmla="*/ 140929 w 419100"/>
              <a:gd name="connsiteY0" fmla="*/ 137160 h 419100"/>
              <a:gd name="connsiteX1" fmla="*/ 307480 w 419100"/>
              <a:gd name="connsiteY1" fmla="*/ 137160 h 419100"/>
              <a:gd name="connsiteX2" fmla="*/ 301603 w 419100"/>
              <a:gd name="connsiteY2" fmla="*/ 145877 h 419100"/>
              <a:gd name="connsiteX3" fmla="*/ 294417 w 419100"/>
              <a:gd name="connsiteY3" fmla="*/ 181469 h 419100"/>
              <a:gd name="connsiteX4" fmla="*/ 385857 w 419100"/>
              <a:gd name="connsiteY4" fmla="*/ 272909 h 419100"/>
              <a:gd name="connsiteX5" fmla="*/ 419100 w 419100"/>
              <a:gd name="connsiteY5" fmla="*/ 266198 h 419100"/>
              <a:gd name="connsiteX6" fmla="*/ 419100 w 419100"/>
              <a:gd name="connsiteY6" fmla="*/ 419100 h 419100"/>
              <a:gd name="connsiteX7" fmla="*/ 0 w 419100"/>
              <a:gd name="connsiteY7" fmla="*/ 419100 h 419100"/>
              <a:gd name="connsiteX8" fmla="*/ 0 w 419100"/>
              <a:gd name="connsiteY8" fmla="*/ 265971 h 419100"/>
              <a:gd name="connsiteX9" fmla="*/ 42957 w 419100"/>
              <a:gd name="connsiteY9" fmla="*/ 272909 h 419100"/>
              <a:gd name="connsiteX10" fmla="*/ 157257 w 419100"/>
              <a:gd name="connsiteY10" fmla="*/ 181469 h 419100"/>
              <a:gd name="connsiteX11" fmla="*/ 148275 w 419100"/>
              <a:gd name="connsiteY11" fmla="*/ 145877 h 419100"/>
              <a:gd name="connsiteX12" fmla="*/ 411480 w 419100"/>
              <a:gd name="connsiteY12" fmla="*/ 0 h 419100"/>
              <a:gd name="connsiteX13" fmla="*/ 419100 w 419100"/>
              <a:gd name="connsiteY13" fmla="*/ 0 h 419100"/>
              <a:gd name="connsiteX14" fmla="*/ 419100 w 419100"/>
              <a:gd name="connsiteY14" fmla="*/ 96741 h 419100"/>
              <a:gd name="connsiteX15" fmla="*/ 411480 w 419100"/>
              <a:gd name="connsiteY15" fmla="*/ 9520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100" h="419100">
                <a:moveTo>
                  <a:pt x="140929" y="137160"/>
                </a:moveTo>
                <a:lnTo>
                  <a:pt x="307480" y="137160"/>
                </a:lnTo>
                <a:lnTo>
                  <a:pt x="301603" y="145877"/>
                </a:lnTo>
                <a:cubicBezTo>
                  <a:pt x="296976" y="156816"/>
                  <a:pt x="294417" y="168844"/>
                  <a:pt x="294417" y="181469"/>
                </a:cubicBezTo>
                <a:cubicBezTo>
                  <a:pt x="294417" y="231970"/>
                  <a:pt x="335356" y="272909"/>
                  <a:pt x="385857" y="272909"/>
                </a:cubicBezTo>
                <a:lnTo>
                  <a:pt x="419100" y="266198"/>
                </a:lnTo>
                <a:lnTo>
                  <a:pt x="419100" y="419100"/>
                </a:lnTo>
                <a:lnTo>
                  <a:pt x="0" y="419100"/>
                </a:lnTo>
                <a:lnTo>
                  <a:pt x="0" y="265971"/>
                </a:lnTo>
                <a:lnTo>
                  <a:pt x="42957" y="272909"/>
                </a:lnTo>
                <a:cubicBezTo>
                  <a:pt x="106083" y="272909"/>
                  <a:pt x="157257" y="231970"/>
                  <a:pt x="157257" y="181469"/>
                </a:cubicBezTo>
                <a:cubicBezTo>
                  <a:pt x="157257" y="168844"/>
                  <a:pt x="154059" y="156816"/>
                  <a:pt x="148275" y="145877"/>
                </a:cubicBezTo>
                <a:close/>
                <a:moveTo>
                  <a:pt x="411480" y="0"/>
                </a:moveTo>
                <a:lnTo>
                  <a:pt x="419100" y="0"/>
                </a:lnTo>
                <a:lnTo>
                  <a:pt x="419100" y="96741"/>
                </a:lnTo>
                <a:lnTo>
                  <a:pt x="411480" y="95203"/>
                </a:lnTo>
                <a:close/>
              </a:path>
            </a:pathLst>
          </a:custGeom>
        </p:spPr>
      </p:pic>
    </p:spTree>
    <p:extLst>
      <p:ext uri="{BB962C8B-B14F-4D97-AF65-F5344CB8AC3E}">
        <p14:creationId xmlns:p14="http://schemas.microsoft.com/office/powerpoint/2010/main" val="18844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p:cNvSpPr txBox="1">
            <a:spLocks/>
          </p:cNvSpPr>
          <p:nvPr/>
        </p:nvSpPr>
        <p:spPr>
          <a:xfrm>
            <a:off x="0" y="4114800"/>
            <a:ext cx="3657600" cy="4114800"/>
          </a:xfrm>
          <a:prstGeom prst="rect">
            <a:avLst/>
          </a:prstGeom>
          <a:noFill/>
        </p:spPr>
        <p:txBody>
          <a:bodyPr lIns="457200" tIns="0" rIns="228600">
            <a:noAutofit/>
          </a:bodyPr>
          <a:lstStyle>
            <a:lvl1pPr marL="45720" indent="0" algn="l" defTabSz="1097280" rtl="0" eaLnBrk="1" latinLnBrk="0" hangingPunct="1">
              <a:lnSpc>
                <a:spcPct val="105000"/>
              </a:lnSpc>
              <a:spcBef>
                <a:spcPts val="1200"/>
              </a:spcBef>
              <a:buFontTx/>
              <a:buNone/>
              <a:defRPr sz="2000" b="0" i="0" kern="1200">
                <a:solidFill>
                  <a:schemeClr val="bg2"/>
                </a:solidFill>
                <a:latin typeface="IBM Plex Sans" charset="0"/>
                <a:ea typeface="IBM Plex Sans" charset="0"/>
                <a:cs typeface="IBM Plex Sans" charset="0"/>
              </a:defRPr>
            </a:lvl1pPr>
            <a:lvl2pPr marL="228600" indent="-228600" algn="l" defTabSz="1097280" rtl="0" eaLnBrk="1" latinLnBrk="0" hangingPunct="1">
              <a:lnSpc>
                <a:spcPct val="105000"/>
              </a:lnSpc>
              <a:spcBef>
                <a:spcPts val="1000"/>
              </a:spcBef>
              <a:buFont typeface="LucidaGrande" charset="0"/>
              <a:buChar char="-"/>
              <a:defRPr sz="2000" b="0" i="0" kern="1200">
                <a:solidFill>
                  <a:schemeClr val="bg2"/>
                </a:solidFill>
                <a:latin typeface="IBM Plex Sans" charset="0"/>
                <a:ea typeface="IBM Plex Sans" charset="0"/>
                <a:cs typeface="IBM Plex Sans" charset="0"/>
              </a:defRPr>
            </a:lvl2pPr>
            <a:lvl3pPr marL="4572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3pPr>
            <a:lvl4pPr marL="685800" indent="-228600" algn="l" defTabSz="1097280" rtl="0" eaLnBrk="1" latinLnBrk="0" hangingPunct="1">
              <a:lnSpc>
                <a:spcPct val="105000"/>
              </a:lnSpc>
              <a:spcBef>
                <a:spcPts val="0"/>
              </a:spcBef>
              <a:buFont typeface=".AppleSystemUIFont" charset="-120"/>
              <a:buChar char="–"/>
              <a:defRPr sz="2000" b="0" i="0" kern="1200">
                <a:solidFill>
                  <a:schemeClr val="bg2"/>
                </a:solidFill>
                <a:latin typeface="IBM Plex Sans" charset="0"/>
                <a:ea typeface="IBM Plex Sans" charset="0"/>
                <a:cs typeface="IBM Plex Sans" charset="0"/>
              </a:defRPr>
            </a:lvl4pPr>
            <a:lvl5pPr marL="914400" indent="-228600" algn="l" defTabSz="1097280" rtl="0" eaLnBrk="1" latinLnBrk="0" hangingPunct="1">
              <a:lnSpc>
                <a:spcPct val="105000"/>
              </a:lnSpc>
              <a:spcBef>
                <a:spcPts val="0"/>
              </a:spcBef>
              <a:buSzPct val="80000"/>
              <a:buFont typeface="Arial" panose="020B0604020202020204" pitchFamily="34" charset="0"/>
              <a:buChar char="•"/>
              <a:defRPr sz="2000" b="0" i="0" kern="1200">
                <a:solidFill>
                  <a:schemeClr val="bg2"/>
                </a:solidFill>
                <a:latin typeface="IBM Plex Sans" charset="0"/>
                <a:ea typeface="IBM Plex Sans" charset="0"/>
                <a:cs typeface="IBM Plex Sans"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_tradnl" sz="7200" b="1" dirty="0"/>
              <a:t>1.</a:t>
            </a:r>
          </a:p>
          <a:p>
            <a:br>
              <a:rPr lang="es-ES_tradnl" sz="1400" b="1" dirty="0">
                <a:solidFill>
                  <a:schemeClr val="accent1"/>
                </a:solidFill>
              </a:rPr>
            </a:br>
            <a:r>
              <a:rPr lang="es-ES_tradnl" sz="2600" b="1" dirty="0">
                <a:solidFill>
                  <a:schemeClr val="accent1"/>
                </a:solidFill>
              </a:rPr>
              <a:t>En busca de valor
</a:t>
            </a:r>
            <a:endParaRPr lang="es-ES_tradnl" sz="2600" dirty="0">
              <a:solidFill>
                <a:schemeClr val="accent1"/>
              </a:solidFill>
            </a:endParaRPr>
          </a:p>
        </p:txBody>
      </p:sp>
      <p:sp>
        <p:nvSpPr>
          <p:cNvPr id="2" name="Content Placeholder 1"/>
          <p:cNvSpPr>
            <a:spLocks noGrp="1"/>
          </p:cNvSpPr>
          <p:nvPr>
            <p:ph idx="13"/>
          </p:nvPr>
        </p:nvSpPr>
        <p:spPr>
          <a:xfrm>
            <a:off x="7315200" y="4114800"/>
            <a:ext cx="3657600" cy="4114800"/>
          </a:xfrm>
          <a:noFill/>
        </p:spPr>
        <p:txBody>
          <a:bodyPr tIns="0"/>
          <a:lstStyle/>
          <a:p>
            <a:r>
              <a:rPr lang="es-ES_tradnl" sz="7200" b="1" dirty="0"/>
              <a:t>3.</a:t>
            </a:r>
          </a:p>
          <a:p>
            <a:br>
              <a:rPr lang="es-ES_tradnl" sz="1400" b="1" dirty="0">
                <a:solidFill>
                  <a:schemeClr val="accent1"/>
                </a:solidFill>
              </a:rPr>
            </a:br>
            <a:r>
              <a:rPr lang="es-ES_tradnl" sz="2600" b="1" dirty="0">
                <a:solidFill>
                  <a:schemeClr val="accent1"/>
                </a:solidFill>
              </a:rPr>
              <a:t>Diseño para nuevos mercados</a:t>
            </a:r>
            <a:endParaRPr lang="es-ES_tradnl" sz="2600" dirty="0">
              <a:solidFill>
                <a:schemeClr val="accent1"/>
              </a:solidFill>
            </a:endParaRPr>
          </a:p>
        </p:txBody>
      </p:sp>
      <p:sp>
        <p:nvSpPr>
          <p:cNvPr id="3" name="Content Placeholder 2"/>
          <p:cNvSpPr>
            <a:spLocks noGrp="1"/>
          </p:cNvSpPr>
          <p:nvPr>
            <p:ph idx="14"/>
          </p:nvPr>
        </p:nvSpPr>
        <p:spPr>
          <a:noFill/>
        </p:spPr>
        <p:txBody>
          <a:bodyPr/>
          <a:lstStyle/>
          <a:p>
            <a:endParaRPr lang="es-ES_tradnl">
              <a:solidFill>
                <a:schemeClr val="tx1"/>
              </a:solidFill>
            </a:endParaRPr>
          </a:p>
        </p:txBody>
      </p:sp>
      <p:sp>
        <p:nvSpPr>
          <p:cNvPr id="11" name="Content Placeholder 10"/>
          <p:cNvSpPr>
            <a:spLocks noGrp="1"/>
          </p:cNvSpPr>
          <p:nvPr>
            <p:ph idx="16"/>
          </p:nvPr>
        </p:nvSpPr>
        <p:spPr/>
        <p:txBody>
          <a:bodyPr/>
          <a:lstStyle/>
          <a:p>
            <a:endParaRPr lang="es-ES_tradnl"/>
          </a:p>
        </p:txBody>
      </p:sp>
      <p:cxnSp>
        <p:nvCxnSpPr>
          <p:cNvPr id="10" name="Straight Connector 9"/>
          <p:cNvCxnSpPr/>
          <p:nvPr/>
        </p:nvCxnSpPr>
        <p:spPr>
          <a:xfrm>
            <a:off x="7315200" y="4114800"/>
            <a:ext cx="0" cy="384048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57600" y="4114800"/>
            <a:ext cx="0" cy="384048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1"/>
          <p:cNvSpPr>
            <a:spLocks noGrp="1"/>
          </p:cNvSpPr>
          <p:nvPr>
            <p:ph idx="13"/>
          </p:nvPr>
        </p:nvSpPr>
        <p:spPr>
          <a:xfrm>
            <a:off x="3657600" y="4114800"/>
            <a:ext cx="3657600" cy="4114800"/>
          </a:xfrm>
          <a:noFill/>
        </p:spPr>
        <p:txBody>
          <a:bodyPr tIns="0" rIns="91440"/>
          <a:lstStyle/>
          <a:p>
            <a:r>
              <a:rPr lang="es-ES_tradnl" sz="7200" b="1" dirty="0"/>
              <a:t>2.</a:t>
            </a:r>
          </a:p>
          <a:p>
            <a:br>
              <a:rPr lang="es-ES_tradnl" sz="1400" b="1" dirty="0">
                <a:solidFill>
                  <a:schemeClr val="accent1"/>
                </a:solidFill>
              </a:rPr>
            </a:br>
            <a:r>
              <a:rPr lang="es-ES_tradnl" sz="2600" b="1" dirty="0">
                <a:solidFill>
                  <a:schemeClr val="accent1"/>
                </a:solidFill>
              </a:rPr>
              <a:t>Cómo escalar</a:t>
            </a:r>
            <a:endParaRPr lang="es-ES_tradnl" sz="2600" dirty="0">
              <a:solidFill>
                <a:schemeClr val="accent1"/>
              </a:solidFill>
            </a:endParaRPr>
          </a:p>
        </p:txBody>
      </p:sp>
      <p:sp>
        <p:nvSpPr>
          <p:cNvPr id="19" name="Rectangle 18"/>
          <p:cNvSpPr/>
          <p:nvPr/>
        </p:nvSpPr>
        <p:spPr>
          <a:xfrm>
            <a:off x="7269480" y="0"/>
            <a:ext cx="182880" cy="365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p>
        </p:txBody>
      </p:sp>
      <p:sp>
        <p:nvSpPr>
          <p:cNvPr id="8" name="Title 7"/>
          <p:cNvSpPr>
            <a:spLocks noGrp="1"/>
          </p:cNvSpPr>
          <p:nvPr>
            <p:ph type="title"/>
          </p:nvPr>
        </p:nvSpPr>
        <p:spPr>
          <a:xfrm>
            <a:off x="493740" y="640080"/>
            <a:ext cx="10372422" cy="3566160"/>
          </a:xfrm>
        </p:spPr>
        <p:txBody>
          <a:bodyPr/>
          <a:lstStyle/>
          <a:p>
            <a:r>
              <a:rPr lang="es-ES_tradnl" sz="4400" dirty="0"/>
              <a:t>Sea cual sea su rol o el tipo de red, el diseño del modelo de negocio </a:t>
            </a:r>
            <a:r>
              <a:rPr lang="es-ES_tradnl" sz="4400" dirty="0" err="1"/>
              <a:t>blockchain</a:t>
            </a:r>
            <a:r>
              <a:rPr lang="es-ES_tradnl" sz="4400" dirty="0"/>
              <a:t> requiere un enfoque estratégico</a:t>
            </a:r>
            <a:br>
              <a:rPr lang="es-ES_tradnl" sz="4400" dirty="0"/>
            </a:br>
            <a:br>
              <a:rPr lang="es-ES_tradnl" sz="4000" i="1" dirty="0">
                <a:solidFill>
                  <a:schemeClr val="tx1"/>
                </a:solidFill>
              </a:rPr>
            </a:br>
            <a:br>
              <a:rPr lang="es-ES_tradnl" sz="4000" i="1" dirty="0"/>
            </a:br>
            <a:br>
              <a:rPr lang="es-ES_tradnl" dirty="0"/>
            </a:br>
            <a:endParaRPr lang="es-ES_tradnl" dirty="0"/>
          </a:p>
        </p:txBody>
      </p:sp>
      <p:sp>
        <p:nvSpPr>
          <p:cNvPr id="6" name="TextBox 5">
            <a:extLst>
              <a:ext uri="{FF2B5EF4-FFF2-40B4-BE49-F238E27FC236}">
                <a16:creationId xmlns:a16="http://schemas.microsoft.com/office/drawing/2014/main" id="{F656C37B-161C-BE43-A544-0982F7AA7649}"/>
              </a:ext>
            </a:extLst>
          </p:cNvPr>
          <p:cNvSpPr txBox="1"/>
          <p:nvPr/>
        </p:nvSpPr>
        <p:spPr>
          <a:xfrm>
            <a:off x="15455153" y="6490447"/>
            <a:ext cx="0" cy="0"/>
          </a:xfrm>
          <a:prstGeom prst="rect">
            <a:avLst/>
          </a:prstGeom>
        </p:spPr>
        <p:txBody>
          <a:bodyPr wrap="none" lIns="0" tIns="0" rIns="0" bIns="0" rtlCol="0">
            <a:noAutofit/>
          </a:bodyPr>
          <a:lstStyle/>
          <a:p>
            <a:pPr>
              <a:lnSpc>
                <a:spcPct val="105000"/>
              </a:lnSpc>
              <a:spcBef>
                <a:spcPts val="1000"/>
              </a:spcBef>
            </a:pPr>
            <a:endParaRPr lang="es-ES_tradnl" sz="2000">
              <a:solidFill>
                <a:schemeClr val="bg2"/>
              </a:solidFill>
              <a:latin typeface="IBM Plex Sans" charset="0"/>
              <a:ea typeface="IBM Plex Sans" charset="0"/>
              <a:cs typeface="IBM Plex Sans" charset="0"/>
            </a:endParaRPr>
          </a:p>
        </p:txBody>
      </p:sp>
      <p:pic>
        <p:nvPicPr>
          <p:cNvPr id="15" name="Picture Placeholder 3">
            <a:extLst>
              <a:ext uri="{FF2B5EF4-FFF2-40B4-BE49-F238E27FC236}">
                <a16:creationId xmlns:a16="http://schemas.microsoft.com/office/drawing/2014/main" id="{9CAA0958-2548-A949-AEE2-4B159A6DCB1F}"/>
              </a:ext>
            </a:extLst>
          </p:cNvPr>
          <p:cNvPicPr>
            <a:picLocks noChangeAspect="1"/>
          </p:cNvPicPr>
          <p:nvPr/>
        </p:nvPicPr>
        <p:blipFill rotWithShape="1">
          <a:blip r:embed="rId2"/>
          <a:srcRect l="15937" r="59063"/>
          <a:stretch/>
        </p:blipFill>
        <p:spPr>
          <a:xfrm>
            <a:off x="10972798" y="0"/>
            <a:ext cx="3657601" cy="8229600"/>
          </a:xfrm>
          <a:prstGeom prst="rect">
            <a:avLst/>
          </a:prstGeom>
        </p:spPr>
      </p:pic>
      <p:sp>
        <p:nvSpPr>
          <p:cNvPr id="5" name="Text Placeholder 4">
            <a:extLst>
              <a:ext uri="{FF2B5EF4-FFF2-40B4-BE49-F238E27FC236}">
                <a16:creationId xmlns:a16="http://schemas.microsoft.com/office/drawing/2014/main" id="{9265D5CE-D6B5-C44E-A2E8-012596089683}"/>
              </a:ext>
            </a:extLst>
          </p:cNvPr>
          <p:cNvSpPr>
            <a:spLocks noGrp="1"/>
          </p:cNvSpPr>
          <p:nvPr>
            <p:ph type="body" sz="quarter" idx="11"/>
          </p:nvPr>
        </p:nvSpPr>
        <p:spPr/>
        <p:txBody>
          <a:bodyPr/>
          <a:lstStyle/>
          <a:p>
            <a:endParaRPr lang="es-ES_tradnl" dirty="0"/>
          </a:p>
        </p:txBody>
      </p:sp>
    </p:spTree>
    <p:extLst>
      <p:ext uri="{BB962C8B-B14F-4D97-AF65-F5344CB8AC3E}">
        <p14:creationId xmlns:p14="http://schemas.microsoft.com/office/powerpoint/2010/main" val="300727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7400"/>
            <a:ext cx="6629400" cy="5074920"/>
          </a:xfrm>
        </p:spPr>
        <p:txBody>
          <a:bodyPr/>
          <a:lstStyle/>
          <a:p>
            <a:pPr>
              <a:lnSpc>
                <a:spcPct val="100000"/>
              </a:lnSpc>
              <a:spcBef>
                <a:spcPts val="1200"/>
              </a:spcBef>
            </a:pPr>
            <a:r>
              <a:rPr lang="es-ES_tradnl" sz="4800"/>
              <a:t>En busca de valor</a:t>
            </a:r>
            <a:br>
              <a:rPr lang="es-ES_tradnl" sz="4800"/>
            </a:br>
            <a:br>
              <a:rPr lang="es-ES_tradnl" sz="4800"/>
            </a:br>
            <a:r>
              <a:rPr lang="es-ES_tradnl" sz="4800"/>
              <a:t>
</a:t>
            </a:r>
            <a:endParaRPr lang="es-ES_tradnl">
              <a:solidFill>
                <a:schemeClr val="tx1"/>
              </a:solidFill>
              <a:latin typeface="IBM Plex Sans" charset="0"/>
              <a:ea typeface="IBM Plex Sans" charset="0"/>
              <a:cs typeface="IBM Plex Sans"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6823" y="7818135"/>
            <a:ext cx="566118" cy="228601"/>
          </a:xfrm>
          <a:prstGeom prst="rect">
            <a:avLst/>
          </a:prstGeom>
        </p:spPr>
      </p:pic>
      <p:sp>
        <p:nvSpPr>
          <p:cNvPr id="5" name="Picture Placeholder 4">
            <a:extLst>
              <a:ext uri="{FF2B5EF4-FFF2-40B4-BE49-F238E27FC236}">
                <a16:creationId xmlns:a16="http://schemas.microsoft.com/office/drawing/2014/main" id="{C0C76B50-C83D-D34A-AB0B-9519C78F651B}"/>
              </a:ext>
            </a:extLst>
          </p:cNvPr>
          <p:cNvSpPr>
            <a:spLocks noGrp="1"/>
          </p:cNvSpPr>
          <p:nvPr>
            <p:ph type="pic" sz="quarter" idx="10"/>
          </p:nvPr>
        </p:nvSpPr>
        <p:spPr/>
      </p:sp>
      <p:pic>
        <p:nvPicPr>
          <p:cNvPr id="7" name="Picture Placeholder 3">
            <a:extLst>
              <a:ext uri="{FF2B5EF4-FFF2-40B4-BE49-F238E27FC236}">
                <a16:creationId xmlns:a16="http://schemas.microsoft.com/office/drawing/2014/main" id="{ECA51D1C-EF4C-AD48-933C-B6DF59FEE1D2}"/>
              </a:ext>
            </a:extLst>
          </p:cNvPr>
          <p:cNvPicPr>
            <a:picLocks noChangeAspect="1"/>
          </p:cNvPicPr>
          <p:nvPr/>
        </p:nvPicPr>
        <p:blipFill rotWithShape="1">
          <a:blip r:embed="rId3"/>
          <a:srcRect l="15000" t="-240" r="35000" b="240"/>
          <a:stretch/>
        </p:blipFill>
        <p:spPr>
          <a:xfrm>
            <a:off x="7308028" y="0"/>
            <a:ext cx="7315200" cy="8229600"/>
          </a:xfrm>
          <a:prstGeom prst="rect">
            <a:avLst/>
          </a:prstGeom>
        </p:spPr>
      </p:pic>
    </p:spTree>
    <p:extLst>
      <p:ext uri="{BB962C8B-B14F-4D97-AF65-F5344CB8AC3E}">
        <p14:creationId xmlns:p14="http://schemas.microsoft.com/office/powerpoint/2010/main" val="1875916703"/>
      </p:ext>
    </p:extLst>
  </p:cSld>
  <p:clrMapOvr>
    <a:masterClrMapping/>
  </p:clrMapOvr>
</p:sld>
</file>

<file path=ppt/theme/theme1.xml><?xml version="1.0" encoding="utf-8"?>
<a:theme xmlns:a="http://schemas.openxmlformats.org/drawingml/2006/main" name="1_COVERS">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ark Background">
  <a:themeElements>
    <a:clrScheme name="Custom 47">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1269F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ight Background">
  <a:themeElements>
    <a:clrScheme name="2018">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Color Block">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a:lnSpc>
            <a:spcPct val="105000"/>
          </a:lnSpc>
          <a:spcBef>
            <a:spcPts val="1000"/>
          </a:spcBef>
          <a:defRPr sz="2000" dirty="0" err="1" smtClean="0">
            <a:solidFill>
              <a:schemeClr val="bg2"/>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73934</TotalTime>
  <Words>2977</Words>
  <Application>Microsoft Macintosh PowerPoint</Application>
  <PresentationFormat>Custom</PresentationFormat>
  <Paragraphs>257</Paragraphs>
  <Slides>31</Slides>
  <Notes>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31</vt:i4>
      </vt:variant>
    </vt:vector>
  </HeadingPairs>
  <TitlesOfParts>
    <vt:vector size="45" baseType="lpstr">
      <vt:lpstr>.AppleSystemUIFont</vt:lpstr>
      <vt:lpstr>Arial</vt:lpstr>
      <vt:lpstr>Arial Regular</vt:lpstr>
      <vt:lpstr>Calibri</vt:lpstr>
      <vt:lpstr>IBM Plex Sans</vt:lpstr>
      <vt:lpstr>IBM Plex Sans Medium</vt:lpstr>
      <vt:lpstr>IBM Plex Sans Regular</vt:lpstr>
      <vt:lpstr>LucidaGrande</vt:lpstr>
      <vt:lpstr>System Font Regular</vt:lpstr>
      <vt:lpstr>Wingdings</vt:lpstr>
      <vt:lpstr>1_COVERS</vt:lpstr>
      <vt:lpstr>2_Dark Background</vt:lpstr>
      <vt:lpstr>3_Light Background</vt:lpstr>
      <vt:lpstr>4_Color Block</vt:lpstr>
      <vt:lpstr>Materializar la ventaja blockchain  Nuevos conocimientos sobre cómo crear valor, escalar rápidamente y abrir nuevos mercados</vt:lpstr>
      <vt:lpstr>Contenido
</vt:lpstr>
      <vt:lpstr>Introducción
</vt:lpstr>
      <vt:lpstr>En busca de valor
</vt:lpstr>
      <vt:lpstr>Cómo escalar
</vt:lpstr>
      <vt:lpstr>Diseño para nuevos mercados
</vt:lpstr>
      <vt:lpstr>La combinación de tipos de redes y roles que las organizaciones pueden desempeñar abre una variedad de oportunidades para crear valor  
</vt:lpstr>
      <vt:lpstr>Sea cual sea su rol o el tipo de red, el diseño del modelo de negocio blockchain requiere un enfoque estratégico    </vt:lpstr>
      <vt:lpstr>En busca de valor  
</vt:lpstr>
      <vt:lpstr>El negocio de siempre pero...  con algunas consideraciones especiales
</vt:lpstr>
      <vt:lpstr>PowerPoint Presentation</vt:lpstr>
      <vt:lpstr>PowerPoint Presentation</vt:lpstr>
      <vt:lpstr>Un mapa de ruta ilustrativo para una red blockchain en la industria de seguros  
</vt:lpstr>
      <vt:lpstr>Las organizaciones deben considerar todo tipo de beneficios, correlacionados con el esfuerzo, el riesgo y las funciones de cada miembro
</vt:lpstr>
      <vt:lpstr>PowerPoint Presentation</vt:lpstr>
      <vt:lpstr>Cómo escalar  
</vt:lpstr>
      <vt:lpstr>PowerPoint Presentation</vt:lpstr>
      <vt:lpstr>PowerPoint Presentation</vt:lpstr>
      <vt:lpstr>PowerPoint Presentation</vt:lpstr>
      <vt:lpstr>PowerPoint Presentation</vt:lpstr>
      <vt:lpstr>Pirámide de gobierno  
</vt:lpstr>
      <vt:lpstr>Diseño para nuevos mercados  
</vt:lpstr>
      <vt:lpstr>PowerPoint Presentation</vt:lpstr>
      <vt:lpstr>PowerPoint Presentation</vt:lpstr>
      <vt:lpstr>La clave para la monetización de las redes blockchain es encontrar la unidad de medida adecuada  
</vt:lpstr>
      <vt:lpstr>La ruta al valor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Weber</dc:creator>
  <cp:lastModifiedBy>BALTAZAR RODRIGUEZ TELLEZ</cp:lastModifiedBy>
  <cp:revision>915</cp:revision>
  <cp:lastPrinted>2018-05-03T00:37:00Z</cp:lastPrinted>
  <dcterms:created xsi:type="dcterms:W3CDTF">2017-10-15T17:28:19Z</dcterms:created>
  <dcterms:modified xsi:type="dcterms:W3CDTF">2020-08-10T13:15:02Z</dcterms:modified>
</cp:coreProperties>
</file>