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ITJOBOPENINGSDASHBOARD/Sheet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E4D371B-02CF-4539-A43F-9C34C9D03E3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IT JOB OPENINGS DASHBOARD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23D9387-6DE3-4A6C-B3EF-5986D92E33E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7/24/2023 6:07:40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. Salary" id="2" name="slide2">
            <a:extLst>
              <a:ext uri="{FF2B5EF4-FFF2-40B4-BE49-F238E27FC236}">
                <a16:creationId xmlns:a16="http://schemas.microsoft.com/office/drawing/2014/main" id="{94D3D8DE-C6BB-40E0-A84E-B9359A6961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17" y="0"/>
            <a:ext cx="7978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(1)" id="3" name="slide3">
            <a:extLst>
              <a:ext uri="{FF2B5EF4-FFF2-40B4-BE49-F238E27FC236}">
                <a16:creationId xmlns:a16="http://schemas.microsoft.com/office/drawing/2014/main" id="{98FEA1E9-339B-4C10-BF61-6F12FB128B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12" y="0"/>
            <a:ext cx="7766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(2)" id="4" name="slide4">
            <a:extLst>
              <a:ext uri="{FF2B5EF4-FFF2-40B4-BE49-F238E27FC236}">
                <a16:creationId xmlns:a16="http://schemas.microsoft.com/office/drawing/2014/main" id="{01823641-5CB1-45D5-BDEF-7AF2142703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12" y="0"/>
            <a:ext cx="7766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map" id="5" name="slide5">
            <a:extLst>
              <a:ext uri="{FF2B5EF4-FFF2-40B4-BE49-F238E27FC236}">
                <a16:creationId xmlns:a16="http://schemas.microsoft.com/office/drawing/2014/main" id="{D4F91F57-A7F2-412D-97C1-EA73F8657A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845"/>
            <a:ext cx="12192000" cy="529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BFD78448-27D3-40FD-AB2A-0DBA3BEFA6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169"/>
            <a:ext cx="12192000" cy="554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2023-07-24T18:07:41Z</dcterms:created>
  <dcterms:modified xsi:type="dcterms:W3CDTF">2023-07-24T18:07:41Z</dcterms:modified>
</cp:coreProperties>
</file>