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ITJOBOPENINGSSALARYANALYSIS/Hoja2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112B278-8C5A-4495-975D-0EB19656AA8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s-es">
                <a:hlinkClick r:id="rId6"/>
              </a:rPr>
              <a:t>IT JOB OPENINGS SALARY ANALYSIS 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D7966A7-B024-4BE2-8C52-015D886A484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Archivo creado el: 7/16/2023 12:50:47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2" name="slide2">
            <a:extLst>
              <a:ext uri="{FF2B5EF4-FFF2-40B4-BE49-F238E27FC236}">
                <a16:creationId xmlns:a16="http://schemas.microsoft.com/office/drawing/2014/main" id="{443AF861-880F-4C03-BF37-FAEDA95C28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990" y="0"/>
            <a:ext cx="63800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2023-07-16T12:50:48Z</dcterms:created>
  <dcterms:modified xsi:type="dcterms:W3CDTF">2023-07-16T12:50:48Z</dcterms:modified>
</cp:coreProperties>
</file>