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CB43-93CC-4D9A-B1A7-BFC1DBB69676}" type="datetimeFigureOut">
              <a:rPr lang="de-DE" smtClean="0"/>
              <a:t>24.10.2023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FCE9-5A9D-455A-BE37-0E2337950A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86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FCD5-BD72-8E57-0AF7-108975F2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DEF41-88A3-F064-FD7A-491D86D3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2F571-19E6-6A7C-7213-7D6C6C9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00C01-DFB0-79DC-D426-EB332CD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8517C-8D16-EE6E-EF45-31A3691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4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05F8F-FE1F-1596-7D42-06BBC0B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587E2-EC81-C84B-A05D-DC53039E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812E-E5A5-0F6F-A8CB-FAE8E159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4589-5EF1-7D09-C37E-AF8248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5A371-2DB8-DD5C-07F0-D3FF9A9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9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D2C226-694B-3725-3750-6FFF28EAE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34F074-4B47-8F6B-C86F-FDBCB9CB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A465A-724E-DC07-6D54-E8B1A2A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714AA-A497-BAD5-2634-D3E5721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501EA-D6AF-7603-240B-EEEADB2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4F510-4BEB-940D-D150-D875CF1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F189-19D5-C96C-3B41-E4A9A69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28838-5A24-E5A2-920F-447A96D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BE79-6708-220D-CB38-6F444A46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32354-CD64-4A8A-3308-3CC2E0B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4BAD-381B-88A3-E276-FA45F47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6DB20-B84A-1224-C45A-7EE4798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94858-DDC5-633B-4B2C-87A9150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14ADE-F925-FFC3-8E40-F735668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2C67B-BEC6-D79A-5409-5723EF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25D0-AAED-36EA-2B40-29E34F0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D904B-5FFD-8B44-A14B-1B218BFD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96AE-2AA7-2DEE-16AD-97D7E1C6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F9F1F-BAF8-86D5-7A9A-846B156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B4D40-5B3F-A464-0BC9-6D15A2D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7676B-169B-3648-2BEA-1590446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8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720B4-3CB7-9CEF-22BE-D947F19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E82B8-6443-F685-DF83-28F6A06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B1880-2B69-8C5A-972C-ED70BF63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BC13-F0D9-9934-7979-9A027FC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7D57F-7F6A-5314-6BC1-20A0288D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37923-F540-2EAB-84C6-6B81BCD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973A7-E3ED-0532-35B9-2085DAC6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68A5E-97E7-9E2A-22E5-FD7156A1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6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354-A517-363E-D644-7438E3E3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24D16-E581-495D-4929-9E422B4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5AF8E-C929-EA29-619D-884EC51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4F8F3-19A8-4521-ABDD-4CFCAB4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F9E1E-94E5-7F8F-3863-D97E91C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B89ED-32C4-DFF5-E596-BEC4C05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CDC0-C458-F9EB-BF31-E287259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F837-19F7-66D5-4C49-95AEAEE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670F-F26B-93B7-1349-93A2A40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7FBE6-DE14-7653-12CE-712459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94A98-BBFA-DB52-C819-CD538C4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11349-4304-9D6F-1BE9-713CBD7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5FE07-5471-B558-6974-F8D8859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F333-2AF3-71EA-66B2-598B143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D30EE-F9C5-8B10-9762-71E1E011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D29055-5C65-B7E7-6855-41C4D4C9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CAE0-5ABA-1E4A-576F-F654735A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A6315-5BDD-2A00-10D4-F496302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F03D2-043F-9F5B-B962-4757E7A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6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29179-045C-AD97-D0DC-2B57841D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EE81-2F20-BCB6-E45E-61049F53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C27E4-B56B-9314-8FE4-9712E4ED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8F18-A9D3-E51C-2D48-955CA2F9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1A581-07F2-FFBE-9B8E-C03264FF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EC4CB-9E24-8D58-83D4-EDF4EF2E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Multi-modal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4CFA55-7537-78A9-8A97-12ACFA865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Carlos Schmidt</a:t>
            </a:r>
          </a:p>
        </p:txBody>
      </p:sp>
    </p:spTree>
    <p:extLst>
      <p:ext uri="{BB962C8B-B14F-4D97-AF65-F5344CB8AC3E}">
        <p14:creationId xmlns:p14="http://schemas.microsoft.com/office/powerpoint/2010/main" val="188634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Slide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16CDD-B330-212E-B406-2E07C4B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2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Slide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en-GB" dirty="0"/>
              <a:t>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F705F-E83D-D669-F93B-E698307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03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8369-3EB6-8A8B-ED49-DEFC19A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851A9-AF82-3EFF-8766-2B38DE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Self-supervised speech representation learning provides universal models which can used for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speech tasks.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multi-modal data for training such models enables to get better representations and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 the use cases.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Literature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[2] Ao,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[3] Zhu,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15EFB-FF5B-B4CA-55B9-6CC35A8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47EA-958C-B9A2-64C2-FF1D7A3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6D437-CFB6-C4C0-C250-EE2D2D7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4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805BA-22DB-7C3F-FA81-EBDA00F3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CE866-7610-D846-8EC9-42B4A6E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minutes</a:t>
            </a:r>
            <a:r>
              <a:rPr lang="de-DE" b="1" dirty="0"/>
              <a:t> per </a:t>
            </a:r>
            <a:r>
              <a:rPr lang="de-DE" b="1" dirty="0" err="1"/>
              <a:t>slide</a:t>
            </a:r>
            <a:r>
              <a:rPr lang="de-DE" b="1" dirty="0"/>
              <a:t> </a:t>
            </a:r>
            <a:r>
              <a:rPr lang="de-DE" b="1" dirty="0">
                <a:sym typeface="Wingdings" panose="05000000000000000000" pitchFamily="2" charset="2"/>
              </a:rPr>
              <a:t> ~</a:t>
            </a:r>
            <a:r>
              <a:rPr lang="de-DE" b="1">
                <a:sym typeface="Wingdings" panose="05000000000000000000" pitchFamily="2" charset="2"/>
              </a:rPr>
              <a:t>12.5 Slides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07CD-B7D8-56ED-F1C0-AD94381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4E4BF-436F-2407-CCA7-6DF7394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096F9-3FB5-0C55-D6F4-1BCA6D93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82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34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Multi-modal Speech Representation Learning</vt:lpstr>
      <vt:lpstr>First Slide</vt:lpstr>
      <vt:lpstr>Second Slide</vt:lpstr>
      <vt:lpstr>From ILIAS</vt:lpstr>
      <vt:lpstr>Presentation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Speech Representation</dc:title>
  <dc:creator>uuwss</dc:creator>
  <cp:lastModifiedBy>uuwss</cp:lastModifiedBy>
  <cp:revision>13</cp:revision>
  <dcterms:created xsi:type="dcterms:W3CDTF">2023-10-24T15:29:09Z</dcterms:created>
  <dcterms:modified xsi:type="dcterms:W3CDTF">2023-10-24T15:52:50Z</dcterms:modified>
</cp:coreProperties>
</file>