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4" r:id="rId5"/>
    <p:sldId id="261" r:id="rId6"/>
    <p:sldId id="263" r:id="rId7"/>
    <p:sldId id="265" r:id="rId8"/>
    <p:sldId id="262" r:id="rId9"/>
    <p:sldId id="266" r:id="rId10"/>
    <p:sldId id="267" r:id="rId11"/>
    <p:sldId id="268" r:id="rId12"/>
    <p:sldId id="271" r:id="rId13"/>
    <p:sldId id="269" r:id="rId14"/>
    <p:sldId id="273" r:id="rId15"/>
    <p:sldId id="270" r:id="rId16"/>
    <p:sldId id="274" r:id="rId17"/>
    <p:sldId id="275" r:id="rId18"/>
    <p:sldId id="276" r:id="rId19"/>
    <p:sldId id="277" r:id="rId20"/>
    <p:sldId id="259" r:id="rId21"/>
    <p:sldId id="260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7382" autoAdjust="0"/>
  </p:normalViewPr>
  <p:slideViewPr>
    <p:cSldViewPr snapToGrid="0">
      <p:cViewPr varScale="1">
        <p:scale>
          <a:sx n="80" d="100"/>
          <a:sy n="80" d="100"/>
        </p:scale>
        <p:origin x="132" y="17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CCB43-93CC-4D9A-B1A7-BFC1DBB69676}" type="datetimeFigureOut">
              <a:rPr lang="de-DE" smtClean="0"/>
              <a:t>30.10.2023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6FCE9-5A9D-455A-BE37-0E2337950A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65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886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0FCD5-BD72-8E57-0AF7-108975F2E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6DEF41-88A3-F064-FD7A-491D86D3D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2F571-19E6-6A7C-7213-7D6C6C9E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B00C01-DFB0-79DC-D426-EB332CD9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88517C-8D16-EE6E-EF45-31A3691A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142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05F8F-FE1F-1596-7D42-06BBC0B7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F587E2-EC81-C84B-A05D-DC53039EA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E1812E-E5A5-0F6F-A8CB-FAE8E159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A4589-5EF1-7D09-C37E-AF824806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F5A371-2DB8-DD5C-07F0-D3FF9A96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396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6D2C226-694B-3725-3750-6FFF28EAE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34F074-4B47-8F6B-C86F-FDBCB9CB5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DA465A-724E-DC07-6D54-E8B1A2A3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3714AA-A497-BAD5-2634-D3E57216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F501EA-D6AF-7603-240B-EEEADB2B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007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4F510-4BEB-940D-D150-D875CF14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EBF189-19D5-C96C-3B41-E4A9A69D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28838-5A24-E5A2-920F-447A96D7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3EBE79-6708-220D-CB38-6F444A46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532354-CD64-4A8A-3308-3CC2E0BA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94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04BAD-381B-88A3-E276-FA45F472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16DB20-B84A-1224-C45A-7EE479803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C94858-DDC5-633B-4B2C-87A9150F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314ADE-F925-FFC3-8E40-F7356689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12C67B-BEC6-D79A-5409-5723EF38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64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325D0-AAED-36EA-2B40-29E34F07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AD904B-5FFD-8B44-A14B-1B218BFDE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8296AE-2AA7-2DEE-16AD-97D7E1C65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6F9F1F-BAF8-86D5-7A9A-846B1566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BB4D40-5B3F-A464-0BC9-6D15A2D6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47676B-169B-3648-2BEA-15904468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686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720B4-3CB7-9CEF-22BE-D947F19E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FE82B8-6443-F685-DF83-28F6A06E5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AB1880-2B69-8C5A-972C-ED70BF63E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34BC13-F0D9-9934-7979-9A027FC07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A7D57F-7F6A-5314-6BC1-20A0288D9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37923-F540-2EAB-84C6-6B81BCD0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D973A7-E3ED-0532-35B9-2085DAC6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768A5E-97E7-9E2A-22E5-FD7156A1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160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63354-A517-363E-D644-7438E3E3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624D16-E581-495D-4929-9E422B42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35AF8E-C929-EA29-619D-884EC518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54F8F3-19A8-4521-ABDD-4CFCAB42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03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9F9E1E-94E5-7F8F-3863-D97E91C2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3B89ED-32C4-DFF5-E596-BEC4C057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94CDC0-C458-F9EB-BF31-E287259A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926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7F837-19F7-66D5-4C49-95AEAEEE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A5670F-F26B-93B7-1349-93A2A40FF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47FBE6-DE14-7653-12CE-712459F8C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F94A98-BBFA-DB52-C819-CD538C4B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B11349-4304-9D6F-1BE9-713CBD73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15FE07-5471-B558-6974-F8D8859F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381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BF333-2AF3-71EA-66B2-598B143B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8D30EE-F9C5-8B10-9762-71E1E011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D29055-5C65-B7E7-6855-41C4D4C95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FCCAE0-5ABA-1E4A-576F-F654735A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EA6315-5BDD-2A00-10D4-F496302D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FF03D2-043F-9F5B-B962-4757E7A8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64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329179-045C-AD97-D0DC-2B57841D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2CEE81-2F20-BCB6-E45E-61049F53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C27E4-B56B-9314-8FE4-9712E4ED0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B8F18-A9D3-E51C-2D48-955CA2F92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31A581-07F2-FFBE-9B8E-C03264FFE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66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EC4CB-9E24-8D58-83D4-EDF4EF2E3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Multi-modal Speech </a:t>
            </a:r>
            <a:r>
              <a:rPr lang="en-GB" dirty="0"/>
              <a:t>Representation</a:t>
            </a:r>
            <a:r>
              <a:rPr lang="de-DE" dirty="0"/>
              <a:t> Learning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4CFA55-7537-78A9-8A97-12ACFA8653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Carlos Schmidt</a:t>
            </a:r>
          </a:p>
        </p:txBody>
      </p:sp>
    </p:spTree>
    <p:extLst>
      <p:ext uri="{BB962C8B-B14F-4D97-AF65-F5344CB8AC3E}">
        <p14:creationId xmlns:p14="http://schemas.microsoft.com/office/powerpoint/2010/main" val="188634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2F334-F080-DBB0-A268-9394B43D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Methods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C14114-1E13-5B1E-5A43-0BB83E17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97F52B-AAC9-8C16-F110-59A289D0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506B73-B077-24FB-9352-AF165E90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25BD66-92E0-A4B6-E1D3-EF8C9DE6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7141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04423-9DD4-F6BA-2DC9-5D0829C9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AV-</a:t>
            </a:r>
            <a:r>
              <a:rPr lang="de-DE" dirty="0" err="1"/>
              <a:t>HuBERT</a:t>
            </a:r>
            <a:r>
              <a:rPr lang="de-DE" dirty="0"/>
              <a:t> (2022/03)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D85934-B3B6-E0EF-C5FA-FDB5E52B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HuBERT</a:t>
            </a:r>
            <a:r>
              <a:rPr lang="de-DE" dirty="0"/>
              <a:t> (2106.07447)</a:t>
            </a:r>
          </a:p>
          <a:p>
            <a:r>
              <a:rPr lang="de-DE" dirty="0"/>
              <a:t>Audio and Visual </a:t>
            </a:r>
            <a:r>
              <a:rPr lang="de-DE" dirty="0" err="1"/>
              <a:t>channels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F3519-5645-AC9C-2AC3-70C6A68E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12A83-83AC-9C68-95FC-E7A6D59D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5FE09-F039-617D-9C2B-891727A4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6345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04423-9DD4-F6BA-2DC9-5D0829C9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AV-</a:t>
            </a:r>
            <a:r>
              <a:rPr lang="de-DE" dirty="0" err="1"/>
              <a:t>HuBERT</a:t>
            </a:r>
            <a:r>
              <a:rPr lang="de-DE" dirty="0"/>
              <a:t> (2022/03)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D85934-B3B6-E0EF-C5FA-FDB5E52B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Scores in ASR/…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F3519-5645-AC9C-2AC3-70C6A68E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12A83-83AC-9C68-95FC-E7A6D59D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5FE09-F039-617D-9C2B-891727A4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0602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237B8-8B96-DE96-EA74-C2180761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SpeechT5 (2022/05)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39428-2238-5C4F-EA42-1FF1034A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Speech/Text </a:t>
            </a:r>
            <a:r>
              <a:rPr lang="de-DE" dirty="0" err="1"/>
              <a:t>to</a:t>
            </a:r>
            <a:r>
              <a:rPr lang="de-DE" dirty="0"/>
              <a:t> Speech/Text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Text/Speech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same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space</a:t>
            </a:r>
            <a:endParaRPr lang="de-DE" dirty="0"/>
          </a:p>
          <a:p>
            <a:r>
              <a:rPr lang="de-DE" dirty="0"/>
              <a:t>Advantage: </a:t>
            </a:r>
            <a:r>
              <a:rPr lang="de-DE" dirty="0" err="1"/>
              <a:t>Pre</a:t>
            </a:r>
            <a:r>
              <a:rPr lang="de-DE" dirty="0"/>
              <a:t>-train on large </a:t>
            </a:r>
            <a:r>
              <a:rPr lang="de-DE" dirty="0" err="1"/>
              <a:t>amounts</a:t>
            </a:r>
            <a:r>
              <a:rPr lang="de-DE" dirty="0"/>
              <a:t> of </a:t>
            </a:r>
            <a:r>
              <a:rPr lang="de-DE" dirty="0" err="1"/>
              <a:t>unlabeled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/</a:t>
            </a:r>
            <a:r>
              <a:rPr lang="de-DE" dirty="0" err="1"/>
              <a:t>speech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why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45F5A-5F84-3DAA-D947-9CB10D1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E2E0EC-EE74-FA84-73F1-5E3DE571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8DCF89-03A3-987E-DC00-E02C395B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1267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237B8-8B96-DE96-EA74-C2180761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SpeechT5 (2022/05)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39428-2238-5C4F-EA42-1FF1034A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Scores,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AV-</a:t>
            </a:r>
            <a:r>
              <a:rPr lang="de-DE" dirty="0" err="1"/>
              <a:t>HuBERT</a:t>
            </a:r>
            <a:endParaRPr lang="de-DE" dirty="0"/>
          </a:p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45F5A-5F84-3DAA-D947-9CB10D1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E2E0EC-EE74-FA84-73F1-5E3DE571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8DCF89-03A3-987E-DC00-E02C395B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2043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629DF-DE7D-BAA9-F837-194F89F9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Visual-Audio-Text LM (2023/05)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2DCDD-7E10-B6E4-9A57-42E9DB86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DFAA3-D144-50A0-9C58-AB263973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8580E-0F61-BDDB-77CC-E4F419C5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51B5D-42CC-F4ED-FF52-3115D318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89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629DF-DE7D-BAA9-F837-194F89F9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Visual-Audio-Text LM (2023/05)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2DCDD-7E10-B6E4-9A57-42E9DB86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/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SpeechT5 and AV-</a:t>
            </a:r>
            <a:r>
              <a:rPr lang="de-DE" dirty="0" err="1"/>
              <a:t>HuBERT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DFAA3-D144-50A0-9C58-AB263973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8580E-0F61-BDDB-77CC-E4F419C5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51B5D-42CC-F4ED-FF52-3115D318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1512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629DF-DE7D-BAA9-F837-194F89F9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Adv./</a:t>
            </a:r>
            <a:r>
              <a:rPr lang="de-DE" dirty="0" err="1"/>
              <a:t>Drawbacks</a:t>
            </a:r>
            <a:r>
              <a:rPr lang="de-DE" dirty="0"/>
              <a:t> of Multimodal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2DCDD-7E10-B6E4-9A57-42E9DB86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Domain-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DFAA3-D144-50A0-9C58-AB263973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8580E-0F61-BDDB-77CC-E4F419C5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51B5D-42CC-F4ED-FF52-3115D318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22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AA884D-9FF9-ADE1-DD18-42738AA7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 / </a:t>
            </a:r>
            <a:r>
              <a:rPr lang="de-DE" dirty="0" err="1"/>
              <a:t>Prospects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2AF2DA-0C13-2231-5223-79DCFDDF9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(Multi-modal) Speech </a:t>
            </a:r>
            <a:r>
              <a:rPr lang="de-DE" dirty="0" err="1"/>
              <a:t>Representation</a:t>
            </a:r>
            <a:r>
              <a:rPr lang="de-DE" dirty="0"/>
              <a:t> Learning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heavily</a:t>
            </a:r>
            <a:r>
              <a:rPr lang="de-DE" dirty="0"/>
              <a:t> </a:t>
            </a:r>
            <a:r>
              <a:rPr lang="de-DE" dirty="0" err="1"/>
              <a:t>researched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34373F-6B03-7938-9148-0CE7A4B0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4C8994-9B21-3CAF-B2C8-F4005BBE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D1C7AE-4D69-C023-148D-6CE0CF08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7350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58E8C4-24E6-5730-F68A-FA8C6C5C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547"/>
            <a:ext cx="10515600" cy="558741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Sources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[1] Mohamed, Abdelrahman, et al. "Self-supervised speech representation learning: A review." IEEE Journal of Selected Topics in Signal Processing (2022).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[2] Ao,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effectLst/>
              </a:rPr>
              <a:t>Junyi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, et al. "Speecht5: Unified-modal encoder-decoder pre-training for spoken language processing." ACL (2022).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[3] Zhu,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effectLst/>
              </a:rPr>
              <a:t>Qiushi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, et al. "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effectLst/>
              </a:rPr>
              <a:t>Vatlm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: Visual-audio-text pre-training with unified masked prediction for speech representation learning." IEEE Transactions on Multimedia (2023).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[4] Shi, Bowen, et al. "Learning audio-visual speech representation by masked multimodal cluster prediction." ICLR (2022).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B16A7C-3447-5A3F-AA02-DBF9A1E8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FF79C0-74D4-F6A9-2568-FE07B325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BB0A13-9FAD-E04F-A40F-6ACB1B46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343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1C070-00D4-00A8-C4D4-6B6B2D7B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Speech </a:t>
            </a:r>
            <a:r>
              <a:rPr lang="de-DE" dirty="0" err="1"/>
              <a:t>Representation</a:t>
            </a:r>
            <a:r>
              <a:rPr lang="de-DE" dirty="0"/>
              <a:t>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8DD975-D06A-5BA7-8A63-42D9CA0E9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r>
              <a:rPr lang="de-DE" dirty="0" err="1"/>
              <a:t>Why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r>
              <a:rPr lang="de-DE" dirty="0" err="1"/>
              <a:t>Process</a:t>
            </a:r>
            <a:r>
              <a:rPr lang="de-DE" dirty="0"/>
              <a:t> of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speech</a:t>
            </a:r>
            <a:r>
              <a:rPr lang="de-DE" dirty="0"/>
              <a:t> </a:t>
            </a:r>
            <a:r>
              <a:rPr lang="de-DE" dirty="0" err="1"/>
              <a:t>representations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908126-EB98-81EF-5624-912F91FA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98625E-499B-5D12-2436-3312EE44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416CDD-B330-212E-B406-2E07C4B3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7219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58369-3EB6-8A8B-ED49-DEFC19AC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ILIAS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A851A9-AF82-3EFF-8766-2B38DEE71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Self-supervised speech representation learning provides universal models which can used for</a:t>
            </a:r>
            <a:b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downstream speech tasks.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multi-modal data for training such models enables to get better representations and</a:t>
            </a:r>
            <a:b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expands the use cases.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Literature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• [1] Mohamed, Abdelrahman, et al. "Self-supervised speech representation learning: A review." IEEE Journal of Selected Topics in Signal Processing (2022).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• [2] Ao,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effectLst/>
              </a:rPr>
              <a:t>Junyi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, et al. "Speecht5: Unified-modal encoder-decoder pre-training for spoken language processing." ACL (2022).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• [3] Zhu,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effectLst/>
              </a:rPr>
              <a:t>Qiushi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, et al. "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effectLst/>
              </a:rPr>
              <a:t>Vatlm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: Visual-audio-text pre-training with unified masked prediction for speech representation learning." IEEE Transactions on Multimedia (2023).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• [4] Shi, Bowen, et al. "Learning audio-visual speech representation by masked multimodal cluster prediction." ICLR (2022).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D15EFB-FF5B-B4CA-55B9-6CC35A8E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A447EA-958C-B9A2-64C2-FF1D7A36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A6D437-CFB6-C4C0-C250-EE2D2D7D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448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805BA-22DB-7C3F-FA81-EBDA00F3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5CE866-7610-D846-8EC9-42B4A6E7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/>
              <a:t>two</a:t>
            </a:r>
            <a:r>
              <a:rPr lang="de-DE" b="1" dirty="0"/>
              <a:t> </a:t>
            </a:r>
            <a:r>
              <a:rPr lang="de-DE" b="1" dirty="0" err="1"/>
              <a:t>minutes</a:t>
            </a:r>
            <a:r>
              <a:rPr lang="de-DE" b="1" dirty="0"/>
              <a:t> per </a:t>
            </a:r>
            <a:r>
              <a:rPr lang="de-DE" b="1" dirty="0" err="1"/>
              <a:t>slide</a:t>
            </a:r>
            <a:r>
              <a:rPr lang="de-DE" b="1" dirty="0"/>
              <a:t> </a:t>
            </a:r>
            <a:r>
              <a:rPr lang="de-DE" b="1" dirty="0">
                <a:sym typeface="Wingdings" panose="05000000000000000000" pitchFamily="2" charset="2"/>
              </a:rPr>
              <a:t> ~</a:t>
            </a:r>
            <a:r>
              <a:rPr lang="de-DE" b="1">
                <a:sym typeface="Wingdings" panose="05000000000000000000" pitchFamily="2" charset="2"/>
              </a:rPr>
              <a:t>12.5 Slides</a:t>
            </a:r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3F07CD-B7D8-56ED-F1C0-AD943813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74E4BF-436F-2407-CCA7-6DF73948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8096F9-3FB5-0C55-D6F4-1BCA6D93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582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1C070-00D4-00A8-C4D4-6B6B2D7B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History of Speech </a:t>
            </a:r>
            <a:r>
              <a:rPr lang="de-DE" dirty="0" err="1"/>
              <a:t>Representation</a:t>
            </a:r>
            <a:r>
              <a:rPr lang="de-DE" dirty="0"/>
              <a:t>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8DD975-D06A-5BA7-8A63-42D9CA0E9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Early </a:t>
            </a:r>
            <a:r>
              <a:rPr lang="de-DE" dirty="0" err="1"/>
              <a:t>approaches</a:t>
            </a:r>
            <a:endParaRPr lang="de-DE" dirty="0"/>
          </a:p>
          <a:p>
            <a:r>
              <a:rPr lang="de-DE" dirty="0"/>
              <a:t>Single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908126-EB98-81EF-5624-912F91FA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98625E-499B-5D12-2436-3312EE44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9F705F-E83D-D669-F93B-E6983073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03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72F1A-8422-2279-853A-18490E33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r>
              <a:rPr lang="de-DE" dirty="0"/>
              <a:t> of Speech </a:t>
            </a:r>
            <a:r>
              <a:rPr lang="de-DE" dirty="0" err="1"/>
              <a:t>Representations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8B905-BEC9-9440-7270-BBFF1996D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Where</a:t>
            </a:r>
            <a:r>
              <a:rPr lang="de-DE" dirty="0"/>
              <a:t> in </a:t>
            </a:r>
            <a:r>
              <a:rPr lang="de-DE" dirty="0" err="1"/>
              <a:t>paper</a:t>
            </a:r>
            <a:r>
              <a:rPr lang="de-DE" dirty="0"/>
              <a:t> was </a:t>
            </a:r>
            <a:r>
              <a:rPr lang="de-DE" dirty="0" err="1"/>
              <a:t>this</a:t>
            </a:r>
            <a:r>
              <a:rPr lang="de-DE" dirty="0"/>
              <a:t>? </a:t>
            </a:r>
            <a:r>
              <a:rPr lang="de-DE" dirty="0" err="1"/>
              <a:t>Possibly</a:t>
            </a:r>
            <a:r>
              <a:rPr lang="de-DE" dirty="0"/>
              <a:t> review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1EC9C-43AB-D74F-1FC5-254FAFEF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AB99A6-3C32-E43E-15D8-1FB9D921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0FFA8E-2439-CD60-2906-CB99CE2A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213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18720-ED9F-654B-2B6C-03B904FD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69437-7E53-DCBA-26D6-075B65E63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gather</a:t>
            </a:r>
            <a:r>
              <a:rPr lang="de-DE" dirty="0"/>
              <a:t> multimodal </a:t>
            </a:r>
            <a:r>
              <a:rPr lang="de-DE" dirty="0" err="1"/>
              <a:t>data</a:t>
            </a:r>
            <a:r>
              <a:rPr lang="de-DE" dirty="0"/>
              <a:t>? </a:t>
            </a:r>
            <a:r>
              <a:rPr lang="de-DE" dirty="0" err="1"/>
              <a:t>Unlabeled</a:t>
            </a:r>
            <a:r>
              <a:rPr lang="de-DE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AD0E7B-132A-BF69-A510-6938332E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4622A9-CA87-4F5E-4E1F-089E8078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32E1E5-FE2C-D226-A6BD-134E3533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31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E91E3-A377-8F7F-1F2D-9A7FCA6A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</a:t>
            </a:r>
            <a:r>
              <a:rPr lang="de-DE" dirty="0"/>
              <a:t>-training and Fine-tuning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1E43AB-1111-4B2E-312E-B49CA654A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Pre</a:t>
            </a:r>
            <a:r>
              <a:rPr lang="de-DE" dirty="0"/>
              <a:t>-training: (</a:t>
            </a:r>
            <a:r>
              <a:rPr lang="de-DE" dirty="0" err="1"/>
              <a:t>explanation</a:t>
            </a:r>
            <a:r>
              <a:rPr lang="de-DE" dirty="0"/>
              <a:t>) </a:t>
            </a:r>
            <a:r>
              <a:rPr lang="de-DE" dirty="0" err="1"/>
              <a:t>infer</a:t>
            </a:r>
            <a:r>
              <a:rPr lang="de-DE" dirty="0"/>
              <a:t> </a:t>
            </a:r>
            <a:r>
              <a:rPr lang="de-DE" dirty="0" err="1"/>
              <a:t>speech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endParaRPr lang="de-DE" dirty="0"/>
          </a:p>
          <a:p>
            <a:r>
              <a:rPr lang="de-DE" dirty="0"/>
              <a:t>Fine-tuning: (</a:t>
            </a:r>
            <a:r>
              <a:rPr lang="de-DE" dirty="0" err="1"/>
              <a:t>name</a:t>
            </a:r>
            <a:r>
              <a:rPr lang="de-DE" dirty="0"/>
              <a:t> /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): ASR/VSR/AVSR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212BE2-A1F4-3DB8-093D-0DF860D9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10E6A1-C128-F86D-E82F-AB31572F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E41329-F27B-D0C7-B0CC-67DE93BC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304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7BD36-9BE1-9E11-2419-09EE0FB8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 </a:t>
            </a:r>
            <a:r>
              <a:rPr lang="de-DE" dirty="0" err="1"/>
              <a:t>Paradigms</a:t>
            </a:r>
            <a:r>
              <a:rPr lang="de-DE" dirty="0"/>
              <a:t> of SRL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05907-84CB-5A07-5B52-58273FC8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Generative/…</a:t>
            </a:r>
          </a:p>
          <a:p>
            <a:r>
              <a:rPr lang="de-DE" dirty="0" err="1"/>
              <a:t>Intrinsic</a:t>
            </a:r>
            <a:r>
              <a:rPr lang="de-DE" dirty="0"/>
              <a:t>/</a:t>
            </a:r>
            <a:r>
              <a:rPr lang="de-DE" dirty="0" err="1"/>
              <a:t>Extrinsic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B29855-1D3B-F04B-EB6A-E10C8CCA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CE1B6-89F7-2115-CE62-C6E4DDF5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30318A-605C-C70B-5C8A-E2CAB8FC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936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D5918-58C4-9A1A-72ED-08A5D498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Single-mode </a:t>
            </a:r>
            <a:r>
              <a:rPr lang="de-DE" dirty="0" err="1"/>
              <a:t>approaches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E29A0-6A42-D439-44FF-E5C1BB0B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Show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(review </a:t>
            </a:r>
            <a:r>
              <a:rPr lang="de-DE" dirty="0" err="1"/>
              <a:t>paper</a:t>
            </a:r>
            <a:r>
              <a:rPr lang="de-DE" dirty="0"/>
              <a:t>)</a:t>
            </a:r>
          </a:p>
          <a:p>
            <a:r>
              <a:rPr lang="de-DE" dirty="0" err="1"/>
              <a:t>HuBERT</a:t>
            </a:r>
            <a:endParaRPr lang="de-DE" dirty="0"/>
          </a:p>
          <a:p>
            <a:r>
              <a:rPr lang="de-DE" dirty="0"/>
              <a:t>wav2vec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207044-445B-8A71-6FDA-7C1B5467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A631EC-F945-1CFF-CC1F-4B965475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A7482-7144-853C-2316-41B365C3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272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5DC35-592D-DF43-D5BB-5CA89E89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Multi-mode </a:t>
            </a:r>
            <a:r>
              <a:rPr lang="de-DE" dirty="0" err="1"/>
              <a:t>approaches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8E4F7D-931D-926F-B741-6F79889F8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  <a:p>
            <a:r>
              <a:rPr lang="de-DE" dirty="0" err="1"/>
              <a:t>Later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SpeechT5</a:t>
            </a:r>
          </a:p>
          <a:p>
            <a:pPr lvl="1"/>
            <a:r>
              <a:rPr lang="de-DE" dirty="0"/>
              <a:t>VAT LM</a:t>
            </a:r>
          </a:p>
          <a:p>
            <a:pPr lvl="1"/>
            <a:r>
              <a:rPr lang="de-DE" dirty="0"/>
              <a:t>AV-</a:t>
            </a:r>
            <a:r>
              <a:rPr lang="de-DE" dirty="0" err="1"/>
              <a:t>HuBERT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DF3430-D6A3-AC0A-F68D-97C6E99A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F2A04-25D3-5150-F8CE-D4433F71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2D74F-AAB3-4183-3522-7B2E02E5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18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Office PowerPoint</Application>
  <PresentationFormat>Breitbild</PresentationFormat>
  <Paragraphs>131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Multi-modal Speech Representation Learning</vt:lpstr>
      <vt:lpstr>Speech Representation Learning</vt:lpstr>
      <vt:lpstr>History of Speech Representation Learning</vt:lpstr>
      <vt:lpstr>Requirements of Speech Representations</vt:lpstr>
      <vt:lpstr>Data</vt:lpstr>
      <vt:lpstr>Pre-training and Fine-tuning</vt:lpstr>
      <vt:lpstr>Learning Paradigms of SRL</vt:lpstr>
      <vt:lpstr>Single-mode approaches</vt:lpstr>
      <vt:lpstr>Multi-mode approaches</vt:lpstr>
      <vt:lpstr>Evaluation Methods</vt:lpstr>
      <vt:lpstr>AV-HuBERT (2022/03)</vt:lpstr>
      <vt:lpstr>AV-HuBERT (2022/03)</vt:lpstr>
      <vt:lpstr>SpeechT5 (2022/05)</vt:lpstr>
      <vt:lpstr>SpeechT5 (2022/05)</vt:lpstr>
      <vt:lpstr>Visual-Audio-Text LM (2023/05)</vt:lpstr>
      <vt:lpstr>Visual-Audio-Text LM (2023/05)</vt:lpstr>
      <vt:lpstr>Adv./Drawbacks of Multimodal Learning</vt:lpstr>
      <vt:lpstr>Challenges / Prospects</vt:lpstr>
      <vt:lpstr>PowerPoint-Präsentation</vt:lpstr>
      <vt:lpstr>From ILIAS</vt:lpstr>
      <vt:lpstr>Presentation metadata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Multi-modal Speech Representation</dc:title>
  <dc:creator>uuwss</dc:creator>
  <cp:lastModifiedBy>uuwss</cp:lastModifiedBy>
  <cp:revision>57</cp:revision>
  <dcterms:created xsi:type="dcterms:W3CDTF">2023-10-24T15:29:09Z</dcterms:created>
  <dcterms:modified xsi:type="dcterms:W3CDTF">2023-10-30T11:21:56Z</dcterms:modified>
</cp:coreProperties>
</file>