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FE1A-232E-45C8-A64F-CA7396EFC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5DAD-B548-4F6F-9024-76D4017E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261F-D8CA-481F-80B8-46F8DD2E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0074-261B-44C0-B354-1D5EFBC1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617C-6AC1-4B27-B903-30AD4EFF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32A2-9539-4DAE-9954-9AA6C5C9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C60B-F0B9-44B6-94B5-35DBDC02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C498-7ECB-4202-BE01-A869FA30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410B-B106-41EA-BCEC-B1FC556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C86E-6799-41B7-BD38-E045FC58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D5EBE-D39D-4608-B145-E28A8FAEC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47E8-B3D6-47CB-B64E-664A75BB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F5A9-7488-4C6E-ABE3-D555B4B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4712-E0C1-4BEC-BED4-0941BBD4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4321-E5AD-4ABC-B4FD-97DCC06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9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2259-87A9-43F9-B82E-0D3F831B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D613-A276-4F13-A933-C9FD82D2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0801-3133-4A27-88A2-BD119C90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D265-B950-4ACE-BD31-A2EC198C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60BD-8118-475C-B709-B81A34A0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4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5F51-517F-436E-A22C-21B9E372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3CD8E-6867-4848-8597-241F782C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730-08E6-4B68-89B6-003AE777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40B3-B201-481B-8B99-BF836A35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E34C-F1A0-486A-A222-8BFC0E45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6674-3333-429F-BAC2-62787042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BD5E-55DA-4B5E-9AE7-35A9FEC16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0562-53C1-46AD-9882-379FE787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69E4-D4D4-40C2-BAB9-16FE2279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B70AD-1C70-4C46-8EC7-80CE409F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7B84-D736-40E4-991B-E82DEF4A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2BB7-F282-4D00-8595-9FEBC67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4D67-85D8-403F-8883-7C6CDB31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CC9A7-AC61-4570-8589-E5B25EFC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1F91-5D92-45A2-9485-554DABDB2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BE881-9B32-42F3-B018-646FDFA1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E303B-5D1C-4B11-8EA3-17EAADE6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F8D6E-257B-4F9E-8DEE-409D586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FD0BD-DE0B-4C1D-97F1-F3B83C5D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AFD-39CC-44FE-9F94-DB156523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F9984-25A5-4F6F-A656-C3FE348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46EB7-1592-4A7A-859B-62B77B4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54C0F-4317-49D3-9B04-552B64A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8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3191C-2A62-4CE2-8E35-9153EEE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8BF0-2330-462A-9734-A69D3C2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EC7C-2A68-44AC-BF22-4FA2E0BB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08D4-9D78-46AA-BC58-6148B383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4DAE-52D0-44D1-A776-335371B0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866C-1FC8-420F-B6CF-6E7F07E57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FB9A-FA11-4384-AC4E-92546DFD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6D60-C496-408B-8432-A6723D2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88294-6BC8-48A1-AB2D-44F65013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282-1881-4092-8C90-D993CC69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96C0F-059E-4AE4-9DD6-1DD36ABF4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C17B-24BA-4C7B-AD1C-D5F2B84A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B7B17-EC8B-444F-9E00-7E6C2881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95AC-FA9E-4279-9384-A85E3DA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DE559-D99E-4304-8818-8F939782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5FD97-DB6A-483E-897A-6E4CEAB7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26BF-F529-463E-95F1-FFF1BA34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C066-EC89-4F75-81CC-877538D0F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3607-6F99-431E-A15C-2213C635C7F6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1794-2A7C-4761-8305-EC085912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729D-DB83-4A5C-8501-FD92BCC8E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F1EE-6F31-4BC1-BDA5-013A3D1C3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86FF584-D2DE-4AF5-B1D3-CDFEA81F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" y="2844501"/>
            <a:ext cx="177202" cy="177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A86622-FC7A-4242-8E66-8D21EED7E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" y="3115573"/>
            <a:ext cx="177202" cy="177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148814-95A5-454C-A606-E4866F183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" y="3386645"/>
            <a:ext cx="177202" cy="177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863A45-9177-481E-8F54-1B02F19F2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" y="3657717"/>
            <a:ext cx="177202" cy="17720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4495B99-5E41-4C6E-AF0E-2E0F633B0CF2}"/>
              </a:ext>
            </a:extLst>
          </p:cNvPr>
          <p:cNvGrpSpPr/>
          <p:nvPr/>
        </p:nvGrpSpPr>
        <p:grpSpPr>
          <a:xfrm>
            <a:off x="583404" y="76651"/>
            <a:ext cx="11456196" cy="504825"/>
            <a:chOff x="583404" y="76651"/>
            <a:chExt cx="11456196" cy="5048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95392E-B513-462E-B91D-A47FD95BF46C}"/>
                </a:ext>
              </a:extLst>
            </p:cNvPr>
            <p:cNvSpPr/>
            <p:nvPr/>
          </p:nvSpPr>
          <p:spPr>
            <a:xfrm>
              <a:off x="828313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softEdge rad="876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About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EE4BB6-7ABE-44C0-B67B-6BC3DD063925}"/>
                </a:ext>
              </a:extLst>
            </p:cNvPr>
            <p:cNvSpPr/>
            <p:nvPr/>
          </p:nvSpPr>
          <p:spPr>
            <a:xfrm>
              <a:off x="9589866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softEdge rad="876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Portfolio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748B37-EB0E-4169-A9A8-676289EA3BC9}"/>
                </a:ext>
              </a:extLst>
            </p:cNvPr>
            <p:cNvSpPr/>
            <p:nvPr/>
          </p:nvSpPr>
          <p:spPr>
            <a:xfrm>
              <a:off x="1089660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softEdge rad="876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Contact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FCC553-30B9-4C5D-9CFC-0F440C0B4C49}"/>
                </a:ext>
              </a:extLst>
            </p:cNvPr>
            <p:cNvSpPr txBox="1"/>
            <p:nvPr/>
          </p:nvSpPr>
          <p:spPr>
            <a:xfrm>
              <a:off x="583404" y="123795"/>
              <a:ext cx="1628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bg1"/>
                  </a:solidFill>
                </a:rPr>
                <a:t>Carlos Sousa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5384C-8E81-449F-B2D3-E4C4E877D5F5}"/>
              </a:ext>
            </a:extLst>
          </p:cNvPr>
          <p:cNvGrpSpPr/>
          <p:nvPr/>
        </p:nvGrpSpPr>
        <p:grpSpPr>
          <a:xfrm>
            <a:off x="2440609" y="716515"/>
            <a:ext cx="7054708" cy="5692469"/>
            <a:chOff x="2440609" y="716515"/>
            <a:chExt cx="7054708" cy="56924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F3E9D8-33DE-4E19-A850-86C4E7131F2C}"/>
                </a:ext>
              </a:extLst>
            </p:cNvPr>
            <p:cNvGrpSpPr/>
            <p:nvPr/>
          </p:nvGrpSpPr>
          <p:grpSpPr>
            <a:xfrm>
              <a:off x="2440609" y="1260854"/>
              <a:ext cx="7054708" cy="5148130"/>
              <a:chOff x="2440609" y="1260854"/>
              <a:chExt cx="7054708" cy="51481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A7B77-F4BA-4167-BF2C-3101B3FD69BB}"/>
                  </a:ext>
                </a:extLst>
              </p:cNvPr>
              <p:cNvSpPr txBox="1"/>
              <p:nvPr/>
            </p:nvSpPr>
            <p:spPr>
              <a:xfrm>
                <a:off x="7219950" y="2379104"/>
                <a:ext cx="227536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spc="800" dirty="0">
                    <a:solidFill>
                      <a:schemeClr val="bg1"/>
                    </a:solidFill>
                  </a:rPr>
                  <a:t>DESIGNER</a:t>
                </a:r>
                <a:endParaRPr lang="en-GB" b="1" spc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4D8343-BC8F-4623-9BC1-B14380EB1B0E}"/>
                  </a:ext>
                </a:extLst>
              </p:cNvPr>
              <p:cNvSpPr txBox="1"/>
              <p:nvPr/>
            </p:nvSpPr>
            <p:spPr>
              <a:xfrm>
                <a:off x="7219951" y="2748436"/>
                <a:ext cx="227536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spc="800" dirty="0">
                    <a:solidFill>
                      <a:schemeClr val="bg1"/>
                    </a:solidFill>
                  </a:rPr>
                  <a:t>INOVATOR</a:t>
                </a:r>
                <a:endParaRPr lang="en-GB" b="1" spc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F35295-E9F4-43DF-B417-3FAC32A9388D}"/>
                  </a:ext>
                </a:extLst>
              </p:cNvPr>
              <p:cNvSpPr txBox="1"/>
              <p:nvPr/>
            </p:nvSpPr>
            <p:spPr>
              <a:xfrm>
                <a:off x="7355377" y="3105914"/>
                <a:ext cx="185550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</a:rPr>
                  <a:t>Part-Time Creator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9E86EC4-DEED-45E6-AE61-0C971AE700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726"/>
              <a:stretch/>
            </p:blipFill>
            <p:spPr>
              <a:xfrm>
                <a:off x="2440609" y="1260854"/>
                <a:ext cx="2995418" cy="5148130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60378B-F8FE-41E3-8F43-DB429965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278" y="716515"/>
              <a:ext cx="3861098" cy="5148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8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906949-15AE-4895-91F3-8CC5655F4D08}"/>
              </a:ext>
            </a:extLst>
          </p:cNvPr>
          <p:cNvSpPr txBox="1"/>
          <p:nvPr/>
        </p:nvSpPr>
        <p:spPr>
          <a:xfrm>
            <a:off x="583404" y="120015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GB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E1A1F-4DB0-4440-AE34-8F17A1B192A8}"/>
              </a:ext>
            </a:extLst>
          </p:cNvPr>
          <p:cNvSpPr txBox="1"/>
          <p:nvPr/>
        </p:nvSpPr>
        <p:spPr>
          <a:xfrm>
            <a:off x="583404" y="1875709"/>
            <a:ext cx="42679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</a:rPr>
              <a:t>Lorem ipsum </a:t>
            </a:r>
            <a:r>
              <a:rPr lang="en-GB" sz="1400" dirty="0" err="1">
                <a:solidFill>
                  <a:schemeClr val="bg1"/>
                </a:solidFill>
              </a:rPr>
              <a:t>dolor</a:t>
            </a:r>
            <a:r>
              <a:rPr lang="en-GB" sz="1400" dirty="0">
                <a:solidFill>
                  <a:schemeClr val="bg1"/>
                </a:solidFill>
              </a:rPr>
              <a:t> sit </a:t>
            </a:r>
            <a:r>
              <a:rPr lang="en-GB" sz="1400" dirty="0" err="1">
                <a:solidFill>
                  <a:schemeClr val="bg1"/>
                </a:solidFill>
              </a:rPr>
              <a:t>amet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en-GB" sz="1400" dirty="0" err="1">
                <a:solidFill>
                  <a:schemeClr val="bg1"/>
                </a:solidFill>
              </a:rPr>
              <a:t>consectetur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adipiscing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elit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  <a:r>
              <a:rPr lang="en-GB" sz="1400" dirty="0" err="1">
                <a:solidFill>
                  <a:schemeClr val="bg1"/>
                </a:solidFill>
              </a:rPr>
              <a:t>Fusce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ultrices</a:t>
            </a:r>
            <a:r>
              <a:rPr lang="en-GB" sz="1400" dirty="0">
                <a:solidFill>
                  <a:schemeClr val="bg1"/>
                </a:solidFill>
              </a:rPr>
              <a:t> convallis </a:t>
            </a:r>
            <a:r>
              <a:rPr lang="en-GB" sz="1400" dirty="0" err="1">
                <a:solidFill>
                  <a:schemeClr val="bg1"/>
                </a:solidFill>
              </a:rPr>
              <a:t>velit</a:t>
            </a:r>
            <a:r>
              <a:rPr lang="en-GB" sz="1400" dirty="0">
                <a:solidFill>
                  <a:schemeClr val="bg1"/>
                </a:solidFill>
              </a:rPr>
              <a:t> sit </a:t>
            </a:r>
            <a:r>
              <a:rPr lang="en-GB" sz="1400" dirty="0" err="1">
                <a:solidFill>
                  <a:schemeClr val="bg1"/>
                </a:solidFill>
              </a:rPr>
              <a:t>amet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laoreet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GB" sz="1400" dirty="0">
              <a:solidFill>
                <a:schemeClr val="bg1"/>
              </a:solidFill>
            </a:endParaRPr>
          </a:p>
          <a:p>
            <a:pPr algn="just"/>
            <a:r>
              <a:rPr lang="en-GB" sz="1400" dirty="0">
                <a:solidFill>
                  <a:schemeClr val="bg1"/>
                </a:solidFill>
              </a:rPr>
              <a:t>Ut </a:t>
            </a:r>
            <a:r>
              <a:rPr lang="en-GB" sz="1400" dirty="0" err="1">
                <a:solidFill>
                  <a:schemeClr val="bg1"/>
                </a:solidFill>
              </a:rPr>
              <a:t>felis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nisl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en-GB" sz="1400" dirty="0" err="1">
                <a:solidFill>
                  <a:schemeClr val="bg1"/>
                </a:solidFill>
              </a:rPr>
              <a:t>aliquet</a:t>
            </a:r>
            <a:r>
              <a:rPr lang="en-GB" sz="1400" dirty="0">
                <a:solidFill>
                  <a:schemeClr val="bg1"/>
                </a:solidFill>
              </a:rPr>
              <a:t> sit </a:t>
            </a:r>
            <a:r>
              <a:rPr lang="en-GB" sz="1400" dirty="0" err="1">
                <a:solidFill>
                  <a:schemeClr val="bg1"/>
                </a:solidFill>
              </a:rPr>
              <a:t>amet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odio</a:t>
            </a:r>
            <a:r>
              <a:rPr lang="en-GB" sz="1400" dirty="0">
                <a:solidFill>
                  <a:schemeClr val="bg1"/>
                </a:solidFill>
              </a:rPr>
              <a:t> at, </a:t>
            </a:r>
            <a:r>
              <a:rPr lang="en-GB" sz="1400" dirty="0" err="1">
                <a:solidFill>
                  <a:schemeClr val="bg1"/>
                </a:solidFill>
              </a:rPr>
              <a:t>congue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accumsan</a:t>
            </a:r>
            <a:r>
              <a:rPr lang="en-GB" sz="1400" dirty="0">
                <a:solidFill>
                  <a:schemeClr val="bg1"/>
                </a:solidFill>
              </a:rPr>
              <a:t> lorem. Maecenas dictum </a:t>
            </a:r>
            <a:r>
              <a:rPr lang="en-GB" sz="1400" dirty="0" err="1">
                <a:solidFill>
                  <a:schemeClr val="bg1"/>
                </a:solidFill>
              </a:rPr>
              <a:t>sodales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ornare</a:t>
            </a:r>
            <a:r>
              <a:rPr lang="en-GB" sz="1400" dirty="0">
                <a:solidFill>
                  <a:schemeClr val="bg1"/>
                </a:solidFill>
              </a:rPr>
              <a:t>. Duis </a:t>
            </a:r>
            <a:r>
              <a:rPr lang="en-GB" sz="1400" dirty="0" err="1">
                <a:solidFill>
                  <a:schemeClr val="bg1"/>
                </a:solidFill>
              </a:rPr>
              <a:t>eget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tincidunt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nibh</a:t>
            </a:r>
            <a:r>
              <a:rPr lang="en-GB" sz="1400" dirty="0">
                <a:solidFill>
                  <a:schemeClr val="bg1"/>
                </a:solidFill>
              </a:rPr>
              <a:t>. Nam </a:t>
            </a:r>
            <a:r>
              <a:rPr lang="en-GB" sz="1400" dirty="0" err="1">
                <a:solidFill>
                  <a:schemeClr val="bg1"/>
                </a:solidFill>
              </a:rPr>
              <a:t>imperdiet</a:t>
            </a:r>
            <a:r>
              <a:rPr lang="en-GB" sz="1400" dirty="0">
                <a:solidFill>
                  <a:schemeClr val="bg1"/>
                </a:solidFill>
              </a:rPr>
              <a:t> mi fermentum dui </a:t>
            </a:r>
            <a:r>
              <a:rPr lang="en-GB" sz="1400" dirty="0" err="1">
                <a:solidFill>
                  <a:schemeClr val="bg1"/>
                </a:solidFill>
              </a:rPr>
              <a:t>posuere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posuere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  <a:r>
              <a:rPr lang="en-GB" sz="1400" dirty="0" err="1">
                <a:solidFill>
                  <a:schemeClr val="bg1"/>
                </a:solidFill>
              </a:rPr>
              <a:t>Nullam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sapien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risus</a:t>
            </a:r>
            <a:r>
              <a:rPr lang="en-GB" sz="1400" dirty="0">
                <a:solidFill>
                  <a:schemeClr val="bg1"/>
                </a:solidFill>
              </a:rPr>
              <a:t>, fermentum sit </a:t>
            </a:r>
            <a:r>
              <a:rPr lang="en-GB" sz="1400" dirty="0" err="1">
                <a:solidFill>
                  <a:schemeClr val="bg1"/>
                </a:solidFill>
              </a:rPr>
              <a:t>amet</a:t>
            </a:r>
            <a:r>
              <a:rPr lang="en-GB" sz="1400" dirty="0">
                <a:solidFill>
                  <a:schemeClr val="bg1"/>
                </a:solidFill>
              </a:rPr>
              <a:t> ipsum in, </a:t>
            </a:r>
            <a:r>
              <a:rPr lang="en-GB" sz="1400" dirty="0" err="1">
                <a:solidFill>
                  <a:schemeClr val="bg1"/>
                </a:solidFill>
              </a:rPr>
              <a:t>dignissim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lobortis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enim</a:t>
            </a:r>
            <a:r>
              <a:rPr lang="en-GB" sz="1400" dirty="0">
                <a:solidFill>
                  <a:schemeClr val="bg1"/>
                </a:solidFill>
              </a:rPr>
              <a:t>. Maecenas </a:t>
            </a:r>
            <a:r>
              <a:rPr lang="en-GB" sz="1400" dirty="0" err="1">
                <a:solidFill>
                  <a:schemeClr val="bg1"/>
                </a:solidFill>
              </a:rPr>
              <a:t>efficitur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placerat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urna</a:t>
            </a:r>
            <a:r>
              <a:rPr lang="en-GB" sz="1400" dirty="0">
                <a:solidFill>
                  <a:schemeClr val="bg1"/>
                </a:solidFill>
              </a:rPr>
              <a:t>, id dictum </a:t>
            </a:r>
            <a:r>
              <a:rPr lang="en-GB" sz="1400" dirty="0" err="1">
                <a:solidFill>
                  <a:schemeClr val="bg1"/>
                </a:solidFill>
              </a:rPr>
              <a:t>sapien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blandit</a:t>
            </a:r>
            <a:r>
              <a:rPr lang="en-GB" sz="1400" dirty="0">
                <a:solidFill>
                  <a:schemeClr val="bg1"/>
                </a:solidFill>
              </a:rPr>
              <a:t> id. Morbi </a:t>
            </a:r>
            <a:r>
              <a:rPr lang="en-GB" sz="1400" dirty="0" err="1">
                <a:solidFill>
                  <a:schemeClr val="bg1"/>
                </a:solidFill>
              </a:rPr>
              <a:t>posuere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en-GB" sz="1400" dirty="0" err="1">
                <a:solidFill>
                  <a:schemeClr val="bg1"/>
                </a:solidFill>
              </a:rPr>
              <a:t>massa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eu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efficitur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laoreet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en-GB" sz="1400" dirty="0" err="1">
                <a:solidFill>
                  <a:schemeClr val="bg1"/>
                </a:solidFill>
              </a:rPr>
              <a:t>odio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massa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ullamcorper</a:t>
            </a:r>
            <a:r>
              <a:rPr lang="en-GB" sz="1400" dirty="0">
                <a:solidFill>
                  <a:schemeClr val="bg1"/>
                </a:solidFill>
              </a:rPr>
              <a:t> dui, et </a:t>
            </a:r>
            <a:r>
              <a:rPr lang="en-GB" sz="1400" dirty="0" err="1">
                <a:solidFill>
                  <a:schemeClr val="bg1"/>
                </a:solidFill>
              </a:rPr>
              <a:t>ornare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orci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diam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quis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justo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  <a:r>
              <a:rPr lang="en-GB" sz="1400" dirty="0" err="1">
                <a:solidFill>
                  <a:schemeClr val="bg1"/>
                </a:solidFill>
              </a:rPr>
              <a:t>Vivamus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nec</a:t>
            </a:r>
            <a:r>
              <a:rPr lang="en-GB" sz="1400" dirty="0">
                <a:solidFill>
                  <a:schemeClr val="bg1"/>
                </a:solidFill>
              </a:rPr>
              <a:t> nisi </a:t>
            </a:r>
            <a:r>
              <a:rPr lang="en-GB" sz="1400" dirty="0" err="1">
                <a:solidFill>
                  <a:schemeClr val="bg1"/>
                </a:solidFill>
              </a:rPr>
              <a:t>consectetur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en-GB" sz="1400" dirty="0" err="1">
                <a:solidFill>
                  <a:schemeClr val="bg1"/>
                </a:solidFill>
              </a:rPr>
              <a:t>ullamcorper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arcu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eget</a:t>
            </a:r>
            <a:r>
              <a:rPr lang="en-GB" sz="1400" dirty="0">
                <a:solidFill>
                  <a:schemeClr val="bg1"/>
                </a:solidFill>
              </a:rPr>
              <a:t>, pulvinar ipsum.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9D9FC-619E-4052-AD1D-669D03D28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39" l="0" r="100000">
                        <a14:foregroundMark x1="26778" y1="42337" x2="48444" y2="55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2124" y="1112459"/>
            <a:ext cx="2161761" cy="441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9303DB-3183-42A3-AAFA-EB48C6391303}"/>
              </a:ext>
            </a:extLst>
          </p:cNvPr>
          <p:cNvSpPr txBox="1"/>
          <p:nvPr/>
        </p:nvSpPr>
        <p:spPr>
          <a:xfrm>
            <a:off x="10029113" y="629405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Carlos Sousa - 2021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5E31FB-EB4C-4F6F-B001-8C2D5767DBBB}"/>
              </a:ext>
            </a:extLst>
          </p:cNvPr>
          <p:cNvGrpSpPr/>
          <p:nvPr/>
        </p:nvGrpSpPr>
        <p:grpSpPr>
          <a:xfrm>
            <a:off x="259555" y="76651"/>
            <a:ext cx="11780045" cy="504825"/>
            <a:chOff x="259555" y="76651"/>
            <a:chExt cx="11780045" cy="5048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DC550E-BD02-45D4-8366-3E5C57F7405A}"/>
                </a:ext>
              </a:extLst>
            </p:cNvPr>
            <p:cNvSpPr/>
            <p:nvPr/>
          </p:nvSpPr>
          <p:spPr>
            <a:xfrm>
              <a:off x="8283131" y="76651"/>
              <a:ext cx="1142999" cy="504825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About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A3E1C-AFB4-4B95-841D-65F2CE8334F5}"/>
                </a:ext>
              </a:extLst>
            </p:cNvPr>
            <p:cNvSpPr/>
            <p:nvPr/>
          </p:nvSpPr>
          <p:spPr>
            <a:xfrm>
              <a:off x="9589866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Portfolio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A20072-4699-4328-9D62-2E023584E2F7}"/>
                </a:ext>
              </a:extLst>
            </p:cNvPr>
            <p:cNvSpPr/>
            <p:nvPr/>
          </p:nvSpPr>
          <p:spPr>
            <a:xfrm>
              <a:off x="1089660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Contact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19E80F-E1E0-4B0C-8099-93BD45F55210}"/>
                </a:ext>
              </a:extLst>
            </p:cNvPr>
            <p:cNvSpPr txBox="1"/>
            <p:nvPr/>
          </p:nvSpPr>
          <p:spPr>
            <a:xfrm>
              <a:off x="583404" y="123795"/>
              <a:ext cx="1628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bg1"/>
                  </a:solidFill>
                </a:rPr>
                <a:t>Carlos Sousa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E4C2464-B7FD-4DD8-A5B9-0F50F4343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55" y="185738"/>
              <a:ext cx="2762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450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9303DB-3183-42A3-AAFA-EB48C6391303}"/>
              </a:ext>
            </a:extLst>
          </p:cNvPr>
          <p:cNvSpPr txBox="1"/>
          <p:nvPr/>
        </p:nvSpPr>
        <p:spPr>
          <a:xfrm>
            <a:off x="10029113" y="629405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Carlos Sousa - 2021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23BA0-FB98-43F8-A063-B3740F6EDFD7}"/>
              </a:ext>
            </a:extLst>
          </p:cNvPr>
          <p:cNvGrpSpPr/>
          <p:nvPr/>
        </p:nvGrpSpPr>
        <p:grpSpPr>
          <a:xfrm>
            <a:off x="2212178" y="1936750"/>
            <a:ext cx="1206501" cy="1054100"/>
            <a:chOff x="2212178" y="1936750"/>
            <a:chExt cx="1206501" cy="10541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2192033-D2CD-4666-AD10-A7554721A4A7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E55219F-4990-452B-B8F6-DA29BF77FFAF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1</a:t>
              </a:r>
              <a:endParaRPr lang="en-GB" spc="3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5CFE8-934F-44C1-8779-C12CA828F585}"/>
              </a:ext>
            </a:extLst>
          </p:cNvPr>
          <p:cNvGrpSpPr/>
          <p:nvPr/>
        </p:nvGrpSpPr>
        <p:grpSpPr>
          <a:xfrm>
            <a:off x="4358476" y="1949450"/>
            <a:ext cx="1206501" cy="1054100"/>
            <a:chOff x="2212178" y="1936750"/>
            <a:chExt cx="1206501" cy="10541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E41A02-5527-4323-9F52-91D6A1CC96F2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B2D1F1-1EA7-4D3F-9F33-5945212A06C0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2</a:t>
              </a:r>
              <a:endParaRPr lang="en-GB" spc="3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7729E9-76FF-45B8-9415-818B0659266B}"/>
              </a:ext>
            </a:extLst>
          </p:cNvPr>
          <p:cNvGrpSpPr/>
          <p:nvPr/>
        </p:nvGrpSpPr>
        <p:grpSpPr>
          <a:xfrm>
            <a:off x="6504778" y="1949450"/>
            <a:ext cx="1206501" cy="1054100"/>
            <a:chOff x="2212178" y="1936750"/>
            <a:chExt cx="1206501" cy="10541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1C1F5-B544-47A0-A93E-3C50B6C0744F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DEDE85-6200-42DF-97C1-A002A9EB0D52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3</a:t>
              </a:r>
              <a:endParaRPr lang="en-GB" spc="3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13318-37FE-4FF0-A659-63942932F052}"/>
              </a:ext>
            </a:extLst>
          </p:cNvPr>
          <p:cNvGrpSpPr/>
          <p:nvPr/>
        </p:nvGrpSpPr>
        <p:grpSpPr>
          <a:xfrm>
            <a:off x="8651079" y="1936750"/>
            <a:ext cx="1206501" cy="1054100"/>
            <a:chOff x="2212178" y="1936750"/>
            <a:chExt cx="1206501" cy="10541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C5D84F-5515-42CF-9A53-54D1E819C250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870202-9C58-4C8B-9091-D460A944E0BF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4</a:t>
              </a:r>
              <a:endParaRPr lang="en-GB" spc="3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822F4C-AA20-43CD-9CEF-07B9A35D8B64}"/>
              </a:ext>
            </a:extLst>
          </p:cNvPr>
          <p:cNvGrpSpPr/>
          <p:nvPr/>
        </p:nvGrpSpPr>
        <p:grpSpPr>
          <a:xfrm>
            <a:off x="2212176" y="3675618"/>
            <a:ext cx="1206501" cy="1054100"/>
            <a:chOff x="2212178" y="1936750"/>
            <a:chExt cx="1206501" cy="10541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EDCF8F-B69E-4987-9FBE-13F1E37F864B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BE6DA-3DAC-4815-A3D4-5545029B31C2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5</a:t>
              </a:r>
              <a:endParaRPr lang="en-GB" spc="3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A29028-E35E-4493-B221-091A2E0DF10E}"/>
              </a:ext>
            </a:extLst>
          </p:cNvPr>
          <p:cNvGrpSpPr/>
          <p:nvPr/>
        </p:nvGrpSpPr>
        <p:grpSpPr>
          <a:xfrm>
            <a:off x="4358474" y="3688318"/>
            <a:ext cx="1206501" cy="1054100"/>
            <a:chOff x="2212178" y="1936750"/>
            <a:chExt cx="1206501" cy="1054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1604D3-EF5B-4E0D-9553-B84E3836F0D6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3D60D-E3FC-43C9-A379-6EE77936C17D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6</a:t>
              </a:r>
              <a:endParaRPr lang="en-GB" spc="3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36AD7A-ED4E-4BDB-902A-F9AA5F292333}"/>
              </a:ext>
            </a:extLst>
          </p:cNvPr>
          <p:cNvGrpSpPr/>
          <p:nvPr/>
        </p:nvGrpSpPr>
        <p:grpSpPr>
          <a:xfrm>
            <a:off x="6504776" y="3688318"/>
            <a:ext cx="1206501" cy="1054100"/>
            <a:chOff x="2212178" y="1936750"/>
            <a:chExt cx="1206501" cy="1054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FCD8D6E-908F-4448-85C2-3E236A8025FD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37CE69-6367-4D00-A08C-E8F289B218E7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7</a:t>
              </a:r>
              <a:endParaRPr lang="en-GB" spc="3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8112CB-5D6A-467C-9A81-467AC6B0D34F}"/>
              </a:ext>
            </a:extLst>
          </p:cNvPr>
          <p:cNvGrpSpPr/>
          <p:nvPr/>
        </p:nvGrpSpPr>
        <p:grpSpPr>
          <a:xfrm>
            <a:off x="8651077" y="3675618"/>
            <a:ext cx="1206501" cy="1054100"/>
            <a:chOff x="2212178" y="1936750"/>
            <a:chExt cx="1206501" cy="10541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CA3067-B7E9-409C-AA5D-BEFC39FFC71B}"/>
                </a:ext>
              </a:extLst>
            </p:cNvPr>
            <p:cNvSpPr/>
            <p:nvPr/>
          </p:nvSpPr>
          <p:spPr>
            <a:xfrm>
              <a:off x="2212179" y="1936750"/>
              <a:ext cx="1206500" cy="10541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FDACEB-59D3-40FC-9501-6863EA37E080}"/>
                </a:ext>
              </a:extLst>
            </p:cNvPr>
            <p:cNvSpPr txBox="1"/>
            <p:nvPr/>
          </p:nvSpPr>
          <p:spPr>
            <a:xfrm>
              <a:off x="2212178" y="2621518"/>
              <a:ext cx="1206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pc="300" dirty="0"/>
                <a:t>Proj 8</a:t>
              </a:r>
              <a:endParaRPr lang="en-GB" spc="3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8FDF54-A4F4-4543-9258-C74C94245FD0}"/>
              </a:ext>
            </a:extLst>
          </p:cNvPr>
          <p:cNvSpPr txBox="1"/>
          <p:nvPr/>
        </p:nvSpPr>
        <p:spPr>
          <a:xfrm>
            <a:off x="2208087" y="105958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 Div</a:t>
            </a:r>
            <a:endParaRPr lang="en-GB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D832D4-2353-4CE0-A291-459C45A07E42}"/>
              </a:ext>
            </a:extLst>
          </p:cNvPr>
          <p:cNvGrpSpPr/>
          <p:nvPr/>
        </p:nvGrpSpPr>
        <p:grpSpPr>
          <a:xfrm>
            <a:off x="259555" y="76651"/>
            <a:ext cx="11780045" cy="504825"/>
            <a:chOff x="259555" y="76651"/>
            <a:chExt cx="11780045" cy="50482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201933-7737-4246-97F5-34E202CC1612}"/>
                </a:ext>
              </a:extLst>
            </p:cNvPr>
            <p:cNvSpPr/>
            <p:nvPr/>
          </p:nvSpPr>
          <p:spPr>
            <a:xfrm>
              <a:off x="828313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bg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7064B5-6550-4ED9-97F2-80B0F62D0585}"/>
                </a:ext>
              </a:extLst>
            </p:cNvPr>
            <p:cNvSpPr/>
            <p:nvPr/>
          </p:nvSpPr>
          <p:spPr>
            <a:xfrm>
              <a:off x="9589866" y="76651"/>
              <a:ext cx="1142999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Portfolio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1F5278-58B0-4DC0-AE5F-90C463516500}"/>
                </a:ext>
              </a:extLst>
            </p:cNvPr>
            <p:cNvSpPr/>
            <p:nvPr/>
          </p:nvSpPr>
          <p:spPr>
            <a:xfrm>
              <a:off x="1089660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Contact</a:t>
              </a:r>
              <a:endParaRPr lang="en-GB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C1B6C8-539C-404C-876C-64487A673F0B}"/>
                </a:ext>
              </a:extLst>
            </p:cNvPr>
            <p:cNvSpPr txBox="1"/>
            <p:nvPr/>
          </p:nvSpPr>
          <p:spPr>
            <a:xfrm>
              <a:off x="583404" y="123795"/>
              <a:ext cx="1628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bg1"/>
                  </a:solidFill>
                </a:rPr>
                <a:t>Carlos Sousa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60DD5D35-87E1-470F-B827-F30CB77F1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55" y="185738"/>
              <a:ext cx="2762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91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9303DB-3183-42A3-AAFA-EB48C6391303}"/>
              </a:ext>
            </a:extLst>
          </p:cNvPr>
          <p:cNvSpPr txBox="1"/>
          <p:nvPr/>
        </p:nvSpPr>
        <p:spPr>
          <a:xfrm>
            <a:off x="10029113" y="629405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Carlos Sousa - 2021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92EDE-2E31-43D5-9083-24093646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7" y="1595438"/>
            <a:ext cx="4720434" cy="3540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08072-AD28-4CCD-AEBE-7286D80DE2AD}"/>
              </a:ext>
            </a:extLst>
          </p:cNvPr>
          <p:cNvSpPr txBox="1"/>
          <p:nvPr/>
        </p:nvSpPr>
        <p:spPr>
          <a:xfrm>
            <a:off x="382128" y="88686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me</a:t>
            </a:r>
            <a:endParaRPr lang="en-GB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E4F570-7611-43F8-9424-67A78D01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2" y="5303641"/>
            <a:ext cx="177202" cy="177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141BDB-467F-46F3-9012-99C82AF19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7" y="5303641"/>
            <a:ext cx="177202" cy="177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F3D0DC-21AF-4C74-AE67-70B8B7B0D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32" y="5303641"/>
            <a:ext cx="177202" cy="177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40F257-9266-4E19-BF88-15F07AB9D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57" y="5303641"/>
            <a:ext cx="177202" cy="17720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B1B13C5-A24F-421C-8BFC-AA7D44883F6B}"/>
              </a:ext>
            </a:extLst>
          </p:cNvPr>
          <p:cNvGrpSpPr/>
          <p:nvPr/>
        </p:nvGrpSpPr>
        <p:grpSpPr>
          <a:xfrm>
            <a:off x="6029325" y="2099294"/>
            <a:ext cx="2616474" cy="647700"/>
            <a:chOff x="5448300" y="1595438"/>
            <a:chExt cx="2616474" cy="6477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095820-11FA-4C44-8FEC-08ED0BEB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00" y="1595438"/>
              <a:ext cx="647700" cy="6477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FCB0B-84EE-4515-A56C-94AB7694859B}"/>
                </a:ext>
              </a:extLst>
            </p:cNvPr>
            <p:cNvSpPr txBox="1"/>
            <p:nvPr/>
          </p:nvSpPr>
          <p:spPr>
            <a:xfrm>
              <a:off x="6235427" y="1657678"/>
              <a:ext cx="1829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>
                  <a:solidFill>
                    <a:schemeClr val="bg1"/>
                  </a:solidFill>
                </a:rPr>
                <a:t>919999999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EBF9C0-BE93-41AF-9AC2-B555E5899988}"/>
              </a:ext>
            </a:extLst>
          </p:cNvPr>
          <p:cNvGrpSpPr/>
          <p:nvPr/>
        </p:nvGrpSpPr>
        <p:grpSpPr>
          <a:xfrm>
            <a:off x="5967427" y="3023248"/>
            <a:ext cx="5338267" cy="771496"/>
            <a:chOff x="5386402" y="2519392"/>
            <a:chExt cx="5338267" cy="7714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4A4749E-4BA6-4FDE-875A-5CA33106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402" y="2519392"/>
              <a:ext cx="771496" cy="7714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B6B01E-98FE-4AFC-9FB3-F363EF80C871}"/>
                </a:ext>
              </a:extLst>
            </p:cNvPr>
            <p:cNvSpPr txBox="1"/>
            <p:nvPr/>
          </p:nvSpPr>
          <p:spPr>
            <a:xfrm>
              <a:off x="6235427" y="2643530"/>
              <a:ext cx="4489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>
                  <a:solidFill>
                    <a:schemeClr val="bg1"/>
                  </a:solidFill>
                </a:rPr>
                <a:t>carlos.sousa93@hotmail.com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007ECD-16AB-4FE6-8C75-B901BB3762E9}"/>
              </a:ext>
            </a:extLst>
          </p:cNvPr>
          <p:cNvGrpSpPr/>
          <p:nvPr/>
        </p:nvGrpSpPr>
        <p:grpSpPr>
          <a:xfrm>
            <a:off x="5967427" y="4070969"/>
            <a:ext cx="5294024" cy="771496"/>
            <a:chOff x="5386402" y="3567113"/>
            <a:chExt cx="5294024" cy="77149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EFA0BF8-3090-4347-8A5C-E63EA0594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402" y="3567113"/>
              <a:ext cx="771496" cy="7714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070B96-0412-400D-AA92-DF379505A42F}"/>
                </a:ext>
              </a:extLst>
            </p:cNvPr>
            <p:cNvSpPr txBox="1"/>
            <p:nvPr/>
          </p:nvSpPr>
          <p:spPr>
            <a:xfrm>
              <a:off x="6235427" y="3629382"/>
              <a:ext cx="4444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>
                  <a:solidFill>
                    <a:schemeClr val="bg1"/>
                  </a:solidFill>
                </a:rPr>
                <a:t>Rua Dr. Ribeiro de Magalhães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3E26B6-4132-44DF-A2E0-689E88817597}"/>
              </a:ext>
            </a:extLst>
          </p:cNvPr>
          <p:cNvGrpSpPr/>
          <p:nvPr/>
        </p:nvGrpSpPr>
        <p:grpSpPr>
          <a:xfrm>
            <a:off x="259555" y="76651"/>
            <a:ext cx="11780045" cy="504825"/>
            <a:chOff x="259555" y="76651"/>
            <a:chExt cx="11780045" cy="5048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7B3E85-8798-4C92-965B-40F44045D592}"/>
                </a:ext>
              </a:extLst>
            </p:cNvPr>
            <p:cNvSpPr/>
            <p:nvPr/>
          </p:nvSpPr>
          <p:spPr>
            <a:xfrm>
              <a:off x="8283131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bg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2582B4-E8B2-4EBC-926F-2506827EF5DE}"/>
                </a:ext>
              </a:extLst>
            </p:cNvPr>
            <p:cNvSpPr/>
            <p:nvPr/>
          </p:nvSpPr>
          <p:spPr>
            <a:xfrm>
              <a:off x="9589866" y="76651"/>
              <a:ext cx="1142999" cy="50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Portfolio</a:t>
              </a:r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556538-9037-448E-B02C-DDAAA7DB3076}"/>
                </a:ext>
              </a:extLst>
            </p:cNvPr>
            <p:cNvSpPr/>
            <p:nvPr/>
          </p:nvSpPr>
          <p:spPr>
            <a:xfrm>
              <a:off x="10896601" y="76651"/>
              <a:ext cx="1142999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Contact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023D7E-939E-4F85-9891-81F70C8282CA}"/>
                </a:ext>
              </a:extLst>
            </p:cNvPr>
            <p:cNvSpPr txBox="1"/>
            <p:nvPr/>
          </p:nvSpPr>
          <p:spPr>
            <a:xfrm>
              <a:off x="583404" y="123795"/>
              <a:ext cx="1628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bg1"/>
                  </a:solidFill>
                </a:rPr>
                <a:t>Carlos Sousa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62900CB-FFBC-419B-B322-B5A06C62E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55" y="185738"/>
              <a:ext cx="27622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45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paulo@digitina.pt</dc:creator>
  <cp:lastModifiedBy>paulo@digitina.pt</cp:lastModifiedBy>
  <cp:revision>9</cp:revision>
  <dcterms:created xsi:type="dcterms:W3CDTF">2021-06-07T16:57:43Z</dcterms:created>
  <dcterms:modified xsi:type="dcterms:W3CDTF">2021-06-07T20:50:14Z</dcterms:modified>
</cp:coreProperties>
</file>