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Microsoft JhengHei" panose="020B0604030504040204" pitchFamily="34" charset="-120"/>
      <p:regular r:id="rId7"/>
      <p:bold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Montserrat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hDx8K26ciYrSufM2WJ/GRbu9oy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8980"/>
  </p:normalViewPr>
  <p:slideViewPr>
    <p:cSldViewPr snapToGrid="0">
      <p:cViewPr varScale="1">
        <p:scale>
          <a:sx n="100" d="100"/>
          <a:sy n="100" d="100"/>
        </p:scale>
        <p:origin x="15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ddd97104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ddd97104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altLang="zh-TW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Company profile</a:t>
            </a:r>
          </a:p>
          <a:p>
            <a:pPr marL="742950" lvl="1" indent="-285750" rtl="0" fontAlgn="base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Please provide an overview of the company's background and the professional backgrounds of the team members.</a:t>
            </a:r>
          </a:p>
          <a:p>
            <a:pPr marL="742950" lvl="1" indent="-285750" rtl="0" fontAlgn="base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Please explain the current operational status and business model of the company.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altLang="zh-TW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Application of the core technology and the patent</a:t>
            </a:r>
          </a:p>
          <a:p>
            <a:pPr marL="742950" lvl="1" indent="-285750" rtl="0" fontAlgn="base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Please explain the main areas of application for the company's core technologies.</a:t>
            </a:r>
          </a:p>
          <a:p>
            <a:pPr marL="742950" lvl="1" indent="-285750" rtl="0" fontAlgn="base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Please explain if the company has obtained any relevant patents.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altLang="zh-TW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Achievements</a:t>
            </a:r>
          </a:p>
          <a:p>
            <a:pPr marL="742950" lvl="1" indent="-285750" rtl="0" fontAlgn="base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Please provide details of the company's previous project achievements and indicate whether there are any national or international cooperation partners.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" altLang="zh-TW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Solution architecture design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Please explain how your proposal optimizes the existing processes in the bank (problems, required functions, configurations, etc.).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Please describe the proposed solution by outlining the steps and timeline for resolving the challenges in the given scenario.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" altLang="zh-TW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Application of the proposed technology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Please explain the technological feasibility in relation to the chosen topic and present a detailed plan for POC.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" altLang="zh-TW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Projected advantages and goals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Please describe the anticipated benefits of the proposed solution, along with the upcoming goals. (Cooperation and development with enterprises afterwards, the solution's </a:t>
            </a:r>
            <a:r>
              <a:rPr lang="en" altLang="zh-TW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commercializability</a:t>
            </a:r>
            <a:r>
              <a:rPr lang="en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its global scalability.)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ddd97104d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ddd97104d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7fe48669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封底</a:t>
            </a:r>
            <a:endParaRPr/>
          </a:p>
        </p:txBody>
      </p:sp>
      <p:sp>
        <p:nvSpPr>
          <p:cNvPr id="85" name="Google Shape;85;g267fe48669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261b16c73a_0_4"/>
          <p:cNvSpPr txBox="1">
            <a:spLocks noGrp="1"/>
          </p:cNvSpPr>
          <p:nvPr>
            <p:ph type="ctrTitle"/>
          </p:nvPr>
        </p:nvSpPr>
        <p:spPr>
          <a:xfrm>
            <a:off x="415600" y="2470003"/>
            <a:ext cx="11360700" cy="11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icrosoft JhengHei"/>
              <a:buNone/>
              <a:defRPr sz="34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icrosoft JhengHei"/>
              <a:buNone/>
              <a:defRPr sz="34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icrosoft JhengHei"/>
              <a:buNone/>
              <a:defRPr sz="34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icrosoft JhengHei"/>
              <a:buNone/>
              <a:defRPr sz="34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icrosoft JhengHei"/>
              <a:buNone/>
              <a:defRPr sz="34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icrosoft JhengHei"/>
              <a:buNone/>
              <a:defRPr sz="34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icrosoft JhengHei"/>
              <a:buNone/>
              <a:defRPr sz="34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icrosoft JhengHei"/>
              <a:buNone/>
              <a:defRPr sz="34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icrosoft JhengHei"/>
              <a:buNone/>
              <a:defRPr sz="34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  <p:sp>
        <p:nvSpPr>
          <p:cNvPr id="11" name="Google Shape;11;g2261b16c73a_0_4"/>
          <p:cNvSpPr txBox="1">
            <a:spLocks noGrp="1"/>
          </p:cNvSpPr>
          <p:nvPr>
            <p:ph type="subTitle" idx="1"/>
          </p:nvPr>
        </p:nvSpPr>
        <p:spPr>
          <a:xfrm>
            <a:off x="415600" y="3991414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None/>
              <a:defRPr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None/>
              <a:defRPr sz="2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None/>
              <a:defRPr sz="2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None/>
              <a:defRPr sz="2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None/>
              <a:defRPr sz="2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None/>
              <a:defRPr sz="2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None/>
              <a:defRPr sz="2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None/>
              <a:defRPr sz="2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None/>
              <a:defRPr sz="2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  <p:sp>
        <p:nvSpPr>
          <p:cNvPr id="12" name="Google Shape;12;g2261b16c73a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3" name="Google Shape;13;g2261b16c73a_0_4"/>
          <p:cNvPicPr preferRelativeResize="0"/>
          <p:nvPr/>
        </p:nvPicPr>
        <p:blipFill rotWithShape="1">
          <a:blip r:embed="rId3">
            <a:alphaModFix/>
          </a:blip>
          <a:srcRect r="7330"/>
          <a:stretch/>
        </p:blipFill>
        <p:spPr>
          <a:xfrm>
            <a:off x="3933238" y="573300"/>
            <a:ext cx="4325523" cy="8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g2261b16c73a_0_4"/>
          <p:cNvSpPr txBox="1">
            <a:spLocks noGrp="1"/>
          </p:cNvSpPr>
          <p:nvPr>
            <p:ph type="ctrTitle" idx="2"/>
          </p:nvPr>
        </p:nvSpPr>
        <p:spPr>
          <a:xfrm>
            <a:off x="4307100" y="2232425"/>
            <a:ext cx="35778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  <p:sp>
        <p:nvSpPr>
          <p:cNvPr id="15" name="Google Shape;15;g2261b16c73a_0_4"/>
          <p:cNvSpPr txBox="1">
            <a:spLocks noGrp="1"/>
          </p:cNvSpPr>
          <p:nvPr>
            <p:ph type="subTitle" idx="3"/>
          </p:nvPr>
        </p:nvSpPr>
        <p:spPr>
          <a:xfrm>
            <a:off x="4307100" y="3797452"/>
            <a:ext cx="35778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261b16c73a_0_39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5" name="Google Shape;55;g2261b16c73a_0_39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g2261b16c73a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61b16c73a_0_4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及內容">
  <p:cSld name="標題及內容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g2261b16c73a_0_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g2261b16c73a_0_45"/>
          <p:cNvSpPr txBox="1">
            <a:spLocks noGrp="1"/>
          </p:cNvSpPr>
          <p:nvPr>
            <p:ph type="sldNum" idx="12"/>
          </p:nvPr>
        </p:nvSpPr>
        <p:spPr>
          <a:xfrm>
            <a:off x="9224375" y="633129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2" name="Google Shape;62;g2261b16c73a_0_45"/>
          <p:cNvSpPr txBox="1">
            <a:spLocks noGrp="1"/>
          </p:cNvSpPr>
          <p:nvPr>
            <p:ph type="body" idx="1"/>
          </p:nvPr>
        </p:nvSpPr>
        <p:spPr>
          <a:xfrm>
            <a:off x="5158918" y="1490054"/>
            <a:ext cx="5437200" cy="30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82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sz="4000" b="1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482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sz="4000" b="1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lvl="2" indent="-482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sz="4000" b="1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lvl="3" indent="-482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sz="4000" b="1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lvl="4" indent="-482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sz="4000" b="1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261b16c73a_0_2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" name="Google Shape;18;g2261b16c73a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2200" y="6059952"/>
            <a:ext cx="2596102" cy="464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g2261b16c73a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6539" y="1044994"/>
            <a:ext cx="4221600" cy="3508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g2261b16c73a_0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58325" y="1808900"/>
            <a:ext cx="186151" cy="4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g2261b16c73a_0_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38483" y="3761075"/>
            <a:ext cx="186151" cy="4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g2261b16c73a_0_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424617" y="4055875"/>
            <a:ext cx="186151" cy="4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261b16c73a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261b16c73a_0_11"/>
          <p:cNvSpPr txBox="1">
            <a:spLocks noGrp="1"/>
          </p:cNvSpPr>
          <p:nvPr>
            <p:ph type="title"/>
          </p:nvPr>
        </p:nvSpPr>
        <p:spPr>
          <a:xfrm>
            <a:off x="1177600" y="593375"/>
            <a:ext cx="10119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icrosoft JhengHei"/>
              <a:buNone/>
              <a:defRPr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icrosoft JhengHei"/>
              <a:buNone/>
              <a:defRPr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icrosoft JhengHei"/>
              <a:buNone/>
              <a:defRPr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icrosoft JhengHei"/>
              <a:buNone/>
              <a:defRPr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icrosoft JhengHei"/>
              <a:buNone/>
              <a:defRPr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icrosoft JhengHei"/>
              <a:buNone/>
              <a:defRPr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icrosoft JhengHei"/>
              <a:buNone/>
              <a:defRPr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icrosoft JhengHei"/>
              <a:buNone/>
              <a:defRPr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icrosoft JhengHei"/>
              <a:buNone/>
              <a:defRPr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  <p:sp>
        <p:nvSpPr>
          <p:cNvPr id="27" name="Google Shape;27;g2261b16c73a_0_11"/>
          <p:cNvSpPr txBox="1">
            <a:spLocks noGrp="1"/>
          </p:cNvSpPr>
          <p:nvPr>
            <p:ph type="body" idx="1"/>
          </p:nvPr>
        </p:nvSpPr>
        <p:spPr>
          <a:xfrm>
            <a:off x="1177600" y="1536625"/>
            <a:ext cx="9914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icrosoft JhengHei"/>
              <a:buChar char="●"/>
              <a:defRPr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icrosoft JhengHei"/>
              <a:buChar char="○"/>
              <a:defRPr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lvl="2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icrosoft JhengHei"/>
              <a:buChar char="■"/>
              <a:defRPr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lvl="3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icrosoft JhengHei"/>
              <a:buChar char="●"/>
              <a:defRPr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lvl="4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icrosoft JhengHei"/>
              <a:buChar char="○"/>
              <a:defRPr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lvl="5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icrosoft JhengHei"/>
              <a:buChar char="■"/>
              <a:defRPr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3200400" lvl="6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icrosoft JhengHei"/>
              <a:buChar char="●"/>
              <a:defRPr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3657600" lvl="7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icrosoft JhengHei"/>
              <a:buChar char="○"/>
              <a:defRPr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4114800" lvl="8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icrosoft JhengHei"/>
              <a:buChar char="■"/>
              <a:defRPr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  <p:sp>
        <p:nvSpPr>
          <p:cNvPr id="28" name="Google Shape;28;g2261b16c73a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9" name="Google Shape;29;g2261b16c73a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550" y="389125"/>
            <a:ext cx="247850" cy="662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g2261b16c73a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748" y="608325"/>
            <a:ext cx="222850" cy="5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g2261b16c73a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404" y="924952"/>
            <a:ext cx="247850" cy="662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261b16c73a_0_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2261b16c73a_0_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g2261b16c73a_0_1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g2261b16c73a_0_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261b16c73a_0_2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9" name="Google Shape;39;g2261b16c73a_0_2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0" name="Google Shape;40;g2261b16c73a_0_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261b16c73a_0_27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3" name="Google Shape;43;g2261b16c73a_0_2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261b16c73a_0_3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2261b16c73a_0_3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7" name="Google Shape;47;g2261b16c73a_0_3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8" name="Google Shape;48;g2261b16c73a_0_3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g2261b16c73a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61b16c73a_0_36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g2261b16c73a_0_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261b16c73a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2261b16c73a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g2261b16c73a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ddd97104d_0_36"/>
          <p:cNvSpPr txBox="1">
            <a:spLocks noGrp="1"/>
          </p:cNvSpPr>
          <p:nvPr>
            <p:ph type="ctrTitle"/>
          </p:nvPr>
        </p:nvSpPr>
        <p:spPr>
          <a:xfrm>
            <a:off x="415600" y="2470003"/>
            <a:ext cx="11360700" cy="1173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TW" dirty="0"/>
              <a:t>Enter a topic</a:t>
            </a:r>
            <a:endParaRPr dirty="0"/>
          </a:p>
        </p:txBody>
      </p:sp>
      <p:sp>
        <p:nvSpPr>
          <p:cNvPr id="68" name="Google Shape;68;g26ddd97104d_0_36"/>
          <p:cNvSpPr txBox="1">
            <a:spLocks noGrp="1"/>
          </p:cNvSpPr>
          <p:nvPr>
            <p:ph type="subTitle" idx="1"/>
          </p:nvPr>
        </p:nvSpPr>
        <p:spPr>
          <a:xfrm>
            <a:off x="415600" y="3991414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Enter team name</a:t>
            </a:r>
            <a:endParaRPr dirty="0"/>
          </a:p>
        </p:txBody>
      </p:sp>
      <p:sp>
        <p:nvSpPr>
          <p:cNvPr id="69" name="Google Shape;69;g26ddd97104d_0_36"/>
          <p:cNvSpPr txBox="1">
            <a:spLocks noGrp="1"/>
          </p:cNvSpPr>
          <p:nvPr>
            <p:ph type="ctrTitle" idx="2"/>
          </p:nvPr>
        </p:nvSpPr>
        <p:spPr>
          <a:xfrm>
            <a:off x="4307100" y="2232425"/>
            <a:ext cx="3577800" cy="429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TW" dirty="0"/>
              <a:t>Topic</a:t>
            </a:r>
            <a:endParaRPr dirty="0"/>
          </a:p>
        </p:txBody>
      </p:sp>
      <p:sp>
        <p:nvSpPr>
          <p:cNvPr id="70" name="Google Shape;70;g26ddd97104d_0_36"/>
          <p:cNvSpPr txBox="1">
            <a:spLocks noGrp="1"/>
          </p:cNvSpPr>
          <p:nvPr>
            <p:ph type="subTitle" idx="3"/>
          </p:nvPr>
        </p:nvSpPr>
        <p:spPr>
          <a:xfrm>
            <a:off x="4307100" y="3797452"/>
            <a:ext cx="3577800" cy="429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>
            <a:spLocks noGrp="1"/>
          </p:cNvSpPr>
          <p:nvPr>
            <p:ph type="title" idx="4294967295"/>
          </p:nvPr>
        </p:nvSpPr>
        <p:spPr>
          <a:xfrm>
            <a:off x="1600275" y="1193275"/>
            <a:ext cx="37875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icrosoft JhengHei"/>
              <a:buNone/>
            </a:pPr>
            <a:r>
              <a:rPr lang="en" altLang="zh-TW" sz="36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Agenda</a:t>
            </a:r>
            <a:endParaRPr lang="zh-TW" altLang="en-US" sz="36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1600270" y="2440775"/>
            <a:ext cx="7162729" cy="308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</a:t>
            </a:r>
            <a:r>
              <a:rPr lang="en" altLang="zh-TW" sz="1800" i="0" u="none" strike="noStrike" cap="none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Company profile</a:t>
            </a:r>
            <a:endParaRPr lang="zh-TW" altLang="en-US" sz="1800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</a:t>
            </a:r>
            <a:r>
              <a:rPr lang="en" altLang="zh-TW" sz="1800" i="0" u="none" strike="noStrike" cap="none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Application of the core technology and the patent</a:t>
            </a:r>
            <a:endParaRPr sz="1800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</a:t>
            </a:r>
            <a:r>
              <a:rPr lang="en" altLang="zh-TW" sz="1800" i="0" u="none" strike="noStrike" cap="none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Achievements</a:t>
            </a:r>
            <a:endParaRPr sz="1800" i="0" u="none" strike="noStrike" cap="none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 </a:t>
            </a:r>
            <a:r>
              <a:rPr lang="en" altLang="zh-TW" sz="1800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Solution architecture design</a:t>
            </a:r>
            <a:endParaRPr sz="1800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5. </a:t>
            </a:r>
            <a:r>
              <a:rPr lang="en" altLang="zh-TW" sz="1800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Application of the proposed technology</a:t>
            </a:r>
            <a:endParaRPr sz="1800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6. </a:t>
            </a:r>
            <a:r>
              <a:rPr lang="en" altLang="zh-TW" sz="1800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Projected advantages and goals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ddd97104d_0_76"/>
          <p:cNvSpPr txBox="1">
            <a:spLocks noGrp="1"/>
          </p:cNvSpPr>
          <p:nvPr>
            <p:ph type="title"/>
          </p:nvPr>
        </p:nvSpPr>
        <p:spPr>
          <a:xfrm>
            <a:off x="1177600" y="593375"/>
            <a:ext cx="10119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Title</a:t>
            </a:r>
            <a:endParaRPr dirty="0"/>
          </a:p>
        </p:txBody>
      </p:sp>
      <p:sp>
        <p:nvSpPr>
          <p:cNvPr id="82" name="Google Shape;82;g26ddd97104d_0_76"/>
          <p:cNvSpPr txBox="1">
            <a:spLocks noGrp="1"/>
          </p:cNvSpPr>
          <p:nvPr>
            <p:ph type="body" idx="1"/>
          </p:nvPr>
        </p:nvSpPr>
        <p:spPr>
          <a:xfrm>
            <a:off x="1177600" y="1536625"/>
            <a:ext cx="99144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TW" dirty="0"/>
              <a:t>Text here</a:t>
            </a: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g267fe48669a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2200" y="6059952"/>
            <a:ext cx="2596102" cy="46499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267fe48669a_0_1"/>
          <p:cNvSpPr txBox="1">
            <a:spLocks noGrp="1"/>
          </p:cNvSpPr>
          <p:nvPr>
            <p:ph type="ctrTitle" idx="4294967295"/>
          </p:nvPr>
        </p:nvSpPr>
        <p:spPr>
          <a:xfrm>
            <a:off x="415600" y="2842503"/>
            <a:ext cx="11360700" cy="1173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 b="1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Thanks</a:t>
            </a:r>
            <a:endParaRPr sz="6000"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Macintosh PowerPoint</Application>
  <PresentationFormat>寬螢幕</PresentationFormat>
  <Paragraphs>30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Arial</vt:lpstr>
      <vt:lpstr>Microsoft JhengHei</vt:lpstr>
      <vt:lpstr>Montserrat</vt:lpstr>
      <vt:lpstr>Calibri</vt:lpstr>
      <vt:lpstr>Simple Light</vt:lpstr>
      <vt:lpstr>Enter a topic</vt:lpstr>
      <vt:lpstr>Agenda</vt:lpstr>
      <vt:lpstr>Title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a topic</dc:title>
  <dc:creator>董鳳婷</dc:creator>
  <cp:lastModifiedBy>carlos209310@gmail.com</cp:lastModifiedBy>
  <cp:revision>1</cp:revision>
  <dcterms:created xsi:type="dcterms:W3CDTF">2023-03-29T03:55:13Z</dcterms:created>
  <dcterms:modified xsi:type="dcterms:W3CDTF">2023-08-18T10:18:10Z</dcterms:modified>
</cp:coreProperties>
</file>